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44" r:id="rId5"/>
    <p:sldMasterId id="2147483780" r:id="rId6"/>
  </p:sldMasterIdLst>
  <p:notesMasterIdLst>
    <p:notesMasterId r:id="rId70"/>
  </p:notesMasterIdLst>
  <p:handoutMasterIdLst>
    <p:handoutMasterId r:id="rId71"/>
  </p:handoutMasterIdLst>
  <p:sldIdLst>
    <p:sldId id="256" r:id="rId7"/>
    <p:sldId id="452" r:id="rId8"/>
    <p:sldId id="427" r:id="rId9"/>
    <p:sldId id="570" r:id="rId10"/>
    <p:sldId id="558" r:id="rId11"/>
    <p:sldId id="559" r:id="rId12"/>
    <p:sldId id="560" r:id="rId13"/>
    <p:sldId id="562" r:id="rId14"/>
    <p:sldId id="563" r:id="rId15"/>
    <p:sldId id="564" r:id="rId16"/>
    <p:sldId id="586" r:id="rId17"/>
    <p:sldId id="587" r:id="rId18"/>
    <p:sldId id="567" r:id="rId19"/>
    <p:sldId id="583" r:id="rId20"/>
    <p:sldId id="584" r:id="rId21"/>
    <p:sldId id="585" r:id="rId22"/>
    <p:sldId id="588" r:id="rId23"/>
    <p:sldId id="589" r:id="rId24"/>
    <p:sldId id="432" r:id="rId25"/>
    <p:sldId id="572" r:id="rId26"/>
    <p:sldId id="573" r:id="rId27"/>
    <p:sldId id="574" r:id="rId28"/>
    <p:sldId id="459" r:id="rId29"/>
    <p:sldId id="460" r:id="rId30"/>
    <p:sldId id="590" r:id="rId31"/>
    <p:sldId id="591" r:id="rId32"/>
    <p:sldId id="592" r:id="rId33"/>
    <p:sldId id="593" r:id="rId34"/>
    <p:sldId id="596" r:id="rId35"/>
    <p:sldId id="594" r:id="rId36"/>
    <p:sldId id="595" r:id="rId37"/>
    <p:sldId id="440" r:id="rId38"/>
    <p:sldId id="599" r:id="rId39"/>
    <p:sldId id="373" r:id="rId40"/>
    <p:sldId id="406" r:id="rId41"/>
    <p:sldId id="392" r:id="rId42"/>
    <p:sldId id="393" r:id="rId43"/>
    <p:sldId id="394" r:id="rId44"/>
    <p:sldId id="377" r:id="rId45"/>
    <p:sldId id="395" r:id="rId46"/>
    <p:sldId id="575" r:id="rId47"/>
    <p:sldId id="473" r:id="rId48"/>
    <p:sldId id="474" r:id="rId49"/>
    <p:sldId id="582" r:id="rId50"/>
    <p:sldId id="482" r:id="rId51"/>
    <p:sldId id="492" r:id="rId52"/>
    <p:sldId id="493" r:id="rId53"/>
    <p:sldId id="580" r:id="rId54"/>
    <p:sldId id="548" r:id="rId55"/>
    <p:sldId id="514" r:id="rId56"/>
    <p:sldId id="515" r:id="rId57"/>
    <p:sldId id="261" r:id="rId58"/>
    <p:sldId id="576" r:id="rId59"/>
    <p:sldId id="446" r:id="rId60"/>
    <p:sldId id="448" r:id="rId61"/>
    <p:sldId id="449" r:id="rId62"/>
    <p:sldId id="451" r:id="rId63"/>
    <p:sldId id="597" r:id="rId64"/>
    <p:sldId id="598" r:id="rId65"/>
    <p:sldId id="556" r:id="rId66"/>
    <p:sldId id="581" r:id="rId67"/>
    <p:sldId id="578" r:id="rId68"/>
    <p:sldId id="312" r:id="rId6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FCC66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2210" autoAdjust="0"/>
  </p:normalViewPr>
  <p:slideViewPr>
    <p:cSldViewPr snapToGrid="0">
      <p:cViewPr varScale="1">
        <p:scale>
          <a:sx n="88" d="100"/>
          <a:sy n="88" d="100"/>
        </p:scale>
        <p:origin x="1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" Type="http://schemas.openxmlformats.org/officeDocument/2006/relationships/slide" Target="slides/slide1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ACDE24-4765-4FCC-A91D-AEE1922D740C}" type="doc">
      <dgm:prSet loTypeId="urn:microsoft.com/office/officeart/2005/8/layout/process2" loCatId="process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5945B2-61EB-4BBD-A9A8-7D1EA24E964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Peminta</a:t>
          </a:r>
          <a:endParaRPr lang="en-US" sz="1600" b="1" dirty="0">
            <a:solidFill>
              <a:schemeClr val="tx1"/>
            </a:solidFill>
          </a:endParaRPr>
        </a:p>
      </dgm:t>
    </dgm:pt>
    <dgm:pt modelId="{F50F5A80-8E37-42AF-B5D0-AD549131244F}" type="parTrans" cxnId="{82467364-2D8A-49BA-B2FD-401C12A2FEA7}">
      <dgm:prSet/>
      <dgm:spPr/>
      <dgm:t>
        <a:bodyPr/>
        <a:lstStyle/>
        <a:p>
          <a:endParaRPr lang="en-US" sz="1600" b="1"/>
        </a:p>
      </dgm:t>
    </dgm:pt>
    <dgm:pt modelId="{12472529-2D91-44D0-A02D-B600DBCC31C1}" type="sibTrans" cxnId="{82467364-2D8A-49BA-B2FD-401C12A2FEA7}">
      <dgm:prSet custT="1"/>
      <dgm:spPr/>
      <dgm:t>
        <a:bodyPr/>
        <a:lstStyle/>
        <a:p>
          <a:endParaRPr lang="en-US" sz="1600" b="1"/>
        </a:p>
      </dgm:t>
    </dgm:pt>
    <dgm:pt modelId="{CA4653DD-B2D2-4127-BBC1-BB1A61A78D6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Pelulus</a:t>
          </a:r>
          <a:r>
            <a:rPr lang="en-US" sz="1600" b="1" dirty="0">
              <a:solidFill>
                <a:schemeClr val="tx1"/>
              </a:solidFill>
            </a:rPr>
            <a:t> Nota </a:t>
          </a:r>
          <a:r>
            <a:rPr lang="en-US" sz="1600" b="1" dirty="0" err="1">
              <a:solidFill>
                <a:schemeClr val="tx1"/>
              </a:solidFill>
            </a:rPr>
            <a:t>Minta</a:t>
          </a:r>
          <a:endParaRPr lang="en-US" sz="1600" b="1" dirty="0">
            <a:solidFill>
              <a:schemeClr val="tx1"/>
            </a:solidFill>
          </a:endParaRPr>
        </a:p>
      </dgm:t>
    </dgm:pt>
    <dgm:pt modelId="{34761E4B-3D9B-45A2-A446-C248F78D618D}" type="parTrans" cxnId="{362123EB-CD01-4C30-8FFE-92AEA4226747}">
      <dgm:prSet/>
      <dgm:spPr/>
      <dgm:t>
        <a:bodyPr/>
        <a:lstStyle/>
        <a:p>
          <a:endParaRPr lang="en-US" sz="1600" b="1"/>
        </a:p>
      </dgm:t>
    </dgm:pt>
    <dgm:pt modelId="{F00CAB59-8CB9-4885-A50E-3903EDC754BE}" type="sibTrans" cxnId="{362123EB-CD01-4C30-8FFE-92AEA4226747}">
      <dgm:prSet custT="1"/>
      <dgm:spPr/>
      <dgm:t>
        <a:bodyPr/>
        <a:lstStyle/>
        <a:p>
          <a:endParaRPr lang="en-US" sz="1600" b="1"/>
        </a:p>
      </dgm:t>
    </dgm:pt>
    <dgm:pt modelId="{7EDE61D2-A54F-4211-94BA-3D548BAAA501}">
      <dgm:prSet phldrT="[Text]" custT="1"/>
      <dgm:spPr/>
      <dgm:t>
        <a:bodyPr/>
        <a:lstStyle/>
        <a:p>
          <a:r>
            <a:rPr lang="en-US" sz="1600" b="1"/>
            <a:t>Peminta</a:t>
          </a:r>
          <a:endParaRPr lang="en-US" sz="1600" b="1" dirty="0"/>
        </a:p>
      </dgm:t>
    </dgm:pt>
    <dgm:pt modelId="{5FC0216A-CE21-4A2C-BF4F-5C22A7A77D18}" type="parTrans" cxnId="{A89A5114-931D-49B6-80E4-2479B6FF0011}">
      <dgm:prSet/>
      <dgm:spPr/>
      <dgm:t>
        <a:bodyPr/>
        <a:lstStyle/>
        <a:p>
          <a:endParaRPr lang="en-US" sz="1600" b="1"/>
        </a:p>
      </dgm:t>
    </dgm:pt>
    <dgm:pt modelId="{E3A0BE18-3156-41FE-8BDF-0FDE4AA0A943}" type="sibTrans" cxnId="{A89A5114-931D-49B6-80E4-2479B6FF0011}">
      <dgm:prSet custT="1"/>
      <dgm:spPr/>
      <dgm:t>
        <a:bodyPr/>
        <a:lstStyle/>
        <a:p>
          <a:endParaRPr lang="en-US" sz="1600" b="1"/>
        </a:p>
      </dgm:t>
    </dgm:pt>
    <dgm:pt modelId="{37E00992-40F9-4D58-BCA6-0ED6CBB8E133}">
      <dgm:prSet phldrT="[Text]" custT="1"/>
      <dgm:spPr/>
      <dgm:t>
        <a:bodyPr/>
        <a:lstStyle/>
        <a:p>
          <a:r>
            <a:rPr lang="en-US" sz="1600" b="1" dirty="0" err="1"/>
            <a:t>Pelulus</a:t>
          </a:r>
          <a:r>
            <a:rPr lang="en-US" sz="1600" b="1" dirty="0"/>
            <a:t> </a:t>
          </a:r>
          <a:r>
            <a:rPr lang="en-US" sz="1600" b="1" dirty="0" err="1"/>
            <a:t>Pemenuhan</a:t>
          </a:r>
          <a:endParaRPr lang="en-US" sz="1600" b="1" dirty="0"/>
        </a:p>
      </dgm:t>
    </dgm:pt>
    <dgm:pt modelId="{0B4CE4BE-4161-41AF-B910-B2D653D7CA42}" type="parTrans" cxnId="{9E7204F5-33C0-43D7-A96C-5AD0E400A381}">
      <dgm:prSet/>
      <dgm:spPr/>
      <dgm:t>
        <a:bodyPr/>
        <a:lstStyle/>
        <a:p>
          <a:endParaRPr lang="en-US" sz="1600" b="1"/>
        </a:p>
      </dgm:t>
    </dgm:pt>
    <dgm:pt modelId="{48EB0405-E936-4413-B818-4F7C1D599F75}" type="sibTrans" cxnId="{9E7204F5-33C0-43D7-A96C-5AD0E400A381}">
      <dgm:prSet custT="1"/>
      <dgm:spPr/>
      <dgm:t>
        <a:bodyPr/>
        <a:lstStyle/>
        <a:p>
          <a:endParaRPr lang="en-US" sz="1600" b="1"/>
        </a:p>
      </dgm:t>
    </dgm:pt>
    <dgm:pt modelId="{7F5F1C6E-017A-4075-B7E1-51F3FFB488C5}">
      <dgm:prSet phldrT="[Text]" custT="1"/>
      <dgm:spPr/>
      <dgm:t>
        <a:bodyPr/>
        <a:lstStyle/>
        <a:p>
          <a:r>
            <a:rPr lang="en-US" sz="1600" b="1" dirty="0" err="1"/>
            <a:t>Pembekal</a:t>
          </a:r>
          <a:endParaRPr lang="en-US" sz="1600" b="1" dirty="0"/>
        </a:p>
      </dgm:t>
    </dgm:pt>
    <dgm:pt modelId="{CDEBDB59-6202-43E5-9C53-7990C1CE0CD2}" type="parTrans" cxnId="{DDED0263-C959-48F8-91ED-5AEE11FDA87A}">
      <dgm:prSet/>
      <dgm:spPr/>
      <dgm:t>
        <a:bodyPr/>
        <a:lstStyle/>
        <a:p>
          <a:endParaRPr lang="en-US" sz="1600" b="1"/>
        </a:p>
      </dgm:t>
    </dgm:pt>
    <dgm:pt modelId="{8B0CCC9C-8C44-49E7-A4B5-D15B67560444}" type="sibTrans" cxnId="{DDED0263-C959-48F8-91ED-5AEE11FDA87A}">
      <dgm:prSet custT="1"/>
      <dgm:spPr/>
      <dgm:t>
        <a:bodyPr/>
        <a:lstStyle/>
        <a:p>
          <a:endParaRPr lang="en-US" sz="1600" b="1"/>
        </a:p>
      </dgm:t>
    </dgm:pt>
    <dgm:pt modelId="{11AF54C9-5FF6-4A5C-B2C2-3860E788C22A}">
      <dgm:prSet phldrT="[Text]" custT="1"/>
      <dgm:spPr/>
      <dgm:t>
        <a:bodyPr/>
        <a:lstStyle/>
        <a:p>
          <a:r>
            <a:rPr lang="en-US" sz="1600" b="1"/>
            <a:t>Pembekal</a:t>
          </a:r>
          <a:endParaRPr lang="en-US" sz="1600" b="1" dirty="0"/>
        </a:p>
      </dgm:t>
    </dgm:pt>
    <dgm:pt modelId="{2C7F1DF5-1A91-4BC9-8D87-A4F52432D71A}" type="parTrans" cxnId="{F4AB19CB-3E39-4F7F-9778-5F506E396863}">
      <dgm:prSet/>
      <dgm:spPr/>
      <dgm:t>
        <a:bodyPr/>
        <a:lstStyle/>
        <a:p>
          <a:endParaRPr lang="en-US" sz="1600" b="1"/>
        </a:p>
      </dgm:t>
    </dgm:pt>
    <dgm:pt modelId="{80D2C249-47A3-41E0-B1AD-EF7F7FFFE672}" type="sibTrans" cxnId="{F4AB19CB-3E39-4F7F-9778-5F506E396863}">
      <dgm:prSet custT="1"/>
      <dgm:spPr/>
      <dgm:t>
        <a:bodyPr/>
        <a:lstStyle/>
        <a:p>
          <a:endParaRPr lang="en-US" sz="1600" b="1"/>
        </a:p>
      </dgm:t>
    </dgm:pt>
    <dgm:pt modelId="{B73C3CCF-066F-4BEF-AA83-EF39DE764A32}">
      <dgm:prSet phldrT="[Text]" custT="1"/>
      <dgm:spPr/>
      <dgm:t>
        <a:bodyPr/>
        <a:lstStyle/>
        <a:p>
          <a:r>
            <a:rPr lang="en-US" sz="1600" b="1" dirty="0" err="1"/>
            <a:t>Pegawai</a:t>
          </a:r>
          <a:r>
            <a:rPr lang="en-US" sz="1600" b="1" dirty="0"/>
            <a:t> </a:t>
          </a:r>
          <a:r>
            <a:rPr lang="en-US" sz="1600" b="1" dirty="0" err="1"/>
            <a:t>Padanan</a:t>
          </a:r>
          <a:r>
            <a:rPr lang="en-US" sz="1600" b="1" dirty="0"/>
            <a:t> </a:t>
          </a:r>
          <a:r>
            <a:rPr lang="en-US" sz="1600" b="1" dirty="0" err="1"/>
            <a:t>Bayaran</a:t>
          </a:r>
          <a:endParaRPr lang="en-US" sz="1600" b="1" dirty="0"/>
        </a:p>
      </dgm:t>
    </dgm:pt>
    <dgm:pt modelId="{3180461A-76D1-40E6-A4C7-EF59261E2775}" type="par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B9750702-BEA2-4D2D-8D53-76CAE27A9872}" type="sib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1C1963FF-98E7-4F52-8C08-EC21AB5F3F69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Pengesah</a:t>
          </a:r>
          <a:endParaRPr lang="en-US" sz="1600" b="1" dirty="0"/>
        </a:p>
      </dgm:t>
    </dgm:pt>
    <dgm:pt modelId="{56289110-5A1D-4756-8F92-13D14BF24A79}" type="parTrans" cxnId="{CC29A82F-C26A-4BF7-8A34-4E37AB516E0B}">
      <dgm:prSet/>
      <dgm:spPr/>
      <dgm:t>
        <a:bodyPr/>
        <a:lstStyle/>
        <a:p>
          <a:endParaRPr lang="en-US" sz="1600" b="1"/>
        </a:p>
      </dgm:t>
    </dgm:pt>
    <dgm:pt modelId="{D1EFEA8C-85BD-4295-BF61-A3A7E7468353}" type="sibTrans" cxnId="{CC29A82F-C26A-4BF7-8A34-4E37AB516E0B}">
      <dgm:prSet custT="1"/>
      <dgm:spPr/>
      <dgm:t>
        <a:bodyPr/>
        <a:lstStyle/>
        <a:p>
          <a:endParaRPr lang="en-US" sz="1600" b="1"/>
        </a:p>
      </dgm:t>
    </dgm:pt>
    <dgm:pt modelId="{E82EB1B0-1A20-477D-9011-6A770C23F58A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Penerima</a:t>
          </a:r>
          <a:endParaRPr lang="en-US" sz="1600" b="1" dirty="0"/>
        </a:p>
      </dgm:t>
    </dgm:pt>
    <dgm:pt modelId="{D8E2B3BB-7628-4C65-965E-743771191BB0}" type="sibTrans" cxnId="{0B61948A-7B25-478D-A227-6F924524100F}">
      <dgm:prSet custT="1"/>
      <dgm:spPr/>
      <dgm:t>
        <a:bodyPr/>
        <a:lstStyle/>
        <a:p>
          <a:endParaRPr lang="en-US" sz="1600" b="1"/>
        </a:p>
      </dgm:t>
    </dgm:pt>
    <dgm:pt modelId="{9DED88A2-E06C-447D-9662-3DEF8E8091D4}" type="parTrans" cxnId="{0B61948A-7B25-478D-A227-6F924524100F}">
      <dgm:prSet/>
      <dgm:spPr/>
      <dgm:t>
        <a:bodyPr/>
        <a:lstStyle/>
        <a:p>
          <a:endParaRPr lang="en-US" sz="1600" b="1"/>
        </a:p>
      </dgm:t>
    </dgm:pt>
    <dgm:pt modelId="{3E53D30A-40BA-4B70-9973-244087C3DCE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Pembekal</a:t>
          </a:r>
          <a:endParaRPr lang="en-US" sz="1600" b="1" dirty="0">
            <a:solidFill>
              <a:schemeClr val="tx1"/>
            </a:solidFill>
          </a:endParaRPr>
        </a:p>
      </dgm:t>
    </dgm:pt>
    <dgm:pt modelId="{35E038A3-0580-4C52-8C19-DF2066DF6A8A}" type="parTrans" cxnId="{1249A6F8-C46B-45E9-A085-B7D115EEFA0F}">
      <dgm:prSet/>
      <dgm:spPr/>
      <dgm:t>
        <a:bodyPr/>
        <a:lstStyle/>
        <a:p>
          <a:endParaRPr lang="en-MY"/>
        </a:p>
      </dgm:t>
    </dgm:pt>
    <dgm:pt modelId="{D106312F-82D9-429D-A0F9-2976EE4AEB85}" type="sibTrans" cxnId="{1249A6F8-C46B-45E9-A085-B7D115EEFA0F}">
      <dgm:prSet/>
      <dgm:spPr/>
      <dgm:t>
        <a:bodyPr/>
        <a:lstStyle/>
        <a:p>
          <a:endParaRPr lang="en-MY"/>
        </a:p>
      </dgm:t>
    </dgm:pt>
    <dgm:pt modelId="{2222ED76-8D67-49D1-8EE2-905D28531A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Peminta</a:t>
          </a:r>
          <a:endParaRPr lang="en-US" sz="1600" b="1" dirty="0">
            <a:solidFill>
              <a:schemeClr val="tx1"/>
            </a:solidFill>
          </a:endParaRPr>
        </a:p>
      </dgm:t>
    </dgm:pt>
    <dgm:pt modelId="{3E193694-1AF3-4E09-8827-0F0E1F528392}" type="parTrans" cxnId="{B120C793-459F-435D-BDDE-77E16AA12B51}">
      <dgm:prSet/>
      <dgm:spPr/>
      <dgm:t>
        <a:bodyPr/>
        <a:lstStyle/>
        <a:p>
          <a:endParaRPr lang="en-MY"/>
        </a:p>
      </dgm:t>
    </dgm:pt>
    <dgm:pt modelId="{921D1C5E-8270-4C35-BB71-017EDFE9DB2B}" type="sibTrans" cxnId="{B120C793-459F-435D-BDDE-77E16AA12B51}">
      <dgm:prSet/>
      <dgm:spPr/>
      <dgm:t>
        <a:bodyPr/>
        <a:lstStyle/>
        <a:p>
          <a:endParaRPr lang="en-MY"/>
        </a:p>
      </dgm:t>
    </dgm:pt>
    <dgm:pt modelId="{49102C5D-2E1E-49C3-9567-FE1AB3B05B40}" type="pres">
      <dgm:prSet presAssocID="{B4ACDE24-4765-4FCC-A91D-AEE1922D740C}" presName="linearFlow" presStyleCnt="0">
        <dgm:presLayoutVars>
          <dgm:resizeHandles val="exact"/>
        </dgm:presLayoutVars>
      </dgm:prSet>
      <dgm:spPr/>
    </dgm:pt>
    <dgm:pt modelId="{15A209EA-6B7D-4D2E-A225-FF0241BBA237}" type="pres">
      <dgm:prSet presAssocID="{845945B2-61EB-4BBD-A9A8-7D1EA24E964B}" presName="node" presStyleLbl="node1" presStyleIdx="0" presStyleCnt="11" custScaleX="162224" custScaleY="54782" custLinFactNeighborX="-5927" custLinFactNeighborY="15119">
        <dgm:presLayoutVars>
          <dgm:bulletEnabled val="1"/>
        </dgm:presLayoutVars>
      </dgm:prSet>
      <dgm:spPr/>
    </dgm:pt>
    <dgm:pt modelId="{A222A94B-4211-492A-ADA9-CE1B8D139C0C}" type="pres">
      <dgm:prSet presAssocID="{12472529-2D91-44D0-A02D-B600DBCC31C1}" presName="sibTrans" presStyleLbl="sibTrans2D1" presStyleIdx="0" presStyleCnt="10" custScaleX="59093" custScaleY="65659"/>
      <dgm:spPr/>
    </dgm:pt>
    <dgm:pt modelId="{4898F5C6-182C-456F-8D77-691FAC3CA7A2}" type="pres">
      <dgm:prSet presAssocID="{12472529-2D91-44D0-A02D-B600DBCC31C1}" presName="connectorText" presStyleLbl="sibTrans2D1" presStyleIdx="0" presStyleCnt="10"/>
      <dgm:spPr/>
    </dgm:pt>
    <dgm:pt modelId="{41993067-DCC7-45F4-AEE8-BAC31EE5FB0C}" type="pres">
      <dgm:prSet presAssocID="{3E53D30A-40BA-4B70-9973-244087C3DCE5}" presName="node" presStyleLbl="node1" presStyleIdx="1" presStyleCnt="11" custScaleX="162224" custScaleY="53394" custLinFactNeighborX="-10203" custLinFactNeighborY="-22450">
        <dgm:presLayoutVars>
          <dgm:bulletEnabled val="1"/>
        </dgm:presLayoutVars>
      </dgm:prSet>
      <dgm:spPr/>
    </dgm:pt>
    <dgm:pt modelId="{81613F9C-A219-41A6-94C0-5F63EE74747D}" type="pres">
      <dgm:prSet presAssocID="{D106312F-82D9-429D-A0F9-2976EE4AEB85}" presName="sibTrans" presStyleLbl="sibTrans2D1" presStyleIdx="1" presStyleCnt="10"/>
      <dgm:spPr/>
    </dgm:pt>
    <dgm:pt modelId="{5B40408D-6C9D-42AF-B92D-67FA74A3C420}" type="pres">
      <dgm:prSet presAssocID="{D106312F-82D9-429D-A0F9-2976EE4AEB85}" presName="connectorText" presStyleLbl="sibTrans2D1" presStyleIdx="1" presStyleCnt="10"/>
      <dgm:spPr/>
    </dgm:pt>
    <dgm:pt modelId="{364CD83E-4FB2-4FF6-9642-6F5925EDBA9A}" type="pres">
      <dgm:prSet presAssocID="{2222ED76-8D67-49D1-8EE2-905D28531AB8}" presName="node" presStyleLbl="node1" presStyleIdx="2" presStyleCnt="11" custScaleX="162224" custScaleY="60312" custLinFactNeighborX="-10203" custLinFactNeighborY="7586">
        <dgm:presLayoutVars>
          <dgm:bulletEnabled val="1"/>
        </dgm:presLayoutVars>
      </dgm:prSet>
      <dgm:spPr/>
    </dgm:pt>
    <dgm:pt modelId="{663F6097-ED76-4824-8905-1A66D0F658BD}" type="pres">
      <dgm:prSet presAssocID="{921D1C5E-8270-4C35-BB71-017EDFE9DB2B}" presName="sibTrans" presStyleLbl="sibTrans2D1" presStyleIdx="2" presStyleCnt="10"/>
      <dgm:spPr/>
    </dgm:pt>
    <dgm:pt modelId="{CD933137-26D9-479F-9AF9-CEB18AD30F70}" type="pres">
      <dgm:prSet presAssocID="{921D1C5E-8270-4C35-BB71-017EDFE9DB2B}" presName="connectorText" presStyleLbl="sibTrans2D1" presStyleIdx="2" presStyleCnt="10"/>
      <dgm:spPr/>
    </dgm:pt>
    <dgm:pt modelId="{31BBB50F-03E5-4930-98AE-116992B3A1B5}" type="pres">
      <dgm:prSet presAssocID="{CA4653DD-B2D2-4127-BBC1-BB1A61A78D6F}" presName="node" presStyleLbl="node1" presStyleIdx="3" presStyleCnt="11" custScaleX="162224" custScaleY="52794" custLinFactNeighborX="-10144" custLinFactNeighborY="14697">
        <dgm:presLayoutVars>
          <dgm:bulletEnabled val="1"/>
        </dgm:presLayoutVars>
      </dgm:prSet>
      <dgm:spPr/>
    </dgm:pt>
    <dgm:pt modelId="{58F5014C-B36B-4BC1-A68C-1D48156C5D9C}" type="pres">
      <dgm:prSet presAssocID="{F00CAB59-8CB9-4885-A50E-3903EDC754BE}" presName="sibTrans" presStyleLbl="sibTrans2D1" presStyleIdx="3" presStyleCnt="10" custScaleX="59093" custScaleY="65659"/>
      <dgm:spPr/>
    </dgm:pt>
    <dgm:pt modelId="{C88763C6-368D-4535-B6BF-D29A67D65407}" type="pres">
      <dgm:prSet presAssocID="{F00CAB59-8CB9-4885-A50E-3903EDC754BE}" presName="connectorText" presStyleLbl="sibTrans2D1" presStyleIdx="3" presStyleCnt="10"/>
      <dgm:spPr/>
    </dgm:pt>
    <dgm:pt modelId="{A8A1E13A-5AC9-44BA-ADEE-2986CFA3C6C2}" type="pres">
      <dgm:prSet presAssocID="{7EDE61D2-A54F-4211-94BA-3D548BAAA501}" presName="node" presStyleLbl="node1" presStyleIdx="4" presStyleCnt="11" custScaleX="162206" custScaleY="39854">
        <dgm:presLayoutVars>
          <dgm:bulletEnabled val="1"/>
        </dgm:presLayoutVars>
      </dgm:prSet>
      <dgm:spPr/>
    </dgm:pt>
    <dgm:pt modelId="{15D66120-59B5-48E3-A637-847A3D987CB9}" type="pres">
      <dgm:prSet presAssocID="{E3A0BE18-3156-41FE-8BDF-0FDE4AA0A943}" presName="sibTrans" presStyleLbl="sibTrans2D1" presStyleIdx="4" presStyleCnt="10" custScaleX="59093" custScaleY="65659"/>
      <dgm:spPr/>
    </dgm:pt>
    <dgm:pt modelId="{37E1AA8B-8613-4073-B686-46C5D25F0B83}" type="pres">
      <dgm:prSet presAssocID="{E3A0BE18-3156-41FE-8BDF-0FDE4AA0A943}" presName="connectorText" presStyleLbl="sibTrans2D1" presStyleIdx="4" presStyleCnt="10"/>
      <dgm:spPr/>
    </dgm:pt>
    <dgm:pt modelId="{4E42A0B9-0B79-4AC3-B139-7E18A523CE90}" type="pres">
      <dgm:prSet presAssocID="{37E00992-40F9-4D58-BCA6-0ED6CBB8E133}" presName="node" presStyleLbl="node1" presStyleIdx="5" presStyleCnt="11" custScaleX="162224" custScaleY="57378" custLinFactNeighborX="-7142" custLinFactNeighborY="4135">
        <dgm:presLayoutVars>
          <dgm:bulletEnabled val="1"/>
        </dgm:presLayoutVars>
      </dgm:prSet>
      <dgm:spPr/>
    </dgm:pt>
    <dgm:pt modelId="{3F8F74A8-B87B-487F-9707-462B56EEA282}" type="pres">
      <dgm:prSet presAssocID="{48EB0405-E936-4413-B818-4F7C1D599F75}" presName="sibTrans" presStyleLbl="sibTrans2D1" presStyleIdx="5" presStyleCnt="10" custScaleX="59093" custScaleY="65659"/>
      <dgm:spPr/>
    </dgm:pt>
    <dgm:pt modelId="{C47803C7-9D6B-4CCB-A1E5-9AD6BF121C9E}" type="pres">
      <dgm:prSet presAssocID="{48EB0405-E936-4413-B818-4F7C1D599F75}" presName="connectorText" presStyleLbl="sibTrans2D1" presStyleIdx="5" presStyleCnt="10"/>
      <dgm:spPr/>
    </dgm:pt>
    <dgm:pt modelId="{3CC4CDF2-F7D4-42E9-B1E4-64DF7D0246A6}" type="pres">
      <dgm:prSet presAssocID="{7F5F1C6E-017A-4075-B7E1-51F3FFB488C5}" presName="node" presStyleLbl="node1" presStyleIdx="6" presStyleCnt="11" custScaleX="162224" custScaleY="87904" custLinFactNeighborX="-5101" custLinFactNeighborY="1646">
        <dgm:presLayoutVars>
          <dgm:bulletEnabled val="1"/>
        </dgm:presLayoutVars>
      </dgm:prSet>
      <dgm:spPr/>
    </dgm:pt>
    <dgm:pt modelId="{11A92C5E-724A-4471-AF96-E427DA181F54}" type="pres">
      <dgm:prSet presAssocID="{8B0CCC9C-8C44-49E7-A4B5-D15B67560444}" presName="sibTrans" presStyleLbl="sibTrans2D1" presStyleIdx="6" presStyleCnt="10" custScaleX="59093" custScaleY="65659"/>
      <dgm:spPr/>
    </dgm:pt>
    <dgm:pt modelId="{E62D46FA-2553-4391-B825-5BA33F278014}" type="pres">
      <dgm:prSet presAssocID="{8B0CCC9C-8C44-49E7-A4B5-D15B67560444}" presName="connectorText" presStyleLbl="sibTrans2D1" presStyleIdx="6" presStyleCnt="10"/>
      <dgm:spPr/>
    </dgm:pt>
    <dgm:pt modelId="{AA16E5CE-18F9-439A-B089-4CE969AA8A7C}" type="pres">
      <dgm:prSet presAssocID="{E82EB1B0-1A20-477D-9011-6A770C23F58A}" presName="node" presStyleLbl="node1" presStyleIdx="7" presStyleCnt="11" custScaleX="162206" custScaleY="32987">
        <dgm:presLayoutVars>
          <dgm:bulletEnabled val="1"/>
        </dgm:presLayoutVars>
      </dgm:prSet>
      <dgm:spPr/>
    </dgm:pt>
    <dgm:pt modelId="{AC54A1ED-CFED-4C8C-95D2-6D752B40795B}" type="pres">
      <dgm:prSet presAssocID="{D8E2B3BB-7628-4C65-965E-743771191BB0}" presName="sibTrans" presStyleLbl="sibTrans2D1" presStyleIdx="7" presStyleCnt="10" custScaleX="59093" custScaleY="65659"/>
      <dgm:spPr/>
    </dgm:pt>
    <dgm:pt modelId="{97A5263E-5DAA-4233-B54E-4A60C89FBCE5}" type="pres">
      <dgm:prSet presAssocID="{D8E2B3BB-7628-4C65-965E-743771191BB0}" presName="connectorText" presStyleLbl="sibTrans2D1" presStyleIdx="7" presStyleCnt="10"/>
      <dgm:spPr/>
    </dgm:pt>
    <dgm:pt modelId="{12740C7C-FA30-465A-995A-26D785194DB9}" type="pres">
      <dgm:prSet presAssocID="{1C1963FF-98E7-4F52-8C08-EC21AB5F3F69}" presName="node" presStyleLbl="node1" presStyleIdx="8" presStyleCnt="11" custScaleX="162206" custScaleY="32987">
        <dgm:presLayoutVars>
          <dgm:bulletEnabled val="1"/>
        </dgm:presLayoutVars>
      </dgm:prSet>
      <dgm:spPr/>
    </dgm:pt>
    <dgm:pt modelId="{D53292BD-2A30-4ED7-B599-31940071345C}" type="pres">
      <dgm:prSet presAssocID="{D1EFEA8C-85BD-4295-BF61-A3A7E7468353}" presName="sibTrans" presStyleLbl="sibTrans2D1" presStyleIdx="8" presStyleCnt="10" custScaleX="59093" custScaleY="65659"/>
      <dgm:spPr/>
    </dgm:pt>
    <dgm:pt modelId="{58295B12-C250-4DC3-8D27-F9B887D6D8DC}" type="pres">
      <dgm:prSet presAssocID="{D1EFEA8C-85BD-4295-BF61-A3A7E7468353}" presName="connectorText" presStyleLbl="sibTrans2D1" presStyleIdx="8" presStyleCnt="10"/>
      <dgm:spPr/>
    </dgm:pt>
    <dgm:pt modelId="{4A7409E3-01DF-47DD-A573-B31EB7DFA151}" type="pres">
      <dgm:prSet presAssocID="{11AF54C9-5FF6-4A5C-B2C2-3860E788C22A}" presName="node" presStyleLbl="node1" presStyleIdx="9" presStyleCnt="11" custScaleX="162206" custScaleY="32987">
        <dgm:presLayoutVars>
          <dgm:bulletEnabled val="1"/>
        </dgm:presLayoutVars>
      </dgm:prSet>
      <dgm:spPr/>
    </dgm:pt>
    <dgm:pt modelId="{D477E458-AE99-4A50-AEC4-D730EE65929B}" type="pres">
      <dgm:prSet presAssocID="{80D2C249-47A3-41E0-B1AD-EF7F7FFFE672}" presName="sibTrans" presStyleLbl="sibTrans2D1" presStyleIdx="9" presStyleCnt="10" custScaleX="59093" custScaleY="65659"/>
      <dgm:spPr/>
    </dgm:pt>
    <dgm:pt modelId="{F8EFF8DC-F4C0-4AE2-B683-27FB5870C61A}" type="pres">
      <dgm:prSet presAssocID="{80D2C249-47A3-41E0-B1AD-EF7F7FFFE672}" presName="connectorText" presStyleLbl="sibTrans2D1" presStyleIdx="9" presStyleCnt="10"/>
      <dgm:spPr/>
    </dgm:pt>
    <dgm:pt modelId="{F1B6151C-51E3-4A2F-B759-FD2D3B2C7EE8}" type="pres">
      <dgm:prSet presAssocID="{B73C3CCF-066F-4BEF-AA83-EF39DE764A32}" presName="node" presStyleLbl="node1" presStyleIdx="10" presStyleCnt="11" custScaleX="162206" custScaleY="67358">
        <dgm:presLayoutVars>
          <dgm:bulletEnabled val="1"/>
        </dgm:presLayoutVars>
      </dgm:prSet>
      <dgm:spPr/>
    </dgm:pt>
  </dgm:ptLst>
  <dgm:cxnLst>
    <dgm:cxn modelId="{F7B6E909-7559-46E4-88A0-FE5B413D0F5D}" type="presOf" srcId="{D106312F-82D9-429D-A0F9-2976EE4AEB85}" destId="{5B40408D-6C9D-42AF-B92D-67FA74A3C420}" srcOrd="1" destOrd="0" presId="urn:microsoft.com/office/officeart/2005/8/layout/process2"/>
    <dgm:cxn modelId="{A89A5114-931D-49B6-80E4-2479B6FF0011}" srcId="{B4ACDE24-4765-4FCC-A91D-AEE1922D740C}" destId="{7EDE61D2-A54F-4211-94BA-3D548BAAA501}" srcOrd="4" destOrd="0" parTransId="{5FC0216A-CE21-4A2C-BF4F-5C22A7A77D18}" sibTransId="{E3A0BE18-3156-41FE-8BDF-0FDE4AA0A943}"/>
    <dgm:cxn modelId="{4A3D4816-B3FE-48EB-A23A-B5F3F3A92109}" type="presOf" srcId="{B73C3CCF-066F-4BEF-AA83-EF39DE764A32}" destId="{F1B6151C-51E3-4A2F-B759-FD2D3B2C7EE8}" srcOrd="0" destOrd="0" presId="urn:microsoft.com/office/officeart/2005/8/layout/process2"/>
    <dgm:cxn modelId="{13015A2E-F527-4138-8141-41A3B4624B91}" type="presOf" srcId="{8B0CCC9C-8C44-49E7-A4B5-D15B67560444}" destId="{E62D46FA-2553-4391-B825-5BA33F278014}" srcOrd="1" destOrd="0" presId="urn:microsoft.com/office/officeart/2005/8/layout/process2"/>
    <dgm:cxn modelId="{CC29A82F-C26A-4BF7-8A34-4E37AB516E0B}" srcId="{B4ACDE24-4765-4FCC-A91D-AEE1922D740C}" destId="{1C1963FF-98E7-4F52-8C08-EC21AB5F3F69}" srcOrd="8" destOrd="0" parTransId="{56289110-5A1D-4756-8F92-13D14BF24A79}" sibTransId="{D1EFEA8C-85BD-4295-BF61-A3A7E7468353}"/>
    <dgm:cxn modelId="{52EF8132-6A04-48EB-BBA8-A93F60DCBBA8}" srcId="{B4ACDE24-4765-4FCC-A91D-AEE1922D740C}" destId="{B73C3CCF-066F-4BEF-AA83-EF39DE764A32}" srcOrd="10" destOrd="0" parTransId="{3180461A-76D1-40E6-A4C7-EF59261E2775}" sibTransId="{B9750702-BEA2-4D2D-8D53-76CAE27A9872}"/>
    <dgm:cxn modelId="{A883703C-CA36-4B2C-BE9C-58B470EFE15B}" type="presOf" srcId="{12472529-2D91-44D0-A02D-B600DBCC31C1}" destId="{4898F5C6-182C-456F-8D77-691FAC3CA7A2}" srcOrd="1" destOrd="0" presId="urn:microsoft.com/office/officeart/2005/8/layout/process2"/>
    <dgm:cxn modelId="{BD2F325F-678A-436E-B560-5A1920BB7F6A}" type="presOf" srcId="{E82EB1B0-1A20-477D-9011-6A770C23F58A}" destId="{AA16E5CE-18F9-439A-B089-4CE969AA8A7C}" srcOrd="0" destOrd="0" presId="urn:microsoft.com/office/officeart/2005/8/layout/process2"/>
    <dgm:cxn modelId="{DDED0263-C959-48F8-91ED-5AEE11FDA87A}" srcId="{B4ACDE24-4765-4FCC-A91D-AEE1922D740C}" destId="{7F5F1C6E-017A-4075-B7E1-51F3FFB488C5}" srcOrd="6" destOrd="0" parTransId="{CDEBDB59-6202-43E5-9C53-7990C1CE0CD2}" sibTransId="{8B0CCC9C-8C44-49E7-A4B5-D15B67560444}"/>
    <dgm:cxn modelId="{82467364-2D8A-49BA-B2FD-401C12A2FEA7}" srcId="{B4ACDE24-4765-4FCC-A91D-AEE1922D740C}" destId="{845945B2-61EB-4BBD-A9A8-7D1EA24E964B}" srcOrd="0" destOrd="0" parTransId="{F50F5A80-8E37-42AF-B5D0-AD549131244F}" sibTransId="{12472529-2D91-44D0-A02D-B600DBCC31C1}"/>
    <dgm:cxn modelId="{5D175D65-5761-412E-BB72-86D167C8AF28}" type="presOf" srcId="{D1EFEA8C-85BD-4295-BF61-A3A7E7468353}" destId="{D53292BD-2A30-4ED7-B599-31940071345C}" srcOrd="0" destOrd="0" presId="urn:microsoft.com/office/officeart/2005/8/layout/process2"/>
    <dgm:cxn modelId="{61413A68-64D6-4113-B3BE-655A7AA88C26}" type="presOf" srcId="{D8E2B3BB-7628-4C65-965E-743771191BB0}" destId="{AC54A1ED-CFED-4C8C-95D2-6D752B40795B}" srcOrd="0" destOrd="0" presId="urn:microsoft.com/office/officeart/2005/8/layout/process2"/>
    <dgm:cxn modelId="{1D56BC4D-180B-45D6-A1E0-7C9BBBACFEBA}" type="presOf" srcId="{48EB0405-E936-4413-B818-4F7C1D599F75}" destId="{3F8F74A8-B87B-487F-9707-462B56EEA282}" srcOrd="0" destOrd="0" presId="urn:microsoft.com/office/officeart/2005/8/layout/process2"/>
    <dgm:cxn modelId="{9CB3EF70-172C-4F6C-B134-67FB97AC4706}" type="presOf" srcId="{B4ACDE24-4765-4FCC-A91D-AEE1922D740C}" destId="{49102C5D-2E1E-49C3-9567-FE1AB3B05B40}" srcOrd="0" destOrd="0" presId="urn:microsoft.com/office/officeart/2005/8/layout/process2"/>
    <dgm:cxn modelId="{84ED4076-EA26-4225-8871-A7EFA6F10167}" type="presOf" srcId="{845945B2-61EB-4BBD-A9A8-7D1EA24E964B}" destId="{15A209EA-6B7D-4D2E-A225-FF0241BBA237}" srcOrd="0" destOrd="0" presId="urn:microsoft.com/office/officeart/2005/8/layout/process2"/>
    <dgm:cxn modelId="{845FBE7B-17CE-43E0-BF90-395A805948A5}" type="presOf" srcId="{12472529-2D91-44D0-A02D-B600DBCC31C1}" destId="{A222A94B-4211-492A-ADA9-CE1B8D139C0C}" srcOrd="0" destOrd="0" presId="urn:microsoft.com/office/officeart/2005/8/layout/process2"/>
    <dgm:cxn modelId="{0B61948A-7B25-478D-A227-6F924524100F}" srcId="{B4ACDE24-4765-4FCC-A91D-AEE1922D740C}" destId="{E82EB1B0-1A20-477D-9011-6A770C23F58A}" srcOrd="7" destOrd="0" parTransId="{9DED88A2-E06C-447D-9662-3DEF8E8091D4}" sibTransId="{D8E2B3BB-7628-4C65-965E-743771191BB0}"/>
    <dgm:cxn modelId="{7335AA8B-13AE-427C-A263-1DA0D7BD0C76}" type="presOf" srcId="{F00CAB59-8CB9-4885-A50E-3903EDC754BE}" destId="{58F5014C-B36B-4BC1-A68C-1D48156C5D9C}" srcOrd="0" destOrd="0" presId="urn:microsoft.com/office/officeart/2005/8/layout/process2"/>
    <dgm:cxn modelId="{9DA04C8F-E25D-4AAE-8A99-A3F5B2BB42B5}" type="presOf" srcId="{80D2C249-47A3-41E0-B1AD-EF7F7FFFE672}" destId="{D477E458-AE99-4A50-AEC4-D730EE65929B}" srcOrd="0" destOrd="0" presId="urn:microsoft.com/office/officeart/2005/8/layout/process2"/>
    <dgm:cxn modelId="{F2EC0991-8A4C-4CB0-95A3-74A600F8EB07}" type="presOf" srcId="{D106312F-82D9-429D-A0F9-2976EE4AEB85}" destId="{81613F9C-A219-41A6-94C0-5F63EE74747D}" srcOrd="0" destOrd="0" presId="urn:microsoft.com/office/officeart/2005/8/layout/process2"/>
    <dgm:cxn modelId="{2AE8B292-808C-4B9E-9D38-7460272B61D5}" type="presOf" srcId="{E3A0BE18-3156-41FE-8BDF-0FDE4AA0A943}" destId="{15D66120-59B5-48E3-A637-847A3D987CB9}" srcOrd="0" destOrd="0" presId="urn:microsoft.com/office/officeart/2005/8/layout/process2"/>
    <dgm:cxn modelId="{B120C793-459F-435D-BDDE-77E16AA12B51}" srcId="{B4ACDE24-4765-4FCC-A91D-AEE1922D740C}" destId="{2222ED76-8D67-49D1-8EE2-905D28531AB8}" srcOrd="2" destOrd="0" parTransId="{3E193694-1AF3-4E09-8827-0F0E1F528392}" sibTransId="{921D1C5E-8270-4C35-BB71-017EDFE9DB2B}"/>
    <dgm:cxn modelId="{B3262A9B-9692-469C-BAFB-832B9BFC9402}" type="presOf" srcId="{2222ED76-8D67-49D1-8EE2-905D28531AB8}" destId="{364CD83E-4FB2-4FF6-9642-6F5925EDBA9A}" srcOrd="0" destOrd="0" presId="urn:microsoft.com/office/officeart/2005/8/layout/process2"/>
    <dgm:cxn modelId="{5C35849C-AA9C-4F1C-BCE5-A60A6A65B257}" type="presOf" srcId="{8B0CCC9C-8C44-49E7-A4B5-D15B67560444}" destId="{11A92C5E-724A-4471-AF96-E427DA181F54}" srcOrd="0" destOrd="0" presId="urn:microsoft.com/office/officeart/2005/8/layout/process2"/>
    <dgm:cxn modelId="{4E5084A1-BC9A-45AA-8B61-B982393269EB}" type="presOf" srcId="{921D1C5E-8270-4C35-BB71-017EDFE9DB2B}" destId="{663F6097-ED76-4824-8905-1A66D0F658BD}" srcOrd="0" destOrd="0" presId="urn:microsoft.com/office/officeart/2005/8/layout/process2"/>
    <dgm:cxn modelId="{96DEF6A6-F50F-4337-98AC-697BBC9E3A72}" type="presOf" srcId="{D1EFEA8C-85BD-4295-BF61-A3A7E7468353}" destId="{58295B12-C250-4DC3-8D27-F9B887D6D8DC}" srcOrd="1" destOrd="0" presId="urn:microsoft.com/office/officeart/2005/8/layout/process2"/>
    <dgm:cxn modelId="{9CCDFDAD-8AF1-406D-B164-5CB2ADCE5E01}" type="presOf" srcId="{7F5F1C6E-017A-4075-B7E1-51F3FFB488C5}" destId="{3CC4CDF2-F7D4-42E9-B1E4-64DF7D0246A6}" srcOrd="0" destOrd="0" presId="urn:microsoft.com/office/officeart/2005/8/layout/process2"/>
    <dgm:cxn modelId="{84712AB2-4974-4515-A1E2-F7D8C15A4943}" type="presOf" srcId="{3E53D30A-40BA-4B70-9973-244087C3DCE5}" destId="{41993067-DCC7-45F4-AEE8-BAC31EE5FB0C}" srcOrd="0" destOrd="0" presId="urn:microsoft.com/office/officeart/2005/8/layout/process2"/>
    <dgm:cxn modelId="{0CE159B5-CF1B-4BFB-B092-BA7EBFA58650}" type="presOf" srcId="{7EDE61D2-A54F-4211-94BA-3D548BAAA501}" destId="{A8A1E13A-5AC9-44BA-ADEE-2986CFA3C6C2}" srcOrd="0" destOrd="0" presId="urn:microsoft.com/office/officeart/2005/8/layout/process2"/>
    <dgm:cxn modelId="{712B3CBD-B189-438C-9258-5855670345CD}" type="presOf" srcId="{80D2C249-47A3-41E0-B1AD-EF7F7FFFE672}" destId="{F8EFF8DC-F4C0-4AE2-B683-27FB5870C61A}" srcOrd="1" destOrd="0" presId="urn:microsoft.com/office/officeart/2005/8/layout/process2"/>
    <dgm:cxn modelId="{F4AB19CB-3E39-4F7F-9778-5F506E396863}" srcId="{B4ACDE24-4765-4FCC-A91D-AEE1922D740C}" destId="{11AF54C9-5FF6-4A5C-B2C2-3860E788C22A}" srcOrd="9" destOrd="0" parTransId="{2C7F1DF5-1A91-4BC9-8D87-A4F52432D71A}" sibTransId="{80D2C249-47A3-41E0-B1AD-EF7F7FFFE672}"/>
    <dgm:cxn modelId="{BA6354CB-82FB-4D18-95B5-FA7E1930DCCD}" type="presOf" srcId="{F00CAB59-8CB9-4885-A50E-3903EDC754BE}" destId="{C88763C6-368D-4535-B6BF-D29A67D65407}" srcOrd="1" destOrd="0" presId="urn:microsoft.com/office/officeart/2005/8/layout/process2"/>
    <dgm:cxn modelId="{1E1F97CB-F4B8-474E-BB36-712EAED2BAF8}" type="presOf" srcId="{37E00992-40F9-4D58-BCA6-0ED6CBB8E133}" destId="{4E42A0B9-0B79-4AC3-B139-7E18A523CE90}" srcOrd="0" destOrd="0" presId="urn:microsoft.com/office/officeart/2005/8/layout/process2"/>
    <dgm:cxn modelId="{3BCF07CE-6645-4B0C-85DF-865CD3D58F58}" type="presOf" srcId="{1C1963FF-98E7-4F52-8C08-EC21AB5F3F69}" destId="{12740C7C-FA30-465A-995A-26D785194DB9}" srcOrd="0" destOrd="0" presId="urn:microsoft.com/office/officeart/2005/8/layout/process2"/>
    <dgm:cxn modelId="{079501E0-8943-4DC0-91E6-D98805E895F0}" type="presOf" srcId="{E3A0BE18-3156-41FE-8BDF-0FDE4AA0A943}" destId="{37E1AA8B-8613-4073-B686-46C5D25F0B83}" srcOrd="1" destOrd="0" presId="urn:microsoft.com/office/officeart/2005/8/layout/process2"/>
    <dgm:cxn modelId="{6CBEB9E3-AB8F-4B20-ACC6-E911FE646B13}" type="presOf" srcId="{48EB0405-E936-4413-B818-4F7C1D599F75}" destId="{C47803C7-9D6B-4CCB-A1E5-9AD6BF121C9E}" srcOrd="1" destOrd="0" presId="urn:microsoft.com/office/officeart/2005/8/layout/process2"/>
    <dgm:cxn modelId="{77CFEFE5-2367-4BCF-9962-9065B99C98D9}" type="presOf" srcId="{CA4653DD-B2D2-4127-BBC1-BB1A61A78D6F}" destId="{31BBB50F-03E5-4930-98AE-116992B3A1B5}" srcOrd="0" destOrd="0" presId="urn:microsoft.com/office/officeart/2005/8/layout/process2"/>
    <dgm:cxn modelId="{15CBA8EA-7E1A-40DF-BCA1-D94E2D0B9BB7}" type="presOf" srcId="{11AF54C9-5FF6-4A5C-B2C2-3860E788C22A}" destId="{4A7409E3-01DF-47DD-A573-B31EB7DFA151}" srcOrd="0" destOrd="0" presId="urn:microsoft.com/office/officeart/2005/8/layout/process2"/>
    <dgm:cxn modelId="{362123EB-CD01-4C30-8FFE-92AEA4226747}" srcId="{B4ACDE24-4765-4FCC-A91D-AEE1922D740C}" destId="{CA4653DD-B2D2-4127-BBC1-BB1A61A78D6F}" srcOrd="3" destOrd="0" parTransId="{34761E4B-3D9B-45A2-A446-C248F78D618D}" sibTransId="{F00CAB59-8CB9-4885-A50E-3903EDC754BE}"/>
    <dgm:cxn modelId="{CAFD74F4-2DCD-4A25-9E1A-1A775DBEDC13}" type="presOf" srcId="{921D1C5E-8270-4C35-BB71-017EDFE9DB2B}" destId="{CD933137-26D9-479F-9AF9-CEB18AD30F70}" srcOrd="1" destOrd="0" presId="urn:microsoft.com/office/officeart/2005/8/layout/process2"/>
    <dgm:cxn modelId="{9E7204F5-33C0-43D7-A96C-5AD0E400A381}" srcId="{B4ACDE24-4765-4FCC-A91D-AEE1922D740C}" destId="{37E00992-40F9-4D58-BCA6-0ED6CBB8E133}" srcOrd="5" destOrd="0" parTransId="{0B4CE4BE-4161-41AF-B910-B2D653D7CA42}" sibTransId="{48EB0405-E936-4413-B818-4F7C1D599F75}"/>
    <dgm:cxn modelId="{1249A6F8-C46B-45E9-A085-B7D115EEFA0F}" srcId="{B4ACDE24-4765-4FCC-A91D-AEE1922D740C}" destId="{3E53D30A-40BA-4B70-9973-244087C3DCE5}" srcOrd="1" destOrd="0" parTransId="{35E038A3-0580-4C52-8C19-DF2066DF6A8A}" sibTransId="{D106312F-82D9-429D-A0F9-2976EE4AEB85}"/>
    <dgm:cxn modelId="{80C4EFFE-7963-4A42-A903-1CB6006B4B28}" type="presOf" srcId="{D8E2B3BB-7628-4C65-965E-743771191BB0}" destId="{97A5263E-5DAA-4233-B54E-4A60C89FBCE5}" srcOrd="1" destOrd="0" presId="urn:microsoft.com/office/officeart/2005/8/layout/process2"/>
    <dgm:cxn modelId="{005B3D38-14A1-4642-8FE8-ADDC30524E7C}" type="presParOf" srcId="{49102C5D-2E1E-49C3-9567-FE1AB3B05B40}" destId="{15A209EA-6B7D-4D2E-A225-FF0241BBA237}" srcOrd="0" destOrd="0" presId="urn:microsoft.com/office/officeart/2005/8/layout/process2"/>
    <dgm:cxn modelId="{22A0E56C-9C1A-4DEC-8795-8E0DDF2D5651}" type="presParOf" srcId="{49102C5D-2E1E-49C3-9567-FE1AB3B05B40}" destId="{A222A94B-4211-492A-ADA9-CE1B8D139C0C}" srcOrd="1" destOrd="0" presId="urn:microsoft.com/office/officeart/2005/8/layout/process2"/>
    <dgm:cxn modelId="{D9B73393-C43E-42AB-BEDE-36AF98C42445}" type="presParOf" srcId="{A222A94B-4211-492A-ADA9-CE1B8D139C0C}" destId="{4898F5C6-182C-456F-8D77-691FAC3CA7A2}" srcOrd="0" destOrd="0" presId="urn:microsoft.com/office/officeart/2005/8/layout/process2"/>
    <dgm:cxn modelId="{CD74F3EA-01E8-4EB6-83B8-6943B4296957}" type="presParOf" srcId="{49102C5D-2E1E-49C3-9567-FE1AB3B05B40}" destId="{41993067-DCC7-45F4-AEE8-BAC31EE5FB0C}" srcOrd="2" destOrd="0" presId="urn:microsoft.com/office/officeart/2005/8/layout/process2"/>
    <dgm:cxn modelId="{A7EF8F29-B1FD-4ABD-ADAC-1C215D5DDABC}" type="presParOf" srcId="{49102C5D-2E1E-49C3-9567-FE1AB3B05B40}" destId="{81613F9C-A219-41A6-94C0-5F63EE74747D}" srcOrd="3" destOrd="0" presId="urn:microsoft.com/office/officeart/2005/8/layout/process2"/>
    <dgm:cxn modelId="{D144AACC-9DB0-4491-B569-44CF881013F5}" type="presParOf" srcId="{81613F9C-A219-41A6-94C0-5F63EE74747D}" destId="{5B40408D-6C9D-42AF-B92D-67FA74A3C420}" srcOrd="0" destOrd="0" presId="urn:microsoft.com/office/officeart/2005/8/layout/process2"/>
    <dgm:cxn modelId="{FCB443D1-40A2-476B-975E-FF7E8E0E20A6}" type="presParOf" srcId="{49102C5D-2E1E-49C3-9567-FE1AB3B05B40}" destId="{364CD83E-4FB2-4FF6-9642-6F5925EDBA9A}" srcOrd="4" destOrd="0" presId="urn:microsoft.com/office/officeart/2005/8/layout/process2"/>
    <dgm:cxn modelId="{0E85371B-6CD0-4F8C-B34F-0C9FB8129E0F}" type="presParOf" srcId="{49102C5D-2E1E-49C3-9567-FE1AB3B05B40}" destId="{663F6097-ED76-4824-8905-1A66D0F658BD}" srcOrd="5" destOrd="0" presId="urn:microsoft.com/office/officeart/2005/8/layout/process2"/>
    <dgm:cxn modelId="{EAF085BF-22AC-4800-9493-9EE1B43F1F3E}" type="presParOf" srcId="{663F6097-ED76-4824-8905-1A66D0F658BD}" destId="{CD933137-26D9-479F-9AF9-CEB18AD30F70}" srcOrd="0" destOrd="0" presId="urn:microsoft.com/office/officeart/2005/8/layout/process2"/>
    <dgm:cxn modelId="{7348DA61-AEC6-43CC-B0FA-7E924534CD35}" type="presParOf" srcId="{49102C5D-2E1E-49C3-9567-FE1AB3B05B40}" destId="{31BBB50F-03E5-4930-98AE-116992B3A1B5}" srcOrd="6" destOrd="0" presId="urn:microsoft.com/office/officeart/2005/8/layout/process2"/>
    <dgm:cxn modelId="{1AD4CF84-E9C7-4DE7-BFDA-F439A7D66615}" type="presParOf" srcId="{49102C5D-2E1E-49C3-9567-FE1AB3B05B40}" destId="{58F5014C-B36B-4BC1-A68C-1D48156C5D9C}" srcOrd="7" destOrd="0" presId="urn:microsoft.com/office/officeart/2005/8/layout/process2"/>
    <dgm:cxn modelId="{D3A5AD63-251C-452D-A723-7940B8911342}" type="presParOf" srcId="{58F5014C-B36B-4BC1-A68C-1D48156C5D9C}" destId="{C88763C6-368D-4535-B6BF-D29A67D65407}" srcOrd="0" destOrd="0" presId="urn:microsoft.com/office/officeart/2005/8/layout/process2"/>
    <dgm:cxn modelId="{D3B651BB-1417-4795-A73C-02CD40390FFD}" type="presParOf" srcId="{49102C5D-2E1E-49C3-9567-FE1AB3B05B40}" destId="{A8A1E13A-5AC9-44BA-ADEE-2986CFA3C6C2}" srcOrd="8" destOrd="0" presId="urn:microsoft.com/office/officeart/2005/8/layout/process2"/>
    <dgm:cxn modelId="{E436945B-081F-4ADF-A1CE-9D0974630F51}" type="presParOf" srcId="{49102C5D-2E1E-49C3-9567-FE1AB3B05B40}" destId="{15D66120-59B5-48E3-A637-847A3D987CB9}" srcOrd="9" destOrd="0" presId="urn:microsoft.com/office/officeart/2005/8/layout/process2"/>
    <dgm:cxn modelId="{3C8ADB16-245E-450A-BF02-5CD023BC3649}" type="presParOf" srcId="{15D66120-59B5-48E3-A637-847A3D987CB9}" destId="{37E1AA8B-8613-4073-B686-46C5D25F0B83}" srcOrd="0" destOrd="0" presId="urn:microsoft.com/office/officeart/2005/8/layout/process2"/>
    <dgm:cxn modelId="{63760AEC-C2B9-42D4-B15D-33DB7A1EAAC4}" type="presParOf" srcId="{49102C5D-2E1E-49C3-9567-FE1AB3B05B40}" destId="{4E42A0B9-0B79-4AC3-B139-7E18A523CE90}" srcOrd="10" destOrd="0" presId="urn:microsoft.com/office/officeart/2005/8/layout/process2"/>
    <dgm:cxn modelId="{01A07DE3-00F3-443E-8A97-037141873F19}" type="presParOf" srcId="{49102C5D-2E1E-49C3-9567-FE1AB3B05B40}" destId="{3F8F74A8-B87B-487F-9707-462B56EEA282}" srcOrd="11" destOrd="0" presId="urn:microsoft.com/office/officeart/2005/8/layout/process2"/>
    <dgm:cxn modelId="{1DDDF155-525E-4C0E-B377-9AB98CA6BA21}" type="presParOf" srcId="{3F8F74A8-B87B-487F-9707-462B56EEA282}" destId="{C47803C7-9D6B-4CCB-A1E5-9AD6BF121C9E}" srcOrd="0" destOrd="0" presId="urn:microsoft.com/office/officeart/2005/8/layout/process2"/>
    <dgm:cxn modelId="{5DF471DA-D053-487D-AA7A-1212A33C3FD5}" type="presParOf" srcId="{49102C5D-2E1E-49C3-9567-FE1AB3B05B40}" destId="{3CC4CDF2-F7D4-42E9-B1E4-64DF7D0246A6}" srcOrd="12" destOrd="0" presId="urn:microsoft.com/office/officeart/2005/8/layout/process2"/>
    <dgm:cxn modelId="{54003E48-635B-4ABD-8356-BDAD612ED53C}" type="presParOf" srcId="{49102C5D-2E1E-49C3-9567-FE1AB3B05B40}" destId="{11A92C5E-724A-4471-AF96-E427DA181F54}" srcOrd="13" destOrd="0" presId="urn:microsoft.com/office/officeart/2005/8/layout/process2"/>
    <dgm:cxn modelId="{A1D1D761-A63D-47F2-A2AE-19E37598DE25}" type="presParOf" srcId="{11A92C5E-724A-4471-AF96-E427DA181F54}" destId="{E62D46FA-2553-4391-B825-5BA33F278014}" srcOrd="0" destOrd="0" presId="urn:microsoft.com/office/officeart/2005/8/layout/process2"/>
    <dgm:cxn modelId="{71DFAA6A-297A-4E80-AC2A-D1BC08A3F713}" type="presParOf" srcId="{49102C5D-2E1E-49C3-9567-FE1AB3B05B40}" destId="{AA16E5CE-18F9-439A-B089-4CE969AA8A7C}" srcOrd="14" destOrd="0" presId="urn:microsoft.com/office/officeart/2005/8/layout/process2"/>
    <dgm:cxn modelId="{2AEE293E-B14A-4124-9EB0-7D47B6C4F00A}" type="presParOf" srcId="{49102C5D-2E1E-49C3-9567-FE1AB3B05B40}" destId="{AC54A1ED-CFED-4C8C-95D2-6D752B40795B}" srcOrd="15" destOrd="0" presId="urn:microsoft.com/office/officeart/2005/8/layout/process2"/>
    <dgm:cxn modelId="{6F61D0A7-7B9D-488D-B542-13FFE1C0AA47}" type="presParOf" srcId="{AC54A1ED-CFED-4C8C-95D2-6D752B40795B}" destId="{97A5263E-5DAA-4233-B54E-4A60C89FBCE5}" srcOrd="0" destOrd="0" presId="urn:microsoft.com/office/officeart/2005/8/layout/process2"/>
    <dgm:cxn modelId="{2A41766C-3A3D-4F4C-88A0-6410CFCE6709}" type="presParOf" srcId="{49102C5D-2E1E-49C3-9567-FE1AB3B05B40}" destId="{12740C7C-FA30-465A-995A-26D785194DB9}" srcOrd="16" destOrd="0" presId="urn:microsoft.com/office/officeart/2005/8/layout/process2"/>
    <dgm:cxn modelId="{181752B9-90E8-46CF-959A-C3D4EFE42E54}" type="presParOf" srcId="{49102C5D-2E1E-49C3-9567-FE1AB3B05B40}" destId="{D53292BD-2A30-4ED7-B599-31940071345C}" srcOrd="17" destOrd="0" presId="urn:microsoft.com/office/officeart/2005/8/layout/process2"/>
    <dgm:cxn modelId="{D3AC027C-EABE-4E4E-8456-EF05CB5CD79E}" type="presParOf" srcId="{D53292BD-2A30-4ED7-B599-31940071345C}" destId="{58295B12-C250-4DC3-8D27-F9B887D6D8DC}" srcOrd="0" destOrd="0" presId="urn:microsoft.com/office/officeart/2005/8/layout/process2"/>
    <dgm:cxn modelId="{DC6B4F6F-CDCD-4FE3-B87C-C4841B4AF9A3}" type="presParOf" srcId="{49102C5D-2E1E-49C3-9567-FE1AB3B05B40}" destId="{4A7409E3-01DF-47DD-A573-B31EB7DFA151}" srcOrd="18" destOrd="0" presId="urn:microsoft.com/office/officeart/2005/8/layout/process2"/>
    <dgm:cxn modelId="{965C03A6-1819-40F5-95A4-B106FA66751D}" type="presParOf" srcId="{49102C5D-2E1E-49C3-9567-FE1AB3B05B40}" destId="{D477E458-AE99-4A50-AEC4-D730EE65929B}" srcOrd="19" destOrd="0" presId="urn:microsoft.com/office/officeart/2005/8/layout/process2"/>
    <dgm:cxn modelId="{6DA234A7-084B-40D7-B6CF-802D300E21D4}" type="presParOf" srcId="{D477E458-AE99-4A50-AEC4-D730EE65929B}" destId="{F8EFF8DC-F4C0-4AE2-B683-27FB5870C61A}" srcOrd="0" destOrd="0" presId="urn:microsoft.com/office/officeart/2005/8/layout/process2"/>
    <dgm:cxn modelId="{3B88CBB2-0169-40BA-BBDD-102ED12CBC56}" type="presParOf" srcId="{49102C5D-2E1E-49C3-9567-FE1AB3B05B40}" destId="{F1B6151C-51E3-4A2F-B759-FD2D3B2C7EE8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CDE24-4765-4FCC-A91D-AEE1922D740C}" type="doc">
      <dgm:prSet loTypeId="urn:microsoft.com/office/officeart/2005/8/layout/process2" loCatId="process" qsTypeId="urn:microsoft.com/office/officeart/2005/8/quickstyle/3d2#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45945B2-61EB-4BBD-A9A8-7D1EA24E964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Urusetia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</dgm:t>
    </dgm:pt>
    <dgm:pt modelId="{F50F5A80-8E37-42AF-B5D0-AD549131244F}" type="parTrans" cxnId="{82467364-2D8A-49BA-B2FD-401C12A2FEA7}">
      <dgm:prSet/>
      <dgm:spPr/>
      <dgm:t>
        <a:bodyPr/>
        <a:lstStyle/>
        <a:p>
          <a:endParaRPr lang="en-US" sz="1600" b="1"/>
        </a:p>
      </dgm:t>
    </dgm:pt>
    <dgm:pt modelId="{12472529-2D91-44D0-A02D-B600DBCC31C1}" type="sibTrans" cxnId="{82467364-2D8A-49BA-B2FD-401C12A2FEA7}">
      <dgm:prSet custT="1"/>
      <dgm:spPr/>
      <dgm:t>
        <a:bodyPr/>
        <a:lstStyle/>
        <a:p>
          <a:endParaRPr lang="en-US" sz="1600" b="1"/>
        </a:p>
      </dgm:t>
    </dgm:pt>
    <dgm:pt modelId="{CA4653DD-B2D2-4127-BBC1-BB1A61A78D6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Pelulus</a:t>
          </a:r>
          <a:r>
            <a:rPr lang="en-US" sz="1600" b="1" dirty="0">
              <a:solidFill>
                <a:schemeClr val="tx1"/>
              </a:solidFill>
            </a:rPr>
            <a:t> </a:t>
          </a:r>
        </a:p>
      </dgm:t>
    </dgm:pt>
    <dgm:pt modelId="{34761E4B-3D9B-45A2-A446-C248F78D618D}" type="parTrans" cxnId="{362123EB-CD01-4C30-8FFE-92AEA4226747}">
      <dgm:prSet/>
      <dgm:spPr/>
      <dgm:t>
        <a:bodyPr/>
        <a:lstStyle/>
        <a:p>
          <a:endParaRPr lang="en-US" sz="1600" b="1"/>
        </a:p>
      </dgm:t>
    </dgm:pt>
    <dgm:pt modelId="{F00CAB59-8CB9-4885-A50E-3903EDC754BE}" type="sibTrans" cxnId="{362123EB-CD01-4C30-8FFE-92AEA4226747}">
      <dgm:prSet custT="1"/>
      <dgm:spPr/>
      <dgm:t>
        <a:bodyPr/>
        <a:lstStyle/>
        <a:p>
          <a:endParaRPr lang="en-US" sz="1600" b="1"/>
        </a:p>
      </dgm:t>
    </dgm:pt>
    <dgm:pt modelId="{7EDE61D2-A54F-4211-94BA-3D548BAAA501}">
      <dgm:prSet phldrT="[Text]" custT="1"/>
      <dgm:spPr/>
      <dgm:t>
        <a:bodyPr/>
        <a:lstStyle/>
        <a:p>
          <a:r>
            <a:rPr lang="en-US" sz="1600" b="1"/>
            <a:t>Peminta</a:t>
          </a:r>
          <a:endParaRPr lang="en-US" sz="1600" b="1" dirty="0"/>
        </a:p>
      </dgm:t>
    </dgm:pt>
    <dgm:pt modelId="{5FC0216A-CE21-4A2C-BF4F-5C22A7A77D18}" type="parTrans" cxnId="{A89A5114-931D-49B6-80E4-2479B6FF0011}">
      <dgm:prSet/>
      <dgm:spPr/>
      <dgm:t>
        <a:bodyPr/>
        <a:lstStyle/>
        <a:p>
          <a:endParaRPr lang="en-US" sz="1600" b="1"/>
        </a:p>
      </dgm:t>
    </dgm:pt>
    <dgm:pt modelId="{E3A0BE18-3156-41FE-8BDF-0FDE4AA0A943}" type="sibTrans" cxnId="{A89A5114-931D-49B6-80E4-2479B6FF0011}">
      <dgm:prSet custT="1"/>
      <dgm:spPr/>
      <dgm:t>
        <a:bodyPr/>
        <a:lstStyle/>
        <a:p>
          <a:endParaRPr lang="en-US" sz="1600" b="1"/>
        </a:p>
      </dgm:t>
    </dgm:pt>
    <dgm:pt modelId="{37E00992-40F9-4D58-BCA6-0ED6CBB8E133}">
      <dgm:prSet phldrT="[Text]" custT="1"/>
      <dgm:spPr/>
      <dgm:t>
        <a:bodyPr/>
        <a:lstStyle/>
        <a:p>
          <a:r>
            <a:rPr lang="en-US" sz="1600" b="1" dirty="0" err="1"/>
            <a:t>Pelulus</a:t>
          </a:r>
          <a:r>
            <a:rPr lang="en-US" sz="1600" b="1" dirty="0"/>
            <a:t> </a:t>
          </a:r>
          <a:r>
            <a:rPr lang="en-US" sz="1600" b="1" dirty="0" err="1"/>
            <a:t>Pemenuhan</a:t>
          </a:r>
          <a:endParaRPr lang="en-US" sz="1600" b="1" dirty="0"/>
        </a:p>
      </dgm:t>
    </dgm:pt>
    <dgm:pt modelId="{0B4CE4BE-4161-41AF-B910-B2D653D7CA42}" type="parTrans" cxnId="{9E7204F5-33C0-43D7-A96C-5AD0E400A381}">
      <dgm:prSet/>
      <dgm:spPr/>
      <dgm:t>
        <a:bodyPr/>
        <a:lstStyle/>
        <a:p>
          <a:endParaRPr lang="en-US" sz="1600" b="1"/>
        </a:p>
      </dgm:t>
    </dgm:pt>
    <dgm:pt modelId="{48EB0405-E936-4413-B818-4F7C1D599F75}" type="sibTrans" cxnId="{9E7204F5-33C0-43D7-A96C-5AD0E400A381}">
      <dgm:prSet custT="1"/>
      <dgm:spPr/>
      <dgm:t>
        <a:bodyPr/>
        <a:lstStyle/>
        <a:p>
          <a:endParaRPr lang="en-US" sz="1600" b="1"/>
        </a:p>
      </dgm:t>
    </dgm:pt>
    <dgm:pt modelId="{7F5F1C6E-017A-4075-B7E1-51F3FFB488C5}">
      <dgm:prSet phldrT="[Text]" custT="1"/>
      <dgm:spPr/>
      <dgm:t>
        <a:bodyPr/>
        <a:lstStyle/>
        <a:p>
          <a:r>
            <a:rPr lang="en-US" sz="1600" b="1" dirty="0" err="1"/>
            <a:t>Pembekal</a:t>
          </a:r>
          <a:endParaRPr lang="en-US" sz="1600" b="1" dirty="0"/>
        </a:p>
      </dgm:t>
    </dgm:pt>
    <dgm:pt modelId="{CDEBDB59-6202-43E5-9C53-7990C1CE0CD2}" type="parTrans" cxnId="{DDED0263-C959-48F8-91ED-5AEE11FDA87A}">
      <dgm:prSet/>
      <dgm:spPr/>
      <dgm:t>
        <a:bodyPr/>
        <a:lstStyle/>
        <a:p>
          <a:endParaRPr lang="en-US" sz="1600" b="1"/>
        </a:p>
      </dgm:t>
    </dgm:pt>
    <dgm:pt modelId="{8B0CCC9C-8C44-49E7-A4B5-D15B67560444}" type="sibTrans" cxnId="{DDED0263-C959-48F8-91ED-5AEE11FDA87A}">
      <dgm:prSet custT="1"/>
      <dgm:spPr/>
      <dgm:t>
        <a:bodyPr/>
        <a:lstStyle/>
        <a:p>
          <a:endParaRPr lang="en-US" sz="1600" b="1"/>
        </a:p>
      </dgm:t>
    </dgm:pt>
    <dgm:pt modelId="{11AF54C9-5FF6-4A5C-B2C2-3860E788C22A}">
      <dgm:prSet phldrT="[Text]" custT="1"/>
      <dgm:spPr/>
      <dgm:t>
        <a:bodyPr/>
        <a:lstStyle/>
        <a:p>
          <a:r>
            <a:rPr lang="en-US" sz="1600" b="1"/>
            <a:t>Pembekal</a:t>
          </a:r>
          <a:endParaRPr lang="en-US" sz="1600" b="1" dirty="0"/>
        </a:p>
      </dgm:t>
    </dgm:pt>
    <dgm:pt modelId="{2C7F1DF5-1A91-4BC9-8D87-A4F52432D71A}" type="parTrans" cxnId="{F4AB19CB-3E39-4F7F-9778-5F506E396863}">
      <dgm:prSet/>
      <dgm:spPr/>
      <dgm:t>
        <a:bodyPr/>
        <a:lstStyle/>
        <a:p>
          <a:endParaRPr lang="en-US" sz="1600" b="1"/>
        </a:p>
      </dgm:t>
    </dgm:pt>
    <dgm:pt modelId="{80D2C249-47A3-41E0-B1AD-EF7F7FFFE672}" type="sibTrans" cxnId="{F4AB19CB-3E39-4F7F-9778-5F506E396863}">
      <dgm:prSet custT="1"/>
      <dgm:spPr/>
      <dgm:t>
        <a:bodyPr/>
        <a:lstStyle/>
        <a:p>
          <a:endParaRPr lang="en-US" sz="1600" b="1"/>
        </a:p>
      </dgm:t>
    </dgm:pt>
    <dgm:pt modelId="{B73C3CCF-066F-4BEF-AA83-EF39DE764A32}">
      <dgm:prSet phldrT="[Text]" custT="1"/>
      <dgm:spPr/>
      <dgm:t>
        <a:bodyPr/>
        <a:lstStyle/>
        <a:p>
          <a:r>
            <a:rPr lang="en-US" sz="1600" b="1" dirty="0" err="1"/>
            <a:t>Pegawai</a:t>
          </a:r>
          <a:r>
            <a:rPr lang="en-US" sz="1600" b="1" dirty="0"/>
            <a:t> </a:t>
          </a:r>
          <a:r>
            <a:rPr lang="en-US" sz="1600" b="1" dirty="0" err="1"/>
            <a:t>Padanan</a:t>
          </a:r>
          <a:r>
            <a:rPr lang="en-US" sz="1600" b="1" dirty="0"/>
            <a:t> </a:t>
          </a:r>
          <a:r>
            <a:rPr lang="en-US" sz="1600" b="1" dirty="0" err="1"/>
            <a:t>Bayaran</a:t>
          </a:r>
          <a:endParaRPr lang="en-US" sz="1600" b="1" dirty="0"/>
        </a:p>
      </dgm:t>
    </dgm:pt>
    <dgm:pt modelId="{3180461A-76D1-40E6-A4C7-EF59261E2775}" type="par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B9750702-BEA2-4D2D-8D53-76CAE27A9872}" type="sibTrans" cxnId="{52EF8132-6A04-48EB-BBA8-A93F60DCBBA8}">
      <dgm:prSet/>
      <dgm:spPr/>
      <dgm:t>
        <a:bodyPr/>
        <a:lstStyle/>
        <a:p>
          <a:endParaRPr lang="en-US" sz="1600" b="1"/>
        </a:p>
      </dgm:t>
    </dgm:pt>
    <dgm:pt modelId="{1C1963FF-98E7-4F52-8C08-EC21AB5F3F69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Pengesah</a:t>
          </a:r>
          <a:endParaRPr lang="en-US" sz="1600" b="1" dirty="0"/>
        </a:p>
      </dgm:t>
    </dgm:pt>
    <dgm:pt modelId="{56289110-5A1D-4756-8F92-13D14BF24A79}" type="parTrans" cxnId="{CC29A82F-C26A-4BF7-8A34-4E37AB516E0B}">
      <dgm:prSet/>
      <dgm:spPr/>
      <dgm:t>
        <a:bodyPr/>
        <a:lstStyle/>
        <a:p>
          <a:endParaRPr lang="en-US" sz="1600" b="1"/>
        </a:p>
      </dgm:t>
    </dgm:pt>
    <dgm:pt modelId="{D1EFEA8C-85BD-4295-BF61-A3A7E7468353}" type="sibTrans" cxnId="{CC29A82F-C26A-4BF7-8A34-4E37AB516E0B}">
      <dgm:prSet custT="1"/>
      <dgm:spPr/>
      <dgm:t>
        <a:bodyPr/>
        <a:lstStyle/>
        <a:p>
          <a:endParaRPr lang="en-US" sz="1600" b="1"/>
        </a:p>
      </dgm:t>
    </dgm:pt>
    <dgm:pt modelId="{E82EB1B0-1A20-477D-9011-6A770C23F58A}">
      <dgm:prSet phldrT="[Text]" custT="1"/>
      <dgm:spPr/>
      <dgm:t>
        <a:bodyPr/>
        <a:lstStyle/>
        <a:p>
          <a:r>
            <a:rPr lang="en-US" sz="1600" b="1"/>
            <a:t>Pegawai </a:t>
          </a:r>
          <a:r>
            <a:rPr lang="en-US" sz="1600" b="1" dirty="0" err="1"/>
            <a:t>Penerima</a:t>
          </a:r>
          <a:endParaRPr lang="en-US" sz="1600" b="1" dirty="0"/>
        </a:p>
      </dgm:t>
    </dgm:pt>
    <dgm:pt modelId="{D8E2B3BB-7628-4C65-965E-743771191BB0}" type="sibTrans" cxnId="{0B61948A-7B25-478D-A227-6F924524100F}">
      <dgm:prSet custT="1"/>
      <dgm:spPr/>
      <dgm:t>
        <a:bodyPr/>
        <a:lstStyle/>
        <a:p>
          <a:endParaRPr lang="en-US" sz="1600" b="1"/>
        </a:p>
      </dgm:t>
    </dgm:pt>
    <dgm:pt modelId="{9DED88A2-E06C-447D-9662-3DEF8E8091D4}" type="parTrans" cxnId="{0B61948A-7B25-478D-A227-6F924524100F}">
      <dgm:prSet/>
      <dgm:spPr/>
      <dgm:t>
        <a:bodyPr/>
        <a:lstStyle/>
        <a:p>
          <a:endParaRPr lang="en-US" sz="1600" b="1"/>
        </a:p>
      </dgm:t>
    </dgm:pt>
    <dgm:pt modelId="{3E53D30A-40BA-4B70-9973-244087C3DCE5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Pembekal</a:t>
          </a:r>
          <a:endParaRPr lang="en-US" sz="1600" b="1" dirty="0">
            <a:solidFill>
              <a:schemeClr val="tx1"/>
            </a:solidFill>
          </a:endParaRPr>
        </a:p>
      </dgm:t>
    </dgm:pt>
    <dgm:pt modelId="{35E038A3-0580-4C52-8C19-DF2066DF6A8A}" type="parTrans" cxnId="{1249A6F8-C46B-45E9-A085-B7D115EEFA0F}">
      <dgm:prSet/>
      <dgm:spPr/>
      <dgm:t>
        <a:bodyPr/>
        <a:lstStyle/>
        <a:p>
          <a:endParaRPr lang="en-MY"/>
        </a:p>
      </dgm:t>
    </dgm:pt>
    <dgm:pt modelId="{D106312F-82D9-429D-A0F9-2976EE4AEB85}" type="sibTrans" cxnId="{1249A6F8-C46B-45E9-A085-B7D115EEFA0F}">
      <dgm:prSet/>
      <dgm:spPr/>
      <dgm:t>
        <a:bodyPr/>
        <a:lstStyle/>
        <a:p>
          <a:endParaRPr lang="en-MY"/>
        </a:p>
      </dgm:t>
    </dgm:pt>
    <dgm:pt modelId="{2222ED76-8D67-49D1-8EE2-905D28531AB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 err="1">
              <a:solidFill>
                <a:schemeClr val="tx1"/>
              </a:solidFill>
            </a:rPr>
            <a:t>Pentadbir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Kontrak</a:t>
          </a:r>
          <a:endParaRPr lang="en-US" sz="1600" b="1" dirty="0">
            <a:solidFill>
              <a:schemeClr val="tx1"/>
            </a:solidFill>
          </a:endParaRPr>
        </a:p>
      </dgm:t>
    </dgm:pt>
    <dgm:pt modelId="{3E193694-1AF3-4E09-8827-0F0E1F528392}" type="parTrans" cxnId="{B120C793-459F-435D-BDDE-77E16AA12B51}">
      <dgm:prSet/>
      <dgm:spPr/>
      <dgm:t>
        <a:bodyPr/>
        <a:lstStyle/>
        <a:p>
          <a:endParaRPr lang="en-MY"/>
        </a:p>
      </dgm:t>
    </dgm:pt>
    <dgm:pt modelId="{921D1C5E-8270-4C35-BB71-017EDFE9DB2B}" type="sibTrans" cxnId="{B120C793-459F-435D-BDDE-77E16AA12B51}">
      <dgm:prSet/>
      <dgm:spPr/>
      <dgm:t>
        <a:bodyPr/>
        <a:lstStyle/>
        <a:p>
          <a:endParaRPr lang="en-MY"/>
        </a:p>
      </dgm:t>
    </dgm:pt>
    <dgm:pt modelId="{49102C5D-2E1E-49C3-9567-FE1AB3B05B40}" type="pres">
      <dgm:prSet presAssocID="{B4ACDE24-4765-4FCC-A91D-AEE1922D740C}" presName="linearFlow" presStyleCnt="0">
        <dgm:presLayoutVars>
          <dgm:resizeHandles val="exact"/>
        </dgm:presLayoutVars>
      </dgm:prSet>
      <dgm:spPr/>
    </dgm:pt>
    <dgm:pt modelId="{15A209EA-6B7D-4D2E-A225-FF0241BBA237}" type="pres">
      <dgm:prSet presAssocID="{845945B2-61EB-4BBD-A9A8-7D1EA24E964B}" presName="node" presStyleLbl="node1" presStyleIdx="0" presStyleCnt="11" custScaleX="162224" custScaleY="54782" custLinFactNeighborX="-5927" custLinFactNeighborY="15119">
        <dgm:presLayoutVars>
          <dgm:bulletEnabled val="1"/>
        </dgm:presLayoutVars>
      </dgm:prSet>
      <dgm:spPr/>
    </dgm:pt>
    <dgm:pt modelId="{A222A94B-4211-492A-ADA9-CE1B8D139C0C}" type="pres">
      <dgm:prSet presAssocID="{12472529-2D91-44D0-A02D-B600DBCC31C1}" presName="sibTrans" presStyleLbl="sibTrans2D1" presStyleIdx="0" presStyleCnt="10" custScaleX="59093" custScaleY="65659"/>
      <dgm:spPr/>
    </dgm:pt>
    <dgm:pt modelId="{4898F5C6-182C-456F-8D77-691FAC3CA7A2}" type="pres">
      <dgm:prSet presAssocID="{12472529-2D91-44D0-A02D-B600DBCC31C1}" presName="connectorText" presStyleLbl="sibTrans2D1" presStyleIdx="0" presStyleCnt="10"/>
      <dgm:spPr/>
    </dgm:pt>
    <dgm:pt modelId="{41993067-DCC7-45F4-AEE8-BAC31EE5FB0C}" type="pres">
      <dgm:prSet presAssocID="{3E53D30A-40BA-4B70-9973-244087C3DCE5}" presName="node" presStyleLbl="node1" presStyleIdx="1" presStyleCnt="11" custScaleX="162224" custScaleY="53394" custLinFactNeighborX="-10203" custLinFactNeighborY="-22450">
        <dgm:presLayoutVars>
          <dgm:bulletEnabled val="1"/>
        </dgm:presLayoutVars>
      </dgm:prSet>
      <dgm:spPr/>
    </dgm:pt>
    <dgm:pt modelId="{81613F9C-A219-41A6-94C0-5F63EE74747D}" type="pres">
      <dgm:prSet presAssocID="{D106312F-82D9-429D-A0F9-2976EE4AEB85}" presName="sibTrans" presStyleLbl="sibTrans2D1" presStyleIdx="1" presStyleCnt="10"/>
      <dgm:spPr/>
    </dgm:pt>
    <dgm:pt modelId="{5B40408D-6C9D-42AF-B92D-67FA74A3C420}" type="pres">
      <dgm:prSet presAssocID="{D106312F-82D9-429D-A0F9-2976EE4AEB85}" presName="connectorText" presStyleLbl="sibTrans2D1" presStyleIdx="1" presStyleCnt="10"/>
      <dgm:spPr/>
    </dgm:pt>
    <dgm:pt modelId="{364CD83E-4FB2-4FF6-9642-6F5925EDBA9A}" type="pres">
      <dgm:prSet presAssocID="{2222ED76-8D67-49D1-8EE2-905D28531AB8}" presName="node" presStyleLbl="node1" presStyleIdx="2" presStyleCnt="11" custScaleX="162224" custScaleY="60312" custLinFactNeighborX="-10203" custLinFactNeighborY="7586">
        <dgm:presLayoutVars>
          <dgm:bulletEnabled val="1"/>
        </dgm:presLayoutVars>
      </dgm:prSet>
      <dgm:spPr/>
    </dgm:pt>
    <dgm:pt modelId="{663F6097-ED76-4824-8905-1A66D0F658BD}" type="pres">
      <dgm:prSet presAssocID="{921D1C5E-8270-4C35-BB71-017EDFE9DB2B}" presName="sibTrans" presStyleLbl="sibTrans2D1" presStyleIdx="2" presStyleCnt="10"/>
      <dgm:spPr/>
    </dgm:pt>
    <dgm:pt modelId="{CD933137-26D9-479F-9AF9-CEB18AD30F70}" type="pres">
      <dgm:prSet presAssocID="{921D1C5E-8270-4C35-BB71-017EDFE9DB2B}" presName="connectorText" presStyleLbl="sibTrans2D1" presStyleIdx="2" presStyleCnt="10"/>
      <dgm:spPr/>
    </dgm:pt>
    <dgm:pt modelId="{31BBB50F-03E5-4930-98AE-116992B3A1B5}" type="pres">
      <dgm:prSet presAssocID="{CA4653DD-B2D2-4127-BBC1-BB1A61A78D6F}" presName="node" presStyleLbl="node1" presStyleIdx="3" presStyleCnt="11" custScaleX="162224" custScaleY="52794" custLinFactNeighborX="-10144" custLinFactNeighborY="14697">
        <dgm:presLayoutVars>
          <dgm:bulletEnabled val="1"/>
        </dgm:presLayoutVars>
      </dgm:prSet>
      <dgm:spPr/>
    </dgm:pt>
    <dgm:pt modelId="{58F5014C-B36B-4BC1-A68C-1D48156C5D9C}" type="pres">
      <dgm:prSet presAssocID="{F00CAB59-8CB9-4885-A50E-3903EDC754BE}" presName="sibTrans" presStyleLbl="sibTrans2D1" presStyleIdx="3" presStyleCnt="10" custScaleX="59093" custScaleY="65659"/>
      <dgm:spPr/>
    </dgm:pt>
    <dgm:pt modelId="{C88763C6-368D-4535-B6BF-D29A67D65407}" type="pres">
      <dgm:prSet presAssocID="{F00CAB59-8CB9-4885-A50E-3903EDC754BE}" presName="connectorText" presStyleLbl="sibTrans2D1" presStyleIdx="3" presStyleCnt="10"/>
      <dgm:spPr/>
    </dgm:pt>
    <dgm:pt modelId="{A8A1E13A-5AC9-44BA-ADEE-2986CFA3C6C2}" type="pres">
      <dgm:prSet presAssocID="{7EDE61D2-A54F-4211-94BA-3D548BAAA501}" presName="node" presStyleLbl="node1" presStyleIdx="4" presStyleCnt="11" custScaleX="162206" custScaleY="39854">
        <dgm:presLayoutVars>
          <dgm:bulletEnabled val="1"/>
        </dgm:presLayoutVars>
      </dgm:prSet>
      <dgm:spPr/>
    </dgm:pt>
    <dgm:pt modelId="{15D66120-59B5-48E3-A637-847A3D987CB9}" type="pres">
      <dgm:prSet presAssocID="{E3A0BE18-3156-41FE-8BDF-0FDE4AA0A943}" presName="sibTrans" presStyleLbl="sibTrans2D1" presStyleIdx="4" presStyleCnt="10" custScaleX="59093" custScaleY="65659"/>
      <dgm:spPr/>
    </dgm:pt>
    <dgm:pt modelId="{37E1AA8B-8613-4073-B686-46C5D25F0B83}" type="pres">
      <dgm:prSet presAssocID="{E3A0BE18-3156-41FE-8BDF-0FDE4AA0A943}" presName="connectorText" presStyleLbl="sibTrans2D1" presStyleIdx="4" presStyleCnt="10"/>
      <dgm:spPr/>
    </dgm:pt>
    <dgm:pt modelId="{4E42A0B9-0B79-4AC3-B139-7E18A523CE90}" type="pres">
      <dgm:prSet presAssocID="{37E00992-40F9-4D58-BCA6-0ED6CBB8E133}" presName="node" presStyleLbl="node1" presStyleIdx="5" presStyleCnt="11" custScaleX="162224" custScaleY="57378" custLinFactNeighborX="-7142" custLinFactNeighborY="4135">
        <dgm:presLayoutVars>
          <dgm:bulletEnabled val="1"/>
        </dgm:presLayoutVars>
      </dgm:prSet>
      <dgm:spPr/>
    </dgm:pt>
    <dgm:pt modelId="{3F8F74A8-B87B-487F-9707-462B56EEA282}" type="pres">
      <dgm:prSet presAssocID="{48EB0405-E936-4413-B818-4F7C1D599F75}" presName="sibTrans" presStyleLbl="sibTrans2D1" presStyleIdx="5" presStyleCnt="10" custScaleX="59093" custScaleY="65659"/>
      <dgm:spPr/>
    </dgm:pt>
    <dgm:pt modelId="{C47803C7-9D6B-4CCB-A1E5-9AD6BF121C9E}" type="pres">
      <dgm:prSet presAssocID="{48EB0405-E936-4413-B818-4F7C1D599F75}" presName="connectorText" presStyleLbl="sibTrans2D1" presStyleIdx="5" presStyleCnt="10"/>
      <dgm:spPr/>
    </dgm:pt>
    <dgm:pt modelId="{3CC4CDF2-F7D4-42E9-B1E4-64DF7D0246A6}" type="pres">
      <dgm:prSet presAssocID="{7F5F1C6E-017A-4075-B7E1-51F3FFB488C5}" presName="node" presStyleLbl="node1" presStyleIdx="6" presStyleCnt="11" custScaleX="162224" custScaleY="87904" custLinFactNeighborX="-5101" custLinFactNeighborY="1646">
        <dgm:presLayoutVars>
          <dgm:bulletEnabled val="1"/>
        </dgm:presLayoutVars>
      </dgm:prSet>
      <dgm:spPr/>
    </dgm:pt>
    <dgm:pt modelId="{11A92C5E-724A-4471-AF96-E427DA181F54}" type="pres">
      <dgm:prSet presAssocID="{8B0CCC9C-8C44-49E7-A4B5-D15B67560444}" presName="sibTrans" presStyleLbl="sibTrans2D1" presStyleIdx="6" presStyleCnt="10" custScaleX="59093" custScaleY="65659"/>
      <dgm:spPr/>
    </dgm:pt>
    <dgm:pt modelId="{E62D46FA-2553-4391-B825-5BA33F278014}" type="pres">
      <dgm:prSet presAssocID="{8B0CCC9C-8C44-49E7-A4B5-D15B67560444}" presName="connectorText" presStyleLbl="sibTrans2D1" presStyleIdx="6" presStyleCnt="10"/>
      <dgm:spPr/>
    </dgm:pt>
    <dgm:pt modelId="{AA16E5CE-18F9-439A-B089-4CE969AA8A7C}" type="pres">
      <dgm:prSet presAssocID="{E82EB1B0-1A20-477D-9011-6A770C23F58A}" presName="node" presStyleLbl="node1" presStyleIdx="7" presStyleCnt="11" custScaleX="162206" custScaleY="32987">
        <dgm:presLayoutVars>
          <dgm:bulletEnabled val="1"/>
        </dgm:presLayoutVars>
      </dgm:prSet>
      <dgm:spPr/>
    </dgm:pt>
    <dgm:pt modelId="{AC54A1ED-CFED-4C8C-95D2-6D752B40795B}" type="pres">
      <dgm:prSet presAssocID="{D8E2B3BB-7628-4C65-965E-743771191BB0}" presName="sibTrans" presStyleLbl="sibTrans2D1" presStyleIdx="7" presStyleCnt="10" custScaleX="59093" custScaleY="65659"/>
      <dgm:spPr/>
    </dgm:pt>
    <dgm:pt modelId="{97A5263E-5DAA-4233-B54E-4A60C89FBCE5}" type="pres">
      <dgm:prSet presAssocID="{D8E2B3BB-7628-4C65-965E-743771191BB0}" presName="connectorText" presStyleLbl="sibTrans2D1" presStyleIdx="7" presStyleCnt="10"/>
      <dgm:spPr/>
    </dgm:pt>
    <dgm:pt modelId="{12740C7C-FA30-465A-995A-26D785194DB9}" type="pres">
      <dgm:prSet presAssocID="{1C1963FF-98E7-4F52-8C08-EC21AB5F3F69}" presName="node" presStyleLbl="node1" presStyleIdx="8" presStyleCnt="11" custScaleX="162206" custScaleY="32987">
        <dgm:presLayoutVars>
          <dgm:bulletEnabled val="1"/>
        </dgm:presLayoutVars>
      </dgm:prSet>
      <dgm:spPr/>
    </dgm:pt>
    <dgm:pt modelId="{D53292BD-2A30-4ED7-B599-31940071345C}" type="pres">
      <dgm:prSet presAssocID="{D1EFEA8C-85BD-4295-BF61-A3A7E7468353}" presName="sibTrans" presStyleLbl="sibTrans2D1" presStyleIdx="8" presStyleCnt="10" custScaleX="59093" custScaleY="65659"/>
      <dgm:spPr/>
    </dgm:pt>
    <dgm:pt modelId="{58295B12-C250-4DC3-8D27-F9B887D6D8DC}" type="pres">
      <dgm:prSet presAssocID="{D1EFEA8C-85BD-4295-BF61-A3A7E7468353}" presName="connectorText" presStyleLbl="sibTrans2D1" presStyleIdx="8" presStyleCnt="10"/>
      <dgm:spPr/>
    </dgm:pt>
    <dgm:pt modelId="{4A7409E3-01DF-47DD-A573-B31EB7DFA151}" type="pres">
      <dgm:prSet presAssocID="{11AF54C9-5FF6-4A5C-B2C2-3860E788C22A}" presName="node" presStyleLbl="node1" presStyleIdx="9" presStyleCnt="11" custScaleX="162206" custScaleY="32987">
        <dgm:presLayoutVars>
          <dgm:bulletEnabled val="1"/>
        </dgm:presLayoutVars>
      </dgm:prSet>
      <dgm:spPr/>
    </dgm:pt>
    <dgm:pt modelId="{D477E458-AE99-4A50-AEC4-D730EE65929B}" type="pres">
      <dgm:prSet presAssocID="{80D2C249-47A3-41E0-B1AD-EF7F7FFFE672}" presName="sibTrans" presStyleLbl="sibTrans2D1" presStyleIdx="9" presStyleCnt="10" custScaleX="59093" custScaleY="65659"/>
      <dgm:spPr/>
    </dgm:pt>
    <dgm:pt modelId="{F8EFF8DC-F4C0-4AE2-B683-27FB5870C61A}" type="pres">
      <dgm:prSet presAssocID="{80D2C249-47A3-41E0-B1AD-EF7F7FFFE672}" presName="connectorText" presStyleLbl="sibTrans2D1" presStyleIdx="9" presStyleCnt="10"/>
      <dgm:spPr/>
    </dgm:pt>
    <dgm:pt modelId="{F1B6151C-51E3-4A2F-B759-FD2D3B2C7EE8}" type="pres">
      <dgm:prSet presAssocID="{B73C3CCF-066F-4BEF-AA83-EF39DE764A32}" presName="node" presStyleLbl="node1" presStyleIdx="10" presStyleCnt="11" custScaleX="162206" custScaleY="67358">
        <dgm:presLayoutVars>
          <dgm:bulletEnabled val="1"/>
        </dgm:presLayoutVars>
      </dgm:prSet>
      <dgm:spPr/>
    </dgm:pt>
  </dgm:ptLst>
  <dgm:cxnLst>
    <dgm:cxn modelId="{A89A5114-931D-49B6-80E4-2479B6FF0011}" srcId="{B4ACDE24-4765-4FCC-A91D-AEE1922D740C}" destId="{7EDE61D2-A54F-4211-94BA-3D548BAAA501}" srcOrd="4" destOrd="0" parTransId="{5FC0216A-CE21-4A2C-BF4F-5C22A7A77D18}" sibTransId="{E3A0BE18-3156-41FE-8BDF-0FDE4AA0A943}"/>
    <dgm:cxn modelId="{706D2523-FCC6-4612-9E30-52B3A3478C2C}" type="presOf" srcId="{12472529-2D91-44D0-A02D-B600DBCC31C1}" destId="{A222A94B-4211-492A-ADA9-CE1B8D139C0C}" srcOrd="0" destOrd="0" presId="urn:microsoft.com/office/officeart/2005/8/layout/process2"/>
    <dgm:cxn modelId="{4877CC26-B927-465A-A6EA-6B99A4CF2AA1}" type="presOf" srcId="{845945B2-61EB-4BBD-A9A8-7D1EA24E964B}" destId="{15A209EA-6B7D-4D2E-A225-FF0241BBA237}" srcOrd="0" destOrd="0" presId="urn:microsoft.com/office/officeart/2005/8/layout/process2"/>
    <dgm:cxn modelId="{3DDB372D-6BCE-4A64-A77A-4C14DC96A823}" type="presOf" srcId="{921D1C5E-8270-4C35-BB71-017EDFE9DB2B}" destId="{CD933137-26D9-479F-9AF9-CEB18AD30F70}" srcOrd="1" destOrd="0" presId="urn:microsoft.com/office/officeart/2005/8/layout/process2"/>
    <dgm:cxn modelId="{CC29A82F-C26A-4BF7-8A34-4E37AB516E0B}" srcId="{B4ACDE24-4765-4FCC-A91D-AEE1922D740C}" destId="{1C1963FF-98E7-4F52-8C08-EC21AB5F3F69}" srcOrd="8" destOrd="0" parTransId="{56289110-5A1D-4756-8F92-13D14BF24A79}" sibTransId="{D1EFEA8C-85BD-4295-BF61-A3A7E7468353}"/>
    <dgm:cxn modelId="{52EF8132-6A04-48EB-BBA8-A93F60DCBBA8}" srcId="{B4ACDE24-4765-4FCC-A91D-AEE1922D740C}" destId="{B73C3CCF-066F-4BEF-AA83-EF39DE764A32}" srcOrd="10" destOrd="0" parTransId="{3180461A-76D1-40E6-A4C7-EF59261E2775}" sibTransId="{B9750702-BEA2-4D2D-8D53-76CAE27A9872}"/>
    <dgm:cxn modelId="{3F7A1E5C-C202-4B20-B3DE-737FE891A3E4}" type="presOf" srcId="{11AF54C9-5FF6-4A5C-B2C2-3860E788C22A}" destId="{4A7409E3-01DF-47DD-A573-B31EB7DFA151}" srcOrd="0" destOrd="0" presId="urn:microsoft.com/office/officeart/2005/8/layout/process2"/>
    <dgm:cxn modelId="{DDED0263-C959-48F8-91ED-5AEE11FDA87A}" srcId="{B4ACDE24-4765-4FCC-A91D-AEE1922D740C}" destId="{7F5F1C6E-017A-4075-B7E1-51F3FFB488C5}" srcOrd="6" destOrd="0" parTransId="{CDEBDB59-6202-43E5-9C53-7990C1CE0CD2}" sibTransId="{8B0CCC9C-8C44-49E7-A4B5-D15B67560444}"/>
    <dgm:cxn modelId="{B7C3A443-8499-477A-8687-C95258AC58C3}" type="presOf" srcId="{B4ACDE24-4765-4FCC-A91D-AEE1922D740C}" destId="{49102C5D-2E1E-49C3-9567-FE1AB3B05B40}" srcOrd="0" destOrd="0" presId="urn:microsoft.com/office/officeart/2005/8/layout/process2"/>
    <dgm:cxn modelId="{82467364-2D8A-49BA-B2FD-401C12A2FEA7}" srcId="{B4ACDE24-4765-4FCC-A91D-AEE1922D740C}" destId="{845945B2-61EB-4BBD-A9A8-7D1EA24E964B}" srcOrd="0" destOrd="0" parTransId="{F50F5A80-8E37-42AF-B5D0-AD549131244F}" sibTransId="{12472529-2D91-44D0-A02D-B600DBCC31C1}"/>
    <dgm:cxn modelId="{E7CF9B45-5362-414D-95C9-4353F0FBF32A}" type="presOf" srcId="{B73C3CCF-066F-4BEF-AA83-EF39DE764A32}" destId="{F1B6151C-51E3-4A2F-B759-FD2D3B2C7EE8}" srcOrd="0" destOrd="0" presId="urn:microsoft.com/office/officeart/2005/8/layout/process2"/>
    <dgm:cxn modelId="{E8C94847-C2DC-4D1D-BAF7-2FE3EA1993B2}" type="presOf" srcId="{3E53D30A-40BA-4B70-9973-244087C3DCE5}" destId="{41993067-DCC7-45F4-AEE8-BAC31EE5FB0C}" srcOrd="0" destOrd="0" presId="urn:microsoft.com/office/officeart/2005/8/layout/process2"/>
    <dgm:cxn modelId="{E71BB068-881A-4947-9303-52457CE16B93}" type="presOf" srcId="{F00CAB59-8CB9-4885-A50E-3903EDC754BE}" destId="{C88763C6-368D-4535-B6BF-D29A67D65407}" srcOrd="1" destOrd="0" presId="urn:microsoft.com/office/officeart/2005/8/layout/process2"/>
    <dgm:cxn modelId="{DFA5F46F-346C-465D-B680-471FDD5664EC}" type="presOf" srcId="{37E00992-40F9-4D58-BCA6-0ED6CBB8E133}" destId="{4E42A0B9-0B79-4AC3-B139-7E18A523CE90}" srcOrd="0" destOrd="0" presId="urn:microsoft.com/office/officeart/2005/8/layout/process2"/>
    <dgm:cxn modelId="{C09F5B54-888D-42EE-8E62-A1A6BE248BBC}" type="presOf" srcId="{D106312F-82D9-429D-A0F9-2976EE4AEB85}" destId="{81613F9C-A219-41A6-94C0-5F63EE74747D}" srcOrd="0" destOrd="0" presId="urn:microsoft.com/office/officeart/2005/8/layout/process2"/>
    <dgm:cxn modelId="{0B1C0158-2DD3-4399-83AD-533A64ACCA53}" type="presOf" srcId="{7F5F1C6E-017A-4075-B7E1-51F3FFB488C5}" destId="{3CC4CDF2-F7D4-42E9-B1E4-64DF7D0246A6}" srcOrd="0" destOrd="0" presId="urn:microsoft.com/office/officeart/2005/8/layout/process2"/>
    <dgm:cxn modelId="{A2C9D782-6D22-4E7C-AE3F-6B8744F6B7D6}" type="presOf" srcId="{48EB0405-E936-4413-B818-4F7C1D599F75}" destId="{C47803C7-9D6B-4CCB-A1E5-9AD6BF121C9E}" srcOrd="1" destOrd="0" presId="urn:microsoft.com/office/officeart/2005/8/layout/process2"/>
    <dgm:cxn modelId="{0B61948A-7B25-478D-A227-6F924524100F}" srcId="{B4ACDE24-4765-4FCC-A91D-AEE1922D740C}" destId="{E82EB1B0-1A20-477D-9011-6A770C23F58A}" srcOrd="7" destOrd="0" parTransId="{9DED88A2-E06C-447D-9662-3DEF8E8091D4}" sibTransId="{D8E2B3BB-7628-4C65-965E-743771191BB0}"/>
    <dgm:cxn modelId="{9F81018D-831C-476D-8581-AFEF73A5298E}" type="presOf" srcId="{8B0CCC9C-8C44-49E7-A4B5-D15B67560444}" destId="{E62D46FA-2553-4391-B825-5BA33F278014}" srcOrd="1" destOrd="0" presId="urn:microsoft.com/office/officeart/2005/8/layout/process2"/>
    <dgm:cxn modelId="{4616808D-B4B5-4F99-BBE6-F4E445C32FF9}" type="presOf" srcId="{D106312F-82D9-429D-A0F9-2976EE4AEB85}" destId="{5B40408D-6C9D-42AF-B92D-67FA74A3C420}" srcOrd="1" destOrd="0" presId="urn:microsoft.com/office/officeart/2005/8/layout/process2"/>
    <dgm:cxn modelId="{B120C793-459F-435D-BDDE-77E16AA12B51}" srcId="{B4ACDE24-4765-4FCC-A91D-AEE1922D740C}" destId="{2222ED76-8D67-49D1-8EE2-905D28531AB8}" srcOrd="2" destOrd="0" parTransId="{3E193694-1AF3-4E09-8827-0F0E1F528392}" sibTransId="{921D1C5E-8270-4C35-BB71-017EDFE9DB2B}"/>
    <dgm:cxn modelId="{05D37F95-2B41-43D9-B145-3C19A552E3A6}" type="presOf" srcId="{D1EFEA8C-85BD-4295-BF61-A3A7E7468353}" destId="{D53292BD-2A30-4ED7-B599-31940071345C}" srcOrd="0" destOrd="0" presId="urn:microsoft.com/office/officeart/2005/8/layout/process2"/>
    <dgm:cxn modelId="{5A471798-B8C6-429A-A522-A35B850859F6}" type="presOf" srcId="{1C1963FF-98E7-4F52-8C08-EC21AB5F3F69}" destId="{12740C7C-FA30-465A-995A-26D785194DB9}" srcOrd="0" destOrd="0" presId="urn:microsoft.com/office/officeart/2005/8/layout/process2"/>
    <dgm:cxn modelId="{3CE3ACAA-5537-4E25-A6E2-D9DD20D3143B}" type="presOf" srcId="{E3A0BE18-3156-41FE-8BDF-0FDE4AA0A943}" destId="{15D66120-59B5-48E3-A637-847A3D987CB9}" srcOrd="0" destOrd="0" presId="urn:microsoft.com/office/officeart/2005/8/layout/process2"/>
    <dgm:cxn modelId="{1D601BAC-275E-4D45-ABDB-8FAA3D5D9E9F}" type="presOf" srcId="{12472529-2D91-44D0-A02D-B600DBCC31C1}" destId="{4898F5C6-182C-456F-8D77-691FAC3CA7A2}" srcOrd="1" destOrd="0" presId="urn:microsoft.com/office/officeart/2005/8/layout/process2"/>
    <dgm:cxn modelId="{6C118AB0-812D-4DD3-B20D-A7ACBAC72A36}" type="presOf" srcId="{48EB0405-E936-4413-B818-4F7C1D599F75}" destId="{3F8F74A8-B87B-487F-9707-462B56EEA282}" srcOrd="0" destOrd="0" presId="urn:microsoft.com/office/officeart/2005/8/layout/process2"/>
    <dgm:cxn modelId="{F7414AB8-88E3-4A8E-9FA3-E8842F05C282}" type="presOf" srcId="{80D2C249-47A3-41E0-B1AD-EF7F7FFFE672}" destId="{D477E458-AE99-4A50-AEC4-D730EE65929B}" srcOrd="0" destOrd="0" presId="urn:microsoft.com/office/officeart/2005/8/layout/process2"/>
    <dgm:cxn modelId="{56060DBA-7007-4F0D-98DB-A57DA6545B1C}" type="presOf" srcId="{E3A0BE18-3156-41FE-8BDF-0FDE4AA0A943}" destId="{37E1AA8B-8613-4073-B686-46C5D25F0B83}" srcOrd="1" destOrd="0" presId="urn:microsoft.com/office/officeart/2005/8/layout/process2"/>
    <dgm:cxn modelId="{1F20F8BB-2AEB-41F3-B82F-945E565AE8BB}" type="presOf" srcId="{921D1C5E-8270-4C35-BB71-017EDFE9DB2B}" destId="{663F6097-ED76-4824-8905-1A66D0F658BD}" srcOrd="0" destOrd="0" presId="urn:microsoft.com/office/officeart/2005/8/layout/process2"/>
    <dgm:cxn modelId="{88F036BF-8128-42D1-9563-D6B029AC5F40}" type="presOf" srcId="{2222ED76-8D67-49D1-8EE2-905D28531AB8}" destId="{364CD83E-4FB2-4FF6-9642-6F5925EDBA9A}" srcOrd="0" destOrd="0" presId="urn:microsoft.com/office/officeart/2005/8/layout/process2"/>
    <dgm:cxn modelId="{BB3B9DC1-C200-48D0-8E10-909A17C91F56}" type="presOf" srcId="{8B0CCC9C-8C44-49E7-A4B5-D15B67560444}" destId="{11A92C5E-724A-4471-AF96-E427DA181F54}" srcOrd="0" destOrd="0" presId="urn:microsoft.com/office/officeart/2005/8/layout/process2"/>
    <dgm:cxn modelId="{7448E9C4-4E45-4FD9-B755-CA77C53A954F}" type="presOf" srcId="{E82EB1B0-1A20-477D-9011-6A770C23F58A}" destId="{AA16E5CE-18F9-439A-B089-4CE969AA8A7C}" srcOrd="0" destOrd="0" presId="urn:microsoft.com/office/officeart/2005/8/layout/process2"/>
    <dgm:cxn modelId="{9CF224C5-25A6-4209-A2BA-6E44F3D658EB}" type="presOf" srcId="{80D2C249-47A3-41E0-B1AD-EF7F7FFFE672}" destId="{F8EFF8DC-F4C0-4AE2-B683-27FB5870C61A}" srcOrd="1" destOrd="0" presId="urn:microsoft.com/office/officeart/2005/8/layout/process2"/>
    <dgm:cxn modelId="{082A77C6-30F8-4CCC-9558-DB594A52578C}" type="presOf" srcId="{D8E2B3BB-7628-4C65-965E-743771191BB0}" destId="{AC54A1ED-CFED-4C8C-95D2-6D752B40795B}" srcOrd="0" destOrd="0" presId="urn:microsoft.com/office/officeart/2005/8/layout/process2"/>
    <dgm:cxn modelId="{F4AB19CB-3E39-4F7F-9778-5F506E396863}" srcId="{B4ACDE24-4765-4FCC-A91D-AEE1922D740C}" destId="{11AF54C9-5FF6-4A5C-B2C2-3860E788C22A}" srcOrd="9" destOrd="0" parTransId="{2C7F1DF5-1A91-4BC9-8D87-A4F52432D71A}" sibTransId="{80D2C249-47A3-41E0-B1AD-EF7F7FFFE672}"/>
    <dgm:cxn modelId="{2E5125CB-F970-402A-9804-04D0BF6945DD}" type="presOf" srcId="{F00CAB59-8CB9-4885-A50E-3903EDC754BE}" destId="{58F5014C-B36B-4BC1-A68C-1D48156C5D9C}" srcOrd="0" destOrd="0" presId="urn:microsoft.com/office/officeart/2005/8/layout/process2"/>
    <dgm:cxn modelId="{D8748ECD-BBD6-4017-9BE6-5B78901817D9}" type="presOf" srcId="{7EDE61D2-A54F-4211-94BA-3D548BAAA501}" destId="{A8A1E13A-5AC9-44BA-ADEE-2986CFA3C6C2}" srcOrd="0" destOrd="0" presId="urn:microsoft.com/office/officeart/2005/8/layout/process2"/>
    <dgm:cxn modelId="{67A83CD8-0390-4C5F-9B39-435EDD26DBA2}" type="presOf" srcId="{D8E2B3BB-7628-4C65-965E-743771191BB0}" destId="{97A5263E-5DAA-4233-B54E-4A60C89FBCE5}" srcOrd="1" destOrd="0" presId="urn:microsoft.com/office/officeart/2005/8/layout/process2"/>
    <dgm:cxn modelId="{362123EB-CD01-4C30-8FFE-92AEA4226747}" srcId="{B4ACDE24-4765-4FCC-A91D-AEE1922D740C}" destId="{CA4653DD-B2D2-4127-BBC1-BB1A61A78D6F}" srcOrd="3" destOrd="0" parTransId="{34761E4B-3D9B-45A2-A446-C248F78D618D}" sibTransId="{F00CAB59-8CB9-4885-A50E-3903EDC754BE}"/>
    <dgm:cxn modelId="{101DC6ED-29D3-42C4-9306-E3ACBD7B5950}" type="presOf" srcId="{CA4653DD-B2D2-4127-BBC1-BB1A61A78D6F}" destId="{31BBB50F-03E5-4930-98AE-116992B3A1B5}" srcOrd="0" destOrd="0" presId="urn:microsoft.com/office/officeart/2005/8/layout/process2"/>
    <dgm:cxn modelId="{0B85C1F3-52D2-46DE-AC60-4A6B03CEC230}" type="presOf" srcId="{D1EFEA8C-85BD-4295-BF61-A3A7E7468353}" destId="{58295B12-C250-4DC3-8D27-F9B887D6D8DC}" srcOrd="1" destOrd="0" presId="urn:microsoft.com/office/officeart/2005/8/layout/process2"/>
    <dgm:cxn modelId="{9E7204F5-33C0-43D7-A96C-5AD0E400A381}" srcId="{B4ACDE24-4765-4FCC-A91D-AEE1922D740C}" destId="{37E00992-40F9-4D58-BCA6-0ED6CBB8E133}" srcOrd="5" destOrd="0" parTransId="{0B4CE4BE-4161-41AF-B910-B2D653D7CA42}" sibTransId="{48EB0405-E936-4413-B818-4F7C1D599F75}"/>
    <dgm:cxn modelId="{1249A6F8-C46B-45E9-A085-B7D115EEFA0F}" srcId="{B4ACDE24-4765-4FCC-A91D-AEE1922D740C}" destId="{3E53D30A-40BA-4B70-9973-244087C3DCE5}" srcOrd="1" destOrd="0" parTransId="{35E038A3-0580-4C52-8C19-DF2066DF6A8A}" sibTransId="{D106312F-82D9-429D-A0F9-2976EE4AEB85}"/>
    <dgm:cxn modelId="{F5EDFC73-C195-4DAE-BDDC-45782821810D}" type="presParOf" srcId="{49102C5D-2E1E-49C3-9567-FE1AB3B05B40}" destId="{15A209EA-6B7D-4D2E-A225-FF0241BBA237}" srcOrd="0" destOrd="0" presId="urn:microsoft.com/office/officeart/2005/8/layout/process2"/>
    <dgm:cxn modelId="{0C1567E9-4280-4784-B0D0-FFFEB8FC5C9D}" type="presParOf" srcId="{49102C5D-2E1E-49C3-9567-FE1AB3B05B40}" destId="{A222A94B-4211-492A-ADA9-CE1B8D139C0C}" srcOrd="1" destOrd="0" presId="urn:microsoft.com/office/officeart/2005/8/layout/process2"/>
    <dgm:cxn modelId="{7FF51B74-4E03-40B2-BE93-2AAA5006E71B}" type="presParOf" srcId="{A222A94B-4211-492A-ADA9-CE1B8D139C0C}" destId="{4898F5C6-182C-456F-8D77-691FAC3CA7A2}" srcOrd="0" destOrd="0" presId="urn:microsoft.com/office/officeart/2005/8/layout/process2"/>
    <dgm:cxn modelId="{2F1933DC-2FAB-4960-8D1C-04D048347CA7}" type="presParOf" srcId="{49102C5D-2E1E-49C3-9567-FE1AB3B05B40}" destId="{41993067-DCC7-45F4-AEE8-BAC31EE5FB0C}" srcOrd="2" destOrd="0" presId="urn:microsoft.com/office/officeart/2005/8/layout/process2"/>
    <dgm:cxn modelId="{1999DBCE-8A17-406B-BDCB-D337C842B50B}" type="presParOf" srcId="{49102C5D-2E1E-49C3-9567-FE1AB3B05B40}" destId="{81613F9C-A219-41A6-94C0-5F63EE74747D}" srcOrd="3" destOrd="0" presId="urn:microsoft.com/office/officeart/2005/8/layout/process2"/>
    <dgm:cxn modelId="{683C83E8-4F9C-468D-A69C-6DE10F519106}" type="presParOf" srcId="{81613F9C-A219-41A6-94C0-5F63EE74747D}" destId="{5B40408D-6C9D-42AF-B92D-67FA74A3C420}" srcOrd="0" destOrd="0" presId="urn:microsoft.com/office/officeart/2005/8/layout/process2"/>
    <dgm:cxn modelId="{39F1E964-395B-4508-8F10-882A3E76AC8F}" type="presParOf" srcId="{49102C5D-2E1E-49C3-9567-FE1AB3B05B40}" destId="{364CD83E-4FB2-4FF6-9642-6F5925EDBA9A}" srcOrd="4" destOrd="0" presId="urn:microsoft.com/office/officeart/2005/8/layout/process2"/>
    <dgm:cxn modelId="{430FDA29-ACCB-4D29-BDA1-6C48093C5627}" type="presParOf" srcId="{49102C5D-2E1E-49C3-9567-FE1AB3B05B40}" destId="{663F6097-ED76-4824-8905-1A66D0F658BD}" srcOrd="5" destOrd="0" presId="urn:microsoft.com/office/officeart/2005/8/layout/process2"/>
    <dgm:cxn modelId="{3696A9EC-DF82-4DCA-A692-C8790A2C3B88}" type="presParOf" srcId="{663F6097-ED76-4824-8905-1A66D0F658BD}" destId="{CD933137-26D9-479F-9AF9-CEB18AD30F70}" srcOrd="0" destOrd="0" presId="urn:microsoft.com/office/officeart/2005/8/layout/process2"/>
    <dgm:cxn modelId="{F1480DDC-F812-4893-B5F1-DB70C59F08DE}" type="presParOf" srcId="{49102C5D-2E1E-49C3-9567-FE1AB3B05B40}" destId="{31BBB50F-03E5-4930-98AE-116992B3A1B5}" srcOrd="6" destOrd="0" presId="urn:microsoft.com/office/officeart/2005/8/layout/process2"/>
    <dgm:cxn modelId="{E267C828-365F-4139-88E2-F72204FA25C7}" type="presParOf" srcId="{49102C5D-2E1E-49C3-9567-FE1AB3B05B40}" destId="{58F5014C-B36B-4BC1-A68C-1D48156C5D9C}" srcOrd="7" destOrd="0" presId="urn:microsoft.com/office/officeart/2005/8/layout/process2"/>
    <dgm:cxn modelId="{53DBA0C2-CE3A-4554-94C1-1AEF40177B16}" type="presParOf" srcId="{58F5014C-B36B-4BC1-A68C-1D48156C5D9C}" destId="{C88763C6-368D-4535-B6BF-D29A67D65407}" srcOrd="0" destOrd="0" presId="urn:microsoft.com/office/officeart/2005/8/layout/process2"/>
    <dgm:cxn modelId="{C6ADE516-1582-4B3B-9406-53FCC660FF8A}" type="presParOf" srcId="{49102C5D-2E1E-49C3-9567-FE1AB3B05B40}" destId="{A8A1E13A-5AC9-44BA-ADEE-2986CFA3C6C2}" srcOrd="8" destOrd="0" presId="urn:microsoft.com/office/officeart/2005/8/layout/process2"/>
    <dgm:cxn modelId="{07469305-3438-4CA2-8A7E-5B2B9287BCE0}" type="presParOf" srcId="{49102C5D-2E1E-49C3-9567-FE1AB3B05B40}" destId="{15D66120-59B5-48E3-A637-847A3D987CB9}" srcOrd="9" destOrd="0" presId="urn:microsoft.com/office/officeart/2005/8/layout/process2"/>
    <dgm:cxn modelId="{82EF15EC-FACB-47BA-9F97-F69FF75336F1}" type="presParOf" srcId="{15D66120-59B5-48E3-A637-847A3D987CB9}" destId="{37E1AA8B-8613-4073-B686-46C5D25F0B83}" srcOrd="0" destOrd="0" presId="urn:microsoft.com/office/officeart/2005/8/layout/process2"/>
    <dgm:cxn modelId="{88917285-C267-48CF-9264-DCA2332A2D4D}" type="presParOf" srcId="{49102C5D-2E1E-49C3-9567-FE1AB3B05B40}" destId="{4E42A0B9-0B79-4AC3-B139-7E18A523CE90}" srcOrd="10" destOrd="0" presId="urn:microsoft.com/office/officeart/2005/8/layout/process2"/>
    <dgm:cxn modelId="{7F7095FC-3BE7-41D7-8DEF-E581E09F1E44}" type="presParOf" srcId="{49102C5D-2E1E-49C3-9567-FE1AB3B05B40}" destId="{3F8F74A8-B87B-487F-9707-462B56EEA282}" srcOrd="11" destOrd="0" presId="urn:microsoft.com/office/officeart/2005/8/layout/process2"/>
    <dgm:cxn modelId="{BAF8097E-ACA2-4F20-9CCE-CEA1CB74779F}" type="presParOf" srcId="{3F8F74A8-B87B-487F-9707-462B56EEA282}" destId="{C47803C7-9D6B-4CCB-A1E5-9AD6BF121C9E}" srcOrd="0" destOrd="0" presId="urn:microsoft.com/office/officeart/2005/8/layout/process2"/>
    <dgm:cxn modelId="{3973B728-45A6-45FA-A3EC-7AA774ABB609}" type="presParOf" srcId="{49102C5D-2E1E-49C3-9567-FE1AB3B05B40}" destId="{3CC4CDF2-F7D4-42E9-B1E4-64DF7D0246A6}" srcOrd="12" destOrd="0" presId="urn:microsoft.com/office/officeart/2005/8/layout/process2"/>
    <dgm:cxn modelId="{E91BF357-3DD0-47F2-8901-BC2EE73AE497}" type="presParOf" srcId="{49102C5D-2E1E-49C3-9567-FE1AB3B05B40}" destId="{11A92C5E-724A-4471-AF96-E427DA181F54}" srcOrd="13" destOrd="0" presId="urn:microsoft.com/office/officeart/2005/8/layout/process2"/>
    <dgm:cxn modelId="{737C5F9E-62FA-4AB3-9C70-A3B1959C3270}" type="presParOf" srcId="{11A92C5E-724A-4471-AF96-E427DA181F54}" destId="{E62D46FA-2553-4391-B825-5BA33F278014}" srcOrd="0" destOrd="0" presId="urn:microsoft.com/office/officeart/2005/8/layout/process2"/>
    <dgm:cxn modelId="{091D4201-55F1-4E41-B3C8-D7D1A43FEF3E}" type="presParOf" srcId="{49102C5D-2E1E-49C3-9567-FE1AB3B05B40}" destId="{AA16E5CE-18F9-439A-B089-4CE969AA8A7C}" srcOrd="14" destOrd="0" presId="urn:microsoft.com/office/officeart/2005/8/layout/process2"/>
    <dgm:cxn modelId="{47217749-72C2-4913-9763-92B7D837DC9A}" type="presParOf" srcId="{49102C5D-2E1E-49C3-9567-FE1AB3B05B40}" destId="{AC54A1ED-CFED-4C8C-95D2-6D752B40795B}" srcOrd="15" destOrd="0" presId="urn:microsoft.com/office/officeart/2005/8/layout/process2"/>
    <dgm:cxn modelId="{9C4BD0D3-A140-4091-B2ED-2E6CE2972E3B}" type="presParOf" srcId="{AC54A1ED-CFED-4C8C-95D2-6D752B40795B}" destId="{97A5263E-5DAA-4233-B54E-4A60C89FBCE5}" srcOrd="0" destOrd="0" presId="urn:microsoft.com/office/officeart/2005/8/layout/process2"/>
    <dgm:cxn modelId="{679A769E-2C0B-4B83-A46F-CC682289A408}" type="presParOf" srcId="{49102C5D-2E1E-49C3-9567-FE1AB3B05B40}" destId="{12740C7C-FA30-465A-995A-26D785194DB9}" srcOrd="16" destOrd="0" presId="urn:microsoft.com/office/officeart/2005/8/layout/process2"/>
    <dgm:cxn modelId="{7D95EDF8-B0FB-4AFA-8564-9FDE5B3FDC0B}" type="presParOf" srcId="{49102C5D-2E1E-49C3-9567-FE1AB3B05B40}" destId="{D53292BD-2A30-4ED7-B599-31940071345C}" srcOrd="17" destOrd="0" presId="urn:microsoft.com/office/officeart/2005/8/layout/process2"/>
    <dgm:cxn modelId="{B5FE786B-ABB3-4566-BD30-0823576ED245}" type="presParOf" srcId="{D53292BD-2A30-4ED7-B599-31940071345C}" destId="{58295B12-C250-4DC3-8D27-F9B887D6D8DC}" srcOrd="0" destOrd="0" presId="urn:microsoft.com/office/officeart/2005/8/layout/process2"/>
    <dgm:cxn modelId="{4FF02E98-0960-4FAE-8AAE-6385289C824C}" type="presParOf" srcId="{49102C5D-2E1E-49C3-9567-FE1AB3B05B40}" destId="{4A7409E3-01DF-47DD-A573-B31EB7DFA151}" srcOrd="18" destOrd="0" presId="urn:microsoft.com/office/officeart/2005/8/layout/process2"/>
    <dgm:cxn modelId="{215134EE-392A-47AA-9931-706F541B899F}" type="presParOf" srcId="{49102C5D-2E1E-49C3-9567-FE1AB3B05B40}" destId="{D477E458-AE99-4A50-AEC4-D730EE65929B}" srcOrd="19" destOrd="0" presId="urn:microsoft.com/office/officeart/2005/8/layout/process2"/>
    <dgm:cxn modelId="{4E58672A-3D5A-473C-A7FE-C730AA6495D9}" type="presParOf" srcId="{D477E458-AE99-4A50-AEC4-D730EE65929B}" destId="{F8EFF8DC-F4C0-4AE2-B683-27FB5870C61A}" srcOrd="0" destOrd="0" presId="urn:microsoft.com/office/officeart/2005/8/layout/process2"/>
    <dgm:cxn modelId="{C9325F98-5919-4278-B3C6-E04F998C714A}" type="presParOf" srcId="{49102C5D-2E1E-49C3-9567-FE1AB3B05B40}" destId="{F1B6151C-51E3-4A2F-B759-FD2D3B2C7EE8}" srcOrd="2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09EA-6B7D-4D2E-A225-FF0241BBA237}">
      <dsp:nvSpPr>
        <dsp:cNvPr id="0" name=""/>
        <dsp:cNvSpPr/>
      </dsp:nvSpPr>
      <dsp:spPr>
        <a:xfrm>
          <a:off x="-3" y="69141"/>
          <a:ext cx="3589868" cy="3030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874" y="78018"/>
        <a:ext cx="3572114" cy="285314"/>
      </dsp:txXfrm>
    </dsp:sp>
    <dsp:sp modelId="{A222A94B-4211-492A-ADA9-CE1B8D139C0C}">
      <dsp:nvSpPr>
        <dsp:cNvPr id="0" name=""/>
        <dsp:cNvSpPr/>
      </dsp:nvSpPr>
      <dsp:spPr>
        <a:xfrm rot="5400000">
          <a:off x="1761509" y="365890"/>
          <a:ext cx="66842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14199"/>
        <a:ext cx="98075" cy="46789"/>
      </dsp:txXfrm>
    </dsp:sp>
    <dsp:sp modelId="{41993067-DCC7-45F4-AEE8-BAC31EE5FB0C}">
      <dsp:nvSpPr>
        <dsp:cNvPr id="0" name=""/>
        <dsp:cNvSpPr/>
      </dsp:nvSpPr>
      <dsp:spPr>
        <a:xfrm>
          <a:off x="-3" y="523029"/>
          <a:ext cx="3589868" cy="29539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Pembekal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49" y="531681"/>
        <a:ext cx="3572564" cy="278086"/>
      </dsp:txXfrm>
    </dsp:sp>
    <dsp:sp modelId="{81613F9C-A219-41A6-94C0-5F63EE74747D}">
      <dsp:nvSpPr>
        <dsp:cNvPr id="0" name=""/>
        <dsp:cNvSpPr/>
      </dsp:nvSpPr>
      <dsp:spPr>
        <a:xfrm rot="5400000">
          <a:off x="1660044" y="873792"/>
          <a:ext cx="269772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300" kern="1200"/>
        </a:p>
      </dsp:txBody>
      <dsp:txXfrm rot="-5400000">
        <a:off x="1720244" y="863382"/>
        <a:ext cx="149372" cy="195086"/>
      </dsp:txXfrm>
    </dsp:sp>
    <dsp:sp modelId="{364CD83E-4FB2-4FF6-9642-6F5925EDBA9A}">
      <dsp:nvSpPr>
        <dsp:cNvPr id="0" name=""/>
        <dsp:cNvSpPr/>
      </dsp:nvSpPr>
      <dsp:spPr>
        <a:xfrm>
          <a:off x="-3" y="1178116"/>
          <a:ext cx="3589868" cy="3336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770" y="1187889"/>
        <a:ext cx="3570322" cy="314116"/>
      </dsp:txXfrm>
    </dsp:sp>
    <dsp:sp modelId="{663F6097-ED76-4824-8905-1A66D0F658BD}">
      <dsp:nvSpPr>
        <dsp:cNvPr id="0" name=""/>
        <dsp:cNvSpPr/>
      </dsp:nvSpPr>
      <dsp:spPr>
        <a:xfrm rot="5400000">
          <a:off x="1675850" y="1546076"/>
          <a:ext cx="238159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 rot="-5400000">
        <a:off x="1720243" y="1551473"/>
        <a:ext cx="149372" cy="166711"/>
      </dsp:txXfrm>
    </dsp:sp>
    <dsp:sp modelId="{31BBB50F-03E5-4930-98AE-116992B3A1B5}">
      <dsp:nvSpPr>
        <dsp:cNvPr id="0" name=""/>
        <dsp:cNvSpPr/>
      </dsp:nvSpPr>
      <dsp:spPr>
        <a:xfrm>
          <a:off x="-3" y="1829325"/>
          <a:ext cx="3589868" cy="29207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Pelulus</a:t>
          </a:r>
          <a:r>
            <a:rPr lang="en-US" sz="1600" b="1" kern="1200" dirty="0">
              <a:solidFill>
                <a:schemeClr val="tx1"/>
              </a:solidFill>
            </a:rPr>
            <a:t> Nota </a:t>
          </a:r>
          <a:r>
            <a:rPr lang="en-US" sz="1600" b="1" kern="1200" dirty="0" err="1">
              <a:solidFill>
                <a:schemeClr val="tx1"/>
              </a:solidFill>
            </a:rPr>
            <a:t>Minta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551" y="1837879"/>
        <a:ext cx="3572760" cy="274962"/>
      </dsp:txXfrm>
    </dsp:sp>
    <dsp:sp modelId="{58F5014C-B36B-4BC1-A68C-1D48156C5D9C}">
      <dsp:nvSpPr>
        <dsp:cNvPr id="0" name=""/>
        <dsp:cNvSpPr/>
      </dsp:nvSpPr>
      <dsp:spPr>
        <a:xfrm rot="5400000">
          <a:off x="1747353" y="2147015"/>
          <a:ext cx="95153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181168"/>
        <a:ext cx="98075" cy="66607"/>
      </dsp:txXfrm>
    </dsp:sp>
    <dsp:sp modelId="{A8A1E13A-5AC9-44BA-ADEE-2986CFA3C6C2}">
      <dsp:nvSpPr>
        <dsp:cNvPr id="0" name=""/>
        <dsp:cNvSpPr/>
      </dsp:nvSpPr>
      <dsp:spPr>
        <a:xfrm>
          <a:off x="195" y="2336093"/>
          <a:ext cx="3589470" cy="22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Peminta</a:t>
          </a:r>
          <a:endParaRPr lang="en-US" sz="1600" b="1" kern="1200" dirty="0"/>
        </a:p>
      </dsp:txBody>
      <dsp:txXfrm>
        <a:off x="6653" y="2342551"/>
        <a:ext cx="3576554" cy="207567"/>
      </dsp:txXfrm>
    </dsp:sp>
    <dsp:sp modelId="{15D66120-59B5-48E3-A637-847A3D987CB9}">
      <dsp:nvSpPr>
        <dsp:cNvPr id="0" name=""/>
        <dsp:cNvSpPr/>
      </dsp:nvSpPr>
      <dsp:spPr>
        <a:xfrm rot="5400000">
          <a:off x="1729772" y="2621863"/>
          <a:ext cx="130315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638435"/>
        <a:ext cx="98075" cy="91221"/>
      </dsp:txXfrm>
    </dsp:sp>
    <dsp:sp modelId="{4E42A0B9-0B79-4AC3-B139-7E18A523CE90}">
      <dsp:nvSpPr>
        <dsp:cNvPr id="0" name=""/>
        <dsp:cNvSpPr/>
      </dsp:nvSpPr>
      <dsp:spPr>
        <a:xfrm>
          <a:off x="-3" y="2850610"/>
          <a:ext cx="3589868" cy="317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Pelulus</a:t>
          </a:r>
          <a:r>
            <a:rPr lang="en-US" sz="1600" b="1" kern="1200" dirty="0"/>
            <a:t> </a:t>
          </a:r>
          <a:r>
            <a:rPr lang="en-US" sz="1600" b="1" kern="1200" dirty="0" err="1"/>
            <a:t>Pemenuhan</a:t>
          </a:r>
          <a:endParaRPr lang="en-US" sz="1600" b="1" kern="1200" dirty="0"/>
        </a:p>
      </dsp:txBody>
      <dsp:txXfrm>
        <a:off x="9294" y="2859907"/>
        <a:ext cx="3571274" cy="298836"/>
      </dsp:txXfrm>
    </dsp:sp>
    <dsp:sp modelId="{3F8F74A8-B87B-487F-9707-462B56EEA282}">
      <dsp:nvSpPr>
        <dsp:cNvPr id="0" name=""/>
        <dsp:cNvSpPr/>
      </dsp:nvSpPr>
      <dsp:spPr>
        <a:xfrm rot="5400000">
          <a:off x="1735956" y="3219374"/>
          <a:ext cx="117947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242130"/>
        <a:ext cx="98075" cy="82563"/>
      </dsp:txXfrm>
    </dsp:sp>
    <dsp:sp modelId="{3CC4CDF2-F7D4-42E9-B1E4-64DF7D0246A6}">
      <dsp:nvSpPr>
        <dsp:cNvPr id="0" name=""/>
        <dsp:cNvSpPr/>
      </dsp:nvSpPr>
      <dsp:spPr>
        <a:xfrm>
          <a:off x="-3" y="3434168"/>
          <a:ext cx="3589868" cy="486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Pembekal</a:t>
          </a:r>
          <a:endParaRPr lang="en-US" sz="1600" b="1" kern="1200" dirty="0"/>
        </a:p>
      </dsp:txBody>
      <dsp:txXfrm>
        <a:off x="14240" y="3448411"/>
        <a:ext cx="3561382" cy="457822"/>
      </dsp:txXfrm>
    </dsp:sp>
    <dsp:sp modelId="{11A92C5E-724A-4471-AF96-E427DA181F54}">
      <dsp:nvSpPr>
        <dsp:cNvPr id="0" name=""/>
        <dsp:cNvSpPr/>
      </dsp:nvSpPr>
      <dsp:spPr>
        <a:xfrm rot="5400000">
          <a:off x="1735169" y="3973587"/>
          <a:ext cx="119521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995556"/>
        <a:ext cx="98075" cy="83665"/>
      </dsp:txXfrm>
    </dsp:sp>
    <dsp:sp modelId="{AA16E5CE-18F9-439A-B089-4CE969AA8A7C}">
      <dsp:nvSpPr>
        <dsp:cNvPr id="0" name=""/>
        <dsp:cNvSpPr/>
      </dsp:nvSpPr>
      <dsp:spPr>
        <a:xfrm>
          <a:off x="195" y="4190156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Penerima</a:t>
          </a:r>
          <a:endParaRPr lang="en-US" sz="1600" b="1" kern="1200" dirty="0"/>
        </a:p>
      </dsp:txBody>
      <dsp:txXfrm>
        <a:off x="5540" y="4195501"/>
        <a:ext cx="3578780" cy="171803"/>
      </dsp:txXfrm>
    </dsp:sp>
    <dsp:sp modelId="{AC54A1ED-CFED-4C8C-95D2-6D752B40795B}">
      <dsp:nvSpPr>
        <dsp:cNvPr id="0" name=""/>
        <dsp:cNvSpPr/>
      </dsp:nvSpPr>
      <dsp:spPr>
        <a:xfrm rot="5400000">
          <a:off x="1733633" y="4429226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449658"/>
        <a:ext cx="98075" cy="85816"/>
      </dsp:txXfrm>
    </dsp:sp>
    <dsp:sp modelId="{12740C7C-FA30-465A-995A-26D785194DB9}">
      <dsp:nvSpPr>
        <dsp:cNvPr id="0" name=""/>
        <dsp:cNvSpPr/>
      </dsp:nvSpPr>
      <dsp:spPr>
        <a:xfrm>
          <a:off x="195" y="4649263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Pengesah</a:t>
          </a:r>
          <a:endParaRPr lang="en-US" sz="1600" b="1" kern="1200" dirty="0"/>
        </a:p>
      </dsp:txBody>
      <dsp:txXfrm>
        <a:off x="5540" y="4654608"/>
        <a:ext cx="3578780" cy="171803"/>
      </dsp:txXfrm>
    </dsp:sp>
    <dsp:sp modelId="{D53292BD-2A30-4ED7-B599-31940071345C}">
      <dsp:nvSpPr>
        <dsp:cNvPr id="0" name=""/>
        <dsp:cNvSpPr/>
      </dsp:nvSpPr>
      <dsp:spPr>
        <a:xfrm rot="5400000">
          <a:off x="1733633" y="4888333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908765"/>
        <a:ext cx="98075" cy="85816"/>
      </dsp:txXfrm>
    </dsp:sp>
    <dsp:sp modelId="{4A7409E3-01DF-47DD-A573-B31EB7DFA151}">
      <dsp:nvSpPr>
        <dsp:cNvPr id="0" name=""/>
        <dsp:cNvSpPr/>
      </dsp:nvSpPr>
      <dsp:spPr>
        <a:xfrm>
          <a:off x="195" y="5108369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Pembekal</a:t>
          </a:r>
          <a:endParaRPr lang="en-US" sz="1600" b="1" kern="1200" dirty="0"/>
        </a:p>
      </dsp:txBody>
      <dsp:txXfrm>
        <a:off x="5540" y="5113714"/>
        <a:ext cx="3578780" cy="171803"/>
      </dsp:txXfrm>
    </dsp:sp>
    <dsp:sp modelId="{D477E458-AE99-4A50-AEC4-D730EE65929B}">
      <dsp:nvSpPr>
        <dsp:cNvPr id="0" name=""/>
        <dsp:cNvSpPr/>
      </dsp:nvSpPr>
      <dsp:spPr>
        <a:xfrm rot="5400000">
          <a:off x="1733633" y="5347439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5367871"/>
        <a:ext cx="98075" cy="85816"/>
      </dsp:txXfrm>
    </dsp:sp>
    <dsp:sp modelId="{F1B6151C-51E3-4A2F-B759-FD2D3B2C7EE8}">
      <dsp:nvSpPr>
        <dsp:cNvPr id="0" name=""/>
        <dsp:cNvSpPr/>
      </dsp:nvSpPr>
      <dsp:spPr>
        <a:xfrm>
          <a:off x="195" y="5567476"/>
          <a:ext cx="3589470" cy="372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Pegawai</a:t>
          </a:r>
          <a:r>
            <a:rPr lang="en-US" sz="1600" b="1" kern="1200" dirty="0"/>
            <a:t> </a:t>
          </a:r>
          <a:r>
            <a:rPr lang="en-US" sz="1600" b="1" kern="1200" dirty="0" err="1"/>
            <a:t>Padanan</a:t>
          </a:r>
          <a:r>
            <a:rPr lang="en-US" sz="1600" b="1" kern="1200" dirty="0"/>
            <a:t> </a:t>
          </a:r>
          <a:r>
            <a:rPr lang="en-US" sz="1600" b="1" kern="1200" dirty="0" err="1"/>
            <a:t>Bayaran</a:t>
          </a:r>
          <a:endParaRPr lang="en-US" sz="1600" b="1" kern="1200" dirty="0"/>
        </a:p>
      </dsp:txBody>
      <dsp:txXfrm>
        <a:off x="11109" y="5578390"/>
        <a:ext cx="3567642" cy="350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209EA-6B7D-4D2E-A225-FF0241BBA237}">
      <dsp:nvSpPr>
        <dsp:cNvPr id="0" name=""/>
        <dsp:cNvSpPr/>
      </dsp:nvSpPr>
      <dsp:spPr>
        <a:xfrm>
          <a:off x="-3" y="69141"/>
          <a:ext cx="3589868" cy="3030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Urusetia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</a:p>
      </dsp:txBody>
      <dsp:txXfrm>
        <a:off x="8874" y="78018"/>
        <a:ext cx="3572114" cy="285314"/>
      </dsp:txXfrm>
    </dsp:sp>
    <dsp:sp modelId="{A222A94B-4211-492A-ADA9-CE1B8D139C0C}">
      <dsp:nvSpPr>
        <dsp:cNvPr id="0" name=""/>
        <dsp:cNvSpPr/>
      </dsp:nvSpPr>
      <dsp:spPr>
        <a:xfrm rot="5400000">
          <a:off x="1761509" y="365890"/>
          <a:ext cx="66842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14199"/>
        <a:ext cx="98075" cy="46789"/>
      </dsp:txXfrm>
    </dsp:sp>
    <dsp:sp modelId="{41993067-DCC7-45F4-AEE8-BAC31EE5FB0C}">
      <dsp:nvSpPr>
        <dsp:cNvPr id="0" name=""/>
        <dsp:cNvSpPr/>
      </dsp:nvSpPr>
      <dsp:spPr>
        <a:xfrm>
          <a:off x="-3" y="523029"/>
          <a:ext cx="3589868" cy="29539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Pembekal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649" y="531681"/>
        <a:ext cx="3572564" cy="278086"/>
      </dsp:txXfrm>
    </dsp:sp>
    <dsp:sp modelId="{81613F9C-A219-41A6-94C0-5F63EE74747D}">
      <dsp:nvSpPr>
        <dsp:cNvPr id="0" name=""/>
        <dsp:cNvSpPr/>
      </dsp:nvSpPr>
      <dsp:spPr>
        <a:xfrm rot="5400000">
          <a:off x="1660044" y="873792"/>
          <a:ext cx="269772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300" kern="1200"/>
        </a:p>
      </dsp:txBody>
      <dsp:txXfrm rot="-5400000">
        <a:off x="1720244" y="863382"/>
        <a:ext cx="149372" cy="195086"/>
      </dsp:txXfrm>
    </dsp:sp>
    <dsp:sp modelId="{364CD83E-4FB2-4FF6-9642-6F5925EDBA9A}">
      <dsp:nvSpPr>
        <dsp:cNvPr id="0" name=""/>
        <dsp:cNvSpPr/>
      </dsp:nvSpPr>
      <dsp:spPr>
        <a:xfrm>
          <a:off x="-3" y="1178116"/>
          <a:ext cx="3589868" cy="333662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Pentadbir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Kontrak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9770" y="1187889"/>
        <a:ext cx="3570322" cy="314116"/>
      </dsp:txXfrm>
    </dsp:sp>
    <dsp:sp modelId="{663F6097-ED76-4824-8905-1A66D0F658BD}">
      <dsp:nvSpPr>
        <dsp:cNvPr id="0" name=""/>
        <dsp:cNvSpPr/>
      </dsp:nvSpPr>
      <dsp:spPr>
        <a:xfrm rot="5400000">
          <a:off x="1675850" y="1546076"/>
          <a:ext cx="238159" cy="248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MY" sz="1100" kern="1200"/>
        </a:p>
      </dsp:txBody>
      <dsp:txXfrm rot="-5400000">
        <a:off x="1720243" y="1551473"/>
        <a:ext cx="149372" cy="166711"/>
      </dsp:txXfrm>
    </dsp:sp>
    <dsp:sp modelId="{31BBB50F-03E5-4930-98AE-116992B3A1B5}">
      <dsp:nvSpPr>
        <dsp:cNvPr id="0" name=""/>
        <dsp:cNvSpPr/>
      </dsp:nvSpPr>
      <dsp:spPr>
        <a:xfrm>
          <a:off x="-3" y="1829325"/>
          <a:ext cx="3589868" cy="29207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</a:rPr>
            <a:t>Pelulus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</a:p>
      </dsp:txBody>
      <dsp:txXfrm>
        <a:off x="8551" y="1837879"/>
        <a:ext cx="3572760" cy="274962"/>
      </dsp:txXfrm>
    </dsp:sp>
    <dsp:sp modelId="{58F5014C-B36B-4BC1-A68C-1D48156C5D9C}">
      <dsp:nvSpPr>
        <dsp:cNvPr id="0" name=""/>
        <dsp:cNvSpPr/>
      </dsp:nvSpPr>
      <dsp:spPr>
        <a:xfrm rot="5400000">
          <a:off x="1747353" y="2147015"/>
          <a:ext cx="95153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181168"/>
        <a:ext cx="98075" cy="66607"/>
      </dsp:txXfrm>
    </dsp:sp>
    <dsp:sp modelId="{A8A1E13A-5AC9-44BA-ADEE-2986CFA3C6C2}">
      <dsp:nvSpPr>
        <dsp:cNvPr id="0" name=""/>
        <dsp:cNvSpPr/>
      </dsp:nvSpPr>
      <dsp:spPr>
        <a:xfrm>
          <a:off x="195" y="2336093"/>
          <a:ext cx="3589470" cy="22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Peminta</a:t>
          </a:r>
          <a:endParaRPr lang="en-US" sz="1600" b="1" kern="1200" dirty="0"/>
        </a:p>
      </dsp:txBody>
      <dsp:txXfrm>
        <a:off x="6653" y="2342551"/>
        <a:ext cx="3576554" cy="207567"/>
      </dsp:txXfrm>
    </dsp:sp>
    <dsp:sp modelId="{15D66120-59B5-48E3-A637-847A3D987CB9}">
      <dsp:nvSpPr>
        <dsp:cNvPr id="0" name=""/>
        <dsp:cNvSpPr/>
      </dsp:nvSpPr>
      <dsp:spPr>
        <a:xfrm rot="5400000">
          <a:off x="1729772" y="2621863"/>
          <a:ext cx="130315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2638435"/>
        <a:ext cx="98075" cy="91221"/>
      </dsp:txXfrm>
    </dsp:sp>
    <dsp:sp modelId="{4E42A0B9-0B79-4AC3-B139-7E18A523CE90}">
      <dsp:nvSpPr>
        <dsp:cNvPr id="0" name=""/>
        <dsp:cNvSpPr/>
      </dsp:nvSpPr>
      <dsp:spPr>
        <a:xfrm>
          <a:off x="-3" y="2850610"/>
          <a:ext cx="3589868" cy="317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Pelulus</a:t>
          </a:r>
          <a:r>
            <a:rPr lang="en-US" sz="1600" b="1" kern="1200" dirty="0"/>
            <a:t> </a:t>
          </a:r>
          <a:r>
            <a:rPr lang="en-US" sz="1600" b="1" kern="1200" dirty="0" err="1"/>
            <a:t>Pemenuhan</a:t>
          </a:r>
          <a:endParaRPr lang="en-US" sz="1600" b="1" kern="1200" dirty="0"/>
        </a:p>
      </dsp:txBody>
      <dsp:txXfrm>
        <a:off x="9294" y="2859907"/>
        <a:ext cx="3571274" cy="298836"/>
      </dsp:txXfrm>
    </dsp:sp>
    <dsp:sp modelId="{3F8F74A8-B87B-487F-9707-462B56EEA282}">
      <dsp:nvSpPr>
        <dsp:cNvPr id="0" name=""/>
        <dsp:cNvSpPr/>
      </dsp:nvSpPr>
      <dsp:spPr>
        <a:xfrm rot="5400000">
          <a:off x="1735956" y="3219374"/>
          <a:ext cx="117947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242130"/>
        <a:ext cx="98075" cy="82563"/>
      </dsp:txXfrm>
    </dsp:sp>
    <dsp:sp modelId="{3CC4CDF2-F7D4-42E9-B1E4-64DF7D0246A6}">
      <dsp:nvSpPr>
        <dsp:cNvPr id="0" name=""/>
        <dsp:cNvSpPr/>
      </dsp:nvSpPr>
      <dsp:spPr>
        <a:xfrm>
          <a:off x="-3" y="3434168"/>
          <a:ext cx="3589868" cy="486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Pembekal</a:t>
          </a:r>
          <a:endParaRPr lang="en-US" sz="1600" b="1" kern="1200" dirty="0"/>
        </a:p>
      </dsp:txBody>
      <dsp:txXfrm>
        <a:off x="14240" y="3448411"/>
        <a:ext cx="3561382" cy="457822"/>
      </dsp:txXfrm>
    </dsp:sp>
    <dsp:sp modelId="{11A92C5E-724A-4471-AF96-E427DA181F54}">
      <dsp:nvSpPr>
        <dsp:cNvPr id="0" name=""/>
        <dsp:cNvSpPr/>
      </dsp:nvSpPr>
      <dsp:spPr>
        <a:xfrm rot="5400000">
          <a:off x="1735169" y="3973587"/>
          <a:ext cx="119521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2" y="3995556"/>
        <a:ext cx="98075" cy="83665"/>
      </dsp:txXfrm>
    </dsp:sp>
    <dsp:sp modelId="{AA16E5CE-18F9-439A-B089-4CE969AA8A7C}">
      <dsp:nvSpPr>
        <dsp:cNvPr id="0" name=""/>
        <dsp:cNvSpPr/>
      </dsp:nvSpPr>
      <dsp:spPr>
        <a:xfrm>
          <a:off x="195" y="4190156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Penerima</a:t>
          </a:r>
          <a:endParaRPr lang="en-US" sz="1600" b="1" kern="1200" dirty="0"/>
        </a:p>
      </dsp:txBody>
      <dsp:txXfrm>
        <a:off x="5540" y="4195501"/>
        <a:ext cx="3578780" cy="171803"/>
      </dsp:txXfrm>
    </dsp:sp>
    <dsp:sp modelId="{AC54A1ED-CFED-4C8C-95D2-6D752B40795B}">
      <dsp:nvSpPr>
        <dsp:cNvPr id="0" name=""/>
        <dsp:cNvSpPr/>
      </dsp:nvSpPr>
      <dsp:spPr>
        <a:xfrm rot="5400000">
          <a:off x="1733633" y="4429226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449658"/>
        <a:ext cx="98075" cy="85816"/>
      </dsp:txXfrm>
    </dsp:sp>
    <dsp:sp modelId="{12740C7C-FA30-465A-995A-26D785194DB9}">
      <dsp:nvSpPr>
        <dsp:cNvPr id="0" name=""/>
        <dsp:cNvSpPr/>
      </dsp:nvSpPr>
      <dsp:spPr>
        <a:xfrm>
          <a:off x="195" y="4649263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Pegawai </a:t>
          </a:r>
          <a:r>
            <a:rPr lang="en-US" sz="1600" b="1" kern="1200" dirty="0" err="1"/>
            <a:t>Pengesah</a:t>
          </a:r>
          <a:endParaRPr lang="en-US" sz="1600" b="1" kern="1200" dirty="0"/>
        </a:p>
      </dsp:txBody>
      <dsp:txXfrm>
        <a:off x="5540" y="4654608"/>
        <a:ext cx="3578780" cy="171803"/>
      </dsp:txXfrm>
    </dsp:sp>
    <dsp:sp modelId="{D53292BD-2A30-4ED7-B599-31940071345C}">
      <dsp:nvSpPr>
        <dsp:cNvPr id="0" name=""/>
        <dsp:cNvSpPr/>
      </dsp:nvSpPr>
      <dsp:spPr>
        <a:xfrm rot="5400000">
          <a:off x="1733633" y="4888333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4908765"/>
        <a:ext cx="98075" cy="85816"/>
      </dsp:txXfrm>
    </dsp:sp>
    <dsp:sp modelId="{4A7409E3-01DF-47DD-A573-B31EB7DFA151}">
      <dsp:nvSpPr>
        <dsp:cNvPr id="0" name=""/>
        <dsp:cNvSpPr/>
      </dsp:nvSpPr>
      <dsp:spPr>
        <a:xfrm>
          <a:off x="195" y="5108369"/>
          <a:ext cx="3589470" cy="1824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Pembekal</a:t>
          </a:r>
          <a:endParaRPr lang="en-US" sz="1600" b="1" kern="1200" dirty="0"/>
        </a:p>
      </dsp:txBody>
      <dsp:txXfrm>
        <a:off x="5540" y="5113714"/>
        <a:ext cx="3578780" cy="171803"/>
      </dsp:txXfrm>
    </dsp:sp>
    <dsp:sp modelId="{D477E458-AE99-4A50-AEC4-D730EE65929B}">
      <dsp:nvSpPr>
        <dsp:cNvPr id="0" name=""/>
        <dsp:cNvSpPr/>
      </dsp:nvSpPr>
      <dsp:spPr>
        <a:xfrm rot="5400000">
          <a:off x="1733633" y="5347439"/>
          <a:ext cx="122594" cy="1634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/>
        </a:p>
      </dsp:txBody>
      <dsp:txXfrm rot="-5400000">
        <a:off x="1745893" y="5367871"/>
        <a:ext cx="98075" cy="85816"/>
      </dsp:txXfrm>
    </dsp:sp>
    <dsp:sp modelId="{F1B6151C-51E3-4A2F-B759-FD2D3B2C7EE8}">
      <dsp:nvSpPr>
        <dsp:cNvPr id="0" name=""/>
        <dsp:cNvSpPr/>
      </dsp:nvSpPr>
      <dsp:spPr>
        <a:xfrm>
          <a:off x="195" y="5567476"/>
          <a:ext cx="3589470" cy="372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Pegawai</a:t>
          </a:r>
          <a:r>
            <a:rPr lang="en-US" sz="1600" b="1" kern="1200" dirty="0"/>
            <a:t> </a:t>
          </a:r>
          <a:r>
            <a:rPr lang="en-US" sz="1600" b="1" kern="1200" dirty="0" err="1"/>
            <a:t>Padanan</a:t>
          </a:r>
          <a:r>
            <a:rPr lang="en-US" sz="1600" b="1" kern="1200" dirty="0"/>
            <a:t> </a:t>
          </a:r>
          <a:r>
            <a:rPr lang="en-US" sz="1600" b="1" kern="1200" dirty="0" err="1"/>
            <a:t>Bayaran</a:t>
          </a:r>
          <a:endParaRPr lang="en-US" sz="1600" b="1" kern="1200" dirty="0"/>
        </a:p>
      </dsp:txBody>
      <dsp:txXfrm>
        <a:off x="11109" y="5578390"/>
        <a:ext cx="3567642" cy="350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CDBD-5274-41D5-8482-A2568905FB9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A6285-22AC-4D76-B375-81A662965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27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926FC-3A45-4403-B70F-126A27F2FE1A}" type="datetimeFigureOut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AC22-0285-41DD-BF0F-9E20E7CB1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3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15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1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5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27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85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26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08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0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1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74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ii-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baseline="0" dirty="0"/>
              <a:t> </a:t>
            </a:r>
            <a:r>
              <a:rPr lang="en-US" baseline="0" dirty="0" err="1"/>
              <a:t>akhir</a:t>
            </a:r>
            <a:r>
              <a:rPr lang="en-US" baseline="0" dirty="0"/>
              <a:t> </a:t>
            </a:r>
            <a:r>
              <a:rPr lang="en-US" baseline="0" dirty="0" err="1"/>
              <a:t>kontrak</a:t>
            </a:r>
            <a:r>
              <a:rPr lang="en-US" baseline="0" dirty="0"/>
              <a:t> = </a:t>
            </a:r>
            <a:r>
              <a:rPr lang="en-US" baseline="0" dirty="0" err="1"/>
              <a:t>muktamad</a:t>
            </a:r>
            <a:r>
              <a:rPr lang="en-US" baseline="0" dirty="0"/>
              <a:t> </a:t>
            </a:r>
            <a:r>
              <a:rPr lang="en-US" baseline="0" dirty="0" err="1"/>
              <a:t>kontrak</a:t>
            </a:r>
            <a:r>
              <a:rPr lang="en-US" baseline="0" dirty="0"/>
              <a:t> (finalization)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76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4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86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Tanya </a:t>
            </a:r>
            <a:r>
              <a:rPr lang="en-US" dirty="0" err="1"/>
              <a:t>Fauzal</a:t>
            </a:r>
            <a:r>
              <a:rPr lang="en-US" dirty="0"/>
              <a:t> – on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/>
              <a:t>pembolehan</a:t>
            </a:r>
            <a:r>
              <a:rPr lang="en-US" dirty="0"/>
              <a:t> PTJ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/>
              <a:t>Pembekal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6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375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267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eaduan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5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0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04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4FAC22-0285-41DD-BF0F-9E20E7CB159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7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6250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55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2327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612-CE54-45F2-9AD1-41C6C8B74420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4868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5500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7A8-74A3-4D85-8D10-1510239C1BCE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058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833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2698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4E4-0637-4988-B188-7C5DB3B4D623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7067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B61D-F7B5-4FE0-A008-4A9672ADF598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1417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34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6695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425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7C2-D216-4F4B-A377-F3AFEFA73EEF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12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591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32522" y="6343100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6237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1134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F7F56A4-55D3-4254-8F38-DAFB665067A7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3287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438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436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6742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2BFE1D-02FA-4684-8D25-92EC49782C1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4795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4F203ED-DF6B-4FB1-A6BE-D37FF47E74C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018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4C5E22-C8BC-4A33-A09F-769250710AD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7445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057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8A8E2-3F4F-4A05-93F9-9A4BEDCD4895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5789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903864C-99A1-4894-BEAF-DFDE564F96A4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7442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35B6796-6C48-4447-B840-8BDF38210813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626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5C7DFCD-11B8-4651-B130-A51D02BE4B44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735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FF758E3-E80A-46A0-BDAC-F04439D9C7F2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484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612-CE54-45F2-9AD1-41C6C8B74420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16994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50881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7A8-74A3-4D85-8D10-1510239C1BCE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6440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44463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627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7901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4E4-0637-4988-B188-7C5DB3B4D623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77300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B61D-F7B5-4FE0-A008-4A9672ADF598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99586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5887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5874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7C2-D216-4F4B-A377-F3AFEFA73EEF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033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882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7A612-CE54-45F2-9AD1-41C6C8B74420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3478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635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7A8-74A3-4D85-8D10-1510239C1BCE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2534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7546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30433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467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B44E4-0637-4988-B188-7C5DB3B4D623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6175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5B61D-F7B5-4FE0-A008-4A9672ADF598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54947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295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43774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27C2-D216-4F4B-A377-F3AFEFA73EEF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70703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911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2141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F7F56A4-55D3-4254-8F38-DAFB665067A7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7024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74386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2436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1473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57065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2BFE1D-02FA-4684-8D25-92EC49782C1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40410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4F203ED-DF6B-4FB1-A6BE-D37FF47E74C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8602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664C5E22-C8BC-4A33-A09F-769250710ADD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3659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0D8A8E2-3F4F-4A05-93F9-9A4BEDCD4895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9367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C903864C-99A1-4894-BEAF-DFDE564F96A4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4118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35B6796-6C48-4447-B840-8BDF38210813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2796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5C7DFCD-11B8-4651-B130-A51D02BE4B44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9978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3FF758E3-E80A-46A0-BDAC-F04439D9C7F2}" type="datetime1">
              <a:rPr lang="en-US" smtClean="0"/>
              <a:pPr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4006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975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77642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6044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0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9" r:id="rId12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736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5650"/>
            <a:ext cx="10972801" cy="437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9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A7DF-6A74-4BBC-896F-0354BE253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7362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5650"/>
            <a:ext cx="10972801" cy="437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1827-5D66-44C4-AA53-6A38FB98C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9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7648" y="1923984"/>
            <a:ext cx="10952018" cy="15448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TAKLIMAT AGENSI KERAJAAN</a:t>
            </a:r>
          </a:p>
          <a:p>
            <a:r>
              <a:rPr lang="ms-MY" b="1" dirty="0">
                <a:latin typeface="Avenic black"/>
              </a:rPr>
              <a:t>UNTUK PELAKSANAAN PEROLEHAN KERAJAAN MELALUI SISTEM ePEROLEHAN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c black"/>
              </a:rPr>
            </a:br>
            <a:endParaRPr lang="en-US" b="1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9670" y="4817558"/>
            <a:ext cx="578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MY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1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" y="993228"/>
            <a:ext cx="12159650" cy="157354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Paparan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7026" y="1828800"/>
            <a:ext cx="874796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948">
            <a:off x="661611" y="2178441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494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98A539-5EC0-40C3-A8BB-04AD6159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51F8C-BF12-40C1-B1DD-9E1FADCD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2971"/>
            <a:ext cx="12192000" cy="60529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BB9EB7-6045-4AFC-8A2F-8DB5A6ACE94F}"/>
              </a:ext>
            </a:extLst>
          </p:cNvPr>
          <p:cNvSpPr txBox="1">
            <a:spLocks/>
          </p:cNvSpPr>
          <p:nvPr/>
        </p:nvSpPr>
        <p:spPr>
          <a:xfrm>
            <a:off x="202510" y="143779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Aplikasi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Saya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DD183A-367D-4A28-8A97-E2A2A8974B3D}"/>
              </a:ext>
            </a:extLst>
          </p:cNvPr>
          <p:cNvSpPr/>
          <p:nvPr/>
        </p:nvSpPr>
        <p:spPr>
          <a:xfrm>
            <a:off x="881568" y="1174338"/>
            <a:ext cx="1382661" cy="12335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D4FE3CF0-D263-41C8-85E6-F1D9422D8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4597">
            <a:off x="2277729" y="1922908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46879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F7C93-0131-40B0-982D-C3D2471C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1E4329-8FAC-44B6-9EC5-9EE40B01A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3926"/>
            <a:ext cx="12192000" cy="61102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E9C7DD-CD15-456A-B573-9F2B2F4BE80D}"/>
              </a:ext>
            </a:extLst>
          </p:cNvPr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Senarai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Tugasan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FAD6F-9CFE-4D5E-8795-2308A3A95044}"/>
              </a:ext>
            </a:extLst>
          </p:cNvPr>
          <p:cNvSpPr/>
          <p:nvPr/>
        </p:nvSpPr>
        <p:spPr>
          <a:xfrm>
            <a:off x="1842340" y="1428466"/>
            <a:ext cx="1419367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6055DEED-BAC1-44D1-BC8E-967B408D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5478">
            <a:off x="3561944" y="298913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E889D8-1A2C-4398-B486-B11C2A4C574D}"/>
              </a:ext>
            </a:extLst>
          </p:cNvPr>
          <p:cNvSpPr/>
          <p:nvPr/>
        </p:nvSpPr>
        <p:spPr>
          <a:xfrm>
            <a:off x="11197771" y="3046863"/>
            <a:ext cx="769253" cy="559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FAE0E81-BAD9-40CC-92C5-7E7F155FB1B2}"/>
              </a:ext>
            </a:extLst>
          </p:cNvPr>
          <p:cNvCxnSpPr/>
          <p:nvPr/>
        </p:nvCxnSpPr>
        <p:spPr>
          <a:xfrm>
            <a:off x="11625943" y="3795486"/>
            <a:ext cx="0" cy="2082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C04F8BF-50B1-4D71-B2B0-4FABA6580A82}"/>
              </a:ext>
            </a:extLst>
          </p:cNvPr>
          <p:cNvSpPr txBox="1"/>
          <p:nvPr/>
        </p:nvSpPr>
        <p:spPr>
          <a:xfrm>
            <a:off x="2249714" y="2094880"/>
            <a:ext cx="4499429" cy="30777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PENERIMA BARANG &amp; PEGAWAI PADANAN BAYARAN</a:t>
            </a:r>
            <a:endParaRPr lang="en-MY" sz="1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6A89E7-76AB-47F6-B1C2-9D352794D088}"/>
              </a:ext>
            </a:extLst>
          </p:cNvPr>
          <p:cNvSpPr txBox="1"/>
          <p:nvPr/>
        </p:nvSpPr>
        <p:spPr>
          <a:xfrm>
            <a:off x="108857" y="2402657"/>
            <a:ext cx="106680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EB64F70-1BA9-42CD-AC74-C9B271D17BA9}"/>
              </a:ext>
            </a:extLst>
          </p:cNvPr>
          <p:cNvCxnSpPr/>
          <p:nvPr/>
        </p:nvCxnSpPr>
        <p:spPr>
          <a:xfrm flipV="1">
            <a:off x="1357086" y="2322286"/>
            <a:ext cx="747485" cy="181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10622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85" t="-281" b="281"/>
          <a:stretch/>
        </p:blipFill>
        <p:spPr>
          <a:xfrm>
            <a:off x="134133" y="883351"/>
            <a:ext cx="12057867" cy="56095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Papan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Kenyataan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75965" y="1719618"/>
            <a:ext cx="1419367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948">
            <a:off x="4840824" y="1974792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2961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4FD135-E84D-4BFF-85FB-B8A1922C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8F43D-70DB-4BAE-BD51-2F931B35F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196"/>
            <a:ext cx="12192000" cy="58269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B9008E8-3900-44A3-857E-18F481E96A98}"/>
              </a:ext>
            </a:extLst>
          </p:cNvPr>
          <p:cNvSpPr/>
          <p:nvPr/>
        </p:nvSpPr>
        <p:spPr>
          <a:xfrm>
            <a:off x="4311395" y="1396934"/>
            <a:ext cx="1189520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3B9FEF1B-FBAA-404A-AC45-562C43082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3901">
            <a:off x="2814935" y="1842472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69E97B6-EAEB-40DE-A65A-38F39F462131}"/>
              </a:ext>
            </a:extLst>
          </p:cNvPr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Laporan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72476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93689-B925-4736-9D24-330C14636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2E0F5-50B4-4C93-A689-9E8A9F181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878"/>
            <a:ext cx="12192000" cy="606697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3674F6C-2F8D-4B8A-9507-208925A04A90}"/>
              </a:ext>
            </a:extLst>
          </p:cNvPr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Informasi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A7711B-73FD-4548-A853-122C7EA88194}"/>
              </a:ext>
            </a:extLst>
          </p:cNvPr>
          <p:cNvSpPr/>
          <p:nvPr/>
        </p:nvSpPr>
        <p:spPr>
          <a:xfrm>
            <a:off x="5008081" y="1280820"/>
            <a:ext cx="1189520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5DC474AD-C6A0-4BC0-8100-D3C9BDB3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3901">
            <a:off x="3511621" y="1635903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702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97570-9B17-4319-A0E6-04129F0C6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51479BD-BE61-4F90-9560-48D82958AB20}"/>
              </a:ext>
            </a:extLst>
          </p:cNvPr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Lain - Lain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06A366-4F36-40FD-9E2E-CFDCA4F6D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9257"/>
            <a:ext cx="12192000" cy="6074096"/>
          </a:xfrm>
          <a:prstGeom prst="rect">
            <a:avLst/>
          </a:prstGeom>
        </p:spPr>
      </p:pic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272CF892-96D8-4587-AEFD-622334DBF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93901">
            <a:off x="4592935" y="1527048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DE15F8-3CBC-47D0-B19D-064D9A19020B}"/>
              </a:ext>
            </a:extLst>
          </p:cNvPr>
          <p:cNvSpPr/>
          <p:nvPr/>
        </p:nvSpPr>
        <p:spPr>
          <a:xfrm>
            <a:off x="5995052" y="1230020"/>
            <a:ext cx="1189520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09102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FCDF8A-9F72-445F-8406-B56F67EE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F2809B-36FB-444D-A73C-018A51827E85}"/>
              </a:ext>
            </a:extLst>
          </p:cNvPr>
          <p:cNvSpPr txBox="1">
            <a:spLocks/>
          </p:cNvSpPr>
          <p:nvPr/>
        </p:nvSpPr>
        <p:spPr>
          <a:xfrm>
            <a:off x="202511" y="72273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Pemberitahuan</a:t>
            </a:r>
            <a:endParaRPr lang="en-US" sz="3600" dirty="0">
              <a:latin typeface="Avenic black"/>
              <a:ea typeface="Arial Unicode MS" panose="020B0604020202020204" pitchFamily="34" charset="-128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5539-321F-4F94-B719-25A7E9756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6620"/>
            <a:ext cx="12192000" cy="63613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DB6DDC-BAE3-49F8-9DCB-67387A65A47E}"/>
              </a:ext>
            </a:extLst>
          </p:cNvPr>
          <p:cNvSpPr/>
          <p:nvPr/>
        </p:nvSpPr>
        <p:spPr>
          <a:xfrm>
            <a:off x="9370922" y="496620"/>
            <a:ext cx="532263" cy="3821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8896C0B2-BAB3-4017-8E08-A63CA94A7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948">
            <a:off x="9344618" y="942861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72232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7771FA-4185-4A4F-B4D6-8678D80E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763432-45F0-4659-BD80-EDF6ACD27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4" y="667658"/>
            <a:ext cx="12074111" cy="62121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B8E7F9-67FB-485C-AB2B-E8FB68502ACE}"/>
              </a:ext>
            </a:extLst>
          </p:cNvPr>
          <p:cNvSpPr txBox="1">
            <a:spLocks/>
          </p:cNvSpPr>
          <p:nvPr/>
        </p:nvSpPr>
        <p:spPr>
          <a:xfrm>
            <a:off x="217025" y="136523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Profil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Saya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3D60B-1D1B-4DF1-8CE7-7AA5D6A88EED}"/>
              </a:ext>
            </a:extLst>
          </p:cNvPr>
          <p:cNvSpPr/>
          <p:nvPr/>
        </p:nvSpPr>
        <p:spPr>
          <a:xfrm>
            <a:off x="10523920" y="872928"/>
            <a:ext cx="1609135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Related image">
            <a:extLst>
              <a:ext uri="{FF2B5EF4-FFF2-40B4-BE49-F238E27FC236}">
                <a16:creationId xmlns:a16="http://schemas.microsoft.com/office/drawing/2014/main" id="{D9D99D2D-F823-4CA0-A21D-6FE43B2DF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1372">
            <a:off x="9301074" y="1333705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78142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17602" y="-277145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1653" y="-2586790"/>
            <a:ext cx="130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CABARAN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24372" y="2528613"/>
            <a:ext cx="2149642" cy="2181362"/>
            <a:chOff x="423110" y="1179640"/>
            <a:chExt cx="2149642" cy="2181362"/>
          </a:xfrm>
        </p:grpSpPr>
        <p:sp>
          <p:nvSpPr>
            <p:cNvPr id="20" name="Rectangle 19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  <a:endCxn id="20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1"/>
              <a:endCxn id="20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3902" y="2085655"/>
              <a:ext cx="1108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FAEDAH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710" y="2506482"/>
            <a:ext cx="2149642" cy="2181362"/>
            <a:chOff x="423110" y="1179640"/>
            <a:chExt cx="2149642" cy="2181362"/>
          </a:xfrm>
        </p:grpSpPr>
        <p:sp>
          <p:nvSpPr>
            <p:cNvPr id="27" name="Rectangle 26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6920" y="2085655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PENGENALAN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30705" y="2499533"/>
            <a:ext cx="2149642" cy="2181362"/>
            <a:chOff x="423110" y="1179640"/>
            <a:chExt cx="2149642" cy="2181362"/>
          </a:xfrm>
        </p:grpSpPr>
        <p:sp>
          <p:nvSpPr>
            <p:cNvPr id="41" name="Rectangle 40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41" idx="0"/>
              <a:endCxn id="41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1"/>
              <a:endCxn id="41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1803" y="2085655"/>
              <a:ext cx="1672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PERSEDIAAN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32838" y="2506482"/>
            <a:ext cx="2149642" cy="2181362"/>
            <a:chOff x="423110" y="1179640"/>
            <a:chExt cx="2149642" cy="2181362"/>
          </a:xfrm>
        </p:grpSpPr>
        <p:sp>
          <p:nvSpPr>
            <p:cNvPr id="48" name="Rectangle 47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1"/>
              <a:endCxn id="48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7751" y="2085655"/>
              <a:ext cx="1300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CABARAN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30082" y="642401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42732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68892" y="1526645"/>
            <a:ext cx="11919593" cy="4178105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421673" y="2346159"/>
            <a:ext cx="2543875" cy="2598820"/>
            <a:chOff x="423110" y="1179640"/>
            <a:chExt cx="2149642" cy="21813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>
              <a:stCxn id="5" idx="0"/>
              <a:endCxn id="5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1"/>
              <a:endCxn id="5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59198" y="1973994"/>
              <a:ext cx="1676753" cy="54250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MODUL-MODUL </a:t>
              </a:r>
            </a:p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eP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BAHARU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409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7163"/>
            <a:ext cx="10972801" cy="78970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PENGENALAN SISTEM </a:t>
            </a:r>
            <a:r>
              <a:rPr lang="en-US" b="1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ePEROLEHAN</a:t>
            </a:r>
            <a:r>
              <a:rPr lang="en-US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3540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 descr="http://ngepuat.eperolehan.com.my/documents/10184/1471164/modul-uta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060" y="1496705"/>
            <a:ext cx="45815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295722" y="4734463"/>
            <a:ext cx="4018966" cy="1804451"/>
          </a:xfrm>
          <a:custGeom>
            <a:avLst/>
            <a:gdLst>
              <a:gd name="connsiteX0" fmla="*/ 0 w 2118685"/>
              <a:gd name="connsiteY0" fmla="*/ 0 h 3234395"/>
              <a:gd name="connsiteX1" fmla="*/ 2118685 w 2118685"/>
              <a:gd name="connsiteY1" fmla="*/ 0 h 3234395"/>
              <a:gd name="connsiteX2" fmla="*/ 2118685 w 2118685"/>
              <a:gd name="connsiteY2" fmla="*/ 3234395 h 3234395"/>
              <a:gd name="connsiteX3" fmla="*/ 0 w 2118685"/>
              <a:gd name="connsiteY3" fmla="*/ 3234395 h 3234395"/>
              <a:gd name="connsiteX4" fmla="*/ 0 w 2118685"/>
              <a:gd name="connsiteY4" fmla="*/ 0 h 3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685" h="3234395">
                <a:moveTo>
                  <a:pt x="0" y="0"/>
                </a:moveTo>
                <a:lnTo>
                  <a:pt x="2118685" y="0"/>
                </a:lnTo>
                <a:lnTo>
                  <a:pt x="2118685" y="3234395"/>
                </a:lnTo>
                <a:lnTo>
                  <a:pt x="0" y="32343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r" defTabSz="622300">
              <a:spcBef>
                <a:spcPct val="0"/>
              </a:spcBef>
              <a:spcAft>
                <a:spcPct val="15000"/>
              </a:spcAft>
            </a:pP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1.Modul untuk agensi merancang </a:t>
            </a:r>
            <a:r>
              <a:rPr lang="ms-MY" sz="1600" b="1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perolehan</a:t>
            </a: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</a:t>
            </a:r>
            <a:r>
              <a:rPr lang="ms-MY" sz="1600" b="1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perbelanjaan</a:t>
            </a: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tahunan dan tahun akan datang.</a:t>
            </a:r>
          </a:p>
        </p:txBody>
      </p:sp>
      <p:sp>
        <p:nvSpPr>
          <p:cNvPr id="6" name="Freeform 5"/>
          <p:cNvSpPr/>
          <p:nvPr/>
        </p:nvSpPr>
        <p:spPr>
          <a:xfrm>
            <a:off x="8199698" y="2751537"/>
            <a:ext cx="3415198" cy="1063324"/>
          </a:xfrm>
          <a:custGeom>
            <a:avLst/>
            <a:gdLst>
              <a:gd name="connsiteX0" fmla="*/ 0 w 2118685"/>
              <a:gd name="connsiteY0" fmla="*/ 0 h 3234395"/>
              <a:gd name="connsiteX1" fmla="*/ 2118685 w 2118685"/>
              <a:gd name="connsiteY1" fmla="*/ 0 h 3234395"/>
              <a:gd name="connsiteX2" fmla="*/ 2118685 w 2118685"/>
              <a:gd name="connsiteY2" fmla="*/ 3234395 h 3234395"/>
              <a:gd name="connsiteX3" fmla="*/ 0 w 2118685"/>
              <a:gd name="connsiteY3" fmla="*/ 3234395 h 3234395"/>
              <a:gd name="connsiteX4" fmla="*/ 0 w 2118685"/>
              <a:gd name="connsiteY4" fmla="*/ 0 h 3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685" h="3234395">
                <a:moveTo>
                  <a:pt x="0" y="0"/>
                </a:moveTo>
                <a:lnTo>
                  <a:pt x="2118685" y="0"/>
                </a:lnTo>
                <a:lnTo>
                  <a:pt x="2118685" y="3234395"/>
                </a:lnTo>
                <a:lnTo>
                  <a:pt x="0" y="32343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lnRef>
          <a:fillRef idx="1"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fillRef>
          <a:effectRef idx="0">
            <a:schemeClr val="accent3">
              <a:tint val="40000"/>
              <a:alpha val="90000"/>
              <a:hueOff val="2679213"/>
              <a:satOff val="-3448"/>
              <a:lumOff val="-2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4.Proses pemenuhan bekalan/perkhidmatan melalui pesanan kerajaan (</a:t>
            </a:r>
            <a:r>
              <a:rPr lang="ms-MY" sz="1600" b="1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PO/CO</a:t>
            </a: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pesanan penghantaran (</a:t>
            </a:r>
            <a:r>
              <a:rPr lang="ms-MY" sz="1600" b="1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</a:t>
            </a: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&amp; </a:t>
            </a:r>
            <a:r>
              <a:rPr lang="ms-MY" sz="1600" b="1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invois</a:t>
            </a:r>
            <a:r>
              <a:rPr lang="ms-MY" sz="1600" kern="1200" noProof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Freeform 6"/>
          <p:cNvSpPr/>
          <p:nvPr/>
        </p:nvSpPr>
        <p:spPr>
          <a:xfrm>
            <a:off x="1840430" y="774976"/>
            <a:ext cx="8066867" cy="721729"/>
          </a:xfrm>
          <a:custGeom>
            <a:avLst/>
            <a:gdLst>
              <a:gd name="connsiteX0" fmla="*/ 0 w 2118685"/>
              <a:gd name="connsiteY0" fmla="*/ 0 h 3234395"/>
              <a:gd name="connsiteX1" fmla="*/ 2118685 w 2118685"/>
              <a:gd name="connsiteY1" fmla="*/ 0 h 3234395"/>
              <a:gd name="connsiteX2" fmla="*/ 2118685 w 2118685"/>
              <a:gd name="connsiteY2" fmla="*/ 3234395 h 3234395"/>
              <a:gd name="connsiteX3" fmla="*/ 0 w 2118685"/>
              <a:gd name="connsiteY3" fmla="*/ 3234395 h 3234395"/>
              <a:gd name="connsiteX4" fmla="*/ 0 w 2118685"/>
              <a:gd name="connsiteY4" fmla="*/ 0 h 3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685" h="3234395">
                <a:moveTo>
                  <a:pt x="0" y="0"/>
                </a:moveTo>
                <a:lnTo>
                  <a:pt x="2118685" y="0"/>
                </a:lnTo>
                <a:lnTo>
                  <a:pt x="2118685" y="3234395"/>
                </a:lnTo>
                <a:lnTo>
                  <a:pt x="0" y="32343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lnRef>
          <a:fillRef idx="1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fillRef>
          <a:effectRef idx="0"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ctr" defTabSz="622300">
              <a:spcBef>
                <a:spcPct val="0"/>
              </a:spcBef>
              <a:spcAft>
                <a:spcPct val="15000"/>
              </a:spcAft>
            </a:pP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3.Modul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mengautomasi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pekeliling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s-MY" sz="16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6618" y="2444928"/>
            <a:ext cx="3197442" cy="729244"/>
          </a:xfrm>
          <a:custGeom>
            <a:avLst/>
            <a:gdLst>
              <a:gd name="connsiteX0" fmla="*/ 0 w 2118685"/>
              <a:gd name="connsiteY0" fmla="*/ 0 h 3251232"/>
              <a:gd name="connsiteX1" fmla="*/ 2118685 w 2118685"/>
              <a:gd name="connsiteY1" fmla="*/ 0 h 3251232"/>
              <a:gd name="connsiteX2" fmla="*/ 2118685 w 2118685"/>
              <a:gd name="connsiteY2" fmla="*/ 3251232 h 3251232"/>
              <a:gd name="connsiteX3" fmla="*/ 0 w 2118685"/>
              <a:gd name="connsiteY3" fmla="*/ 3251232 h 3251232"/>
              <a:gd name="connsiteX4" fmla="*/ 0 w 2118685"/>
              <a:gd name="connsiteY4" fmla="*/ 0 h 325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685" h="3251232">
                <a:moveTo>
                  <a:pt x="0" y="0"/>
                </a:moveTo>
                <a:lnTo>
                  <a:pt x="2118685" y="0"/>
                </a:lnTo>
                <a:lnTo>
                  <a:pt x="2118685" y="3251232"/>
                </a:lnTo>
                <a:lnTo>
                  <a:pt x="0" y="325123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lnRef>
          <a:fillRef idx="1"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fillRef>
          <a:effectRef idx="0">
            <a:schemeClr val="accent3">
              <a:tint val="40000"/>
              <a:alpha val="90000"/>
              <a:hueOff val="8037640"/>
              <a:satOff val="-10345"/>
              <a:lumOff val="-80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r" defTabSz="622300">
              <a:spcBef>
                <a:spcPct val="0"/>
              </a:spcBef>
              <a:spcAft>
                <a:spcPct val="15000"/>
              </a:spcAft>
            </a:pP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2.Pemilihan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merujuk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menilai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melantik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barangan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tertentu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i="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1600" b="1" i="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600" b="1" i="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Terus &amp; Modul </a:t>
            </a:r>
            <a:r>
              <a:rPr lang="en-US" sz="1600" b="1" i="0" kern="1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Sebutharga</a:t>
            </a:r>
            <a:r>
              <a:rPr lang="en-US" sz="1600" b="1" i="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/Tender</a:t>
            </a:r>
            <a:r>
              <a:rPr lang="en-US" sz="1600" i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s-MY" sz="16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637139" y="4699786"/>
            <a:ext cx="4180732" cy="1323017"/>
          </a:xfrm>
          <a:custGeom>
            <a:avLst/>
            <a:gdLst>
              <a:gd name="connsiteX0" fmla="*/ 0 w 2118685"/>
              <a:gd name="connsiteY0" fmla="*/ 0 h 3234395"/>
              <a:gd name="connsiteX1" fmla="*/ 2118685 w 2118685"/>
              <a:gd name="connsiteY1" fmla="*/ 0 h 3234395"/>
              <a:gd name="connsiteX2" fmla="*/ 2118685 w 2118685"/>
              <a:gd name="connsiteY2" fmla="*/ 3234395 h 3234395"/>
              <a:gd name="connsiteX3" fmla="*/ 0 w 2118685"/>
              <a:gd name="connsiteY3" fmla="*/ 3234395 h 3234395"/>
              <a:gd name="connsiteX4" fmla="*/ 0 w 2118685"/>
              <a:gd name="connsiteY4" fmla="*/ 0 h 3234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685" h="3234395">
                <a:moveTo>
                  <a:pt x="0" y="0"/>
                </a:moveTo>
                <a:lnTo>
                  <a:pt x="2118685" y="0"/>
                </a:lnTo>
                <a:lnTo>
                  <a:pt x="2118685" y="3234395"/>
                </a:lnTo>
                <a:lnTo>
                  <a:pt x="0" y="323439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style>
          <a:lnRef idx="2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lnRef>
          <a:fillRef idx="1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fillRef>
          <a:effectRef idx="0"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defTabSz="622300">
              <a:spcBef>
                <a:spcPct val="0"/>
              </a:spcBef>
              <a:spcAft>
                <a:spcPct val="15000"/>
              </a:spcAft>
            </a:pP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5.Modul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mengurus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membekalkan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barangan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Persekutuan, yang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samada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16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sz="16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noProof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</a:t>
            </a:r>
            <a:r>
              <a:rPr lang="en-US" sz="1600" kern="12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ms-MY" sz="16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4" y="207098"/>
            <a:ext cx="114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Modul Utama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</p:spTree>
    <p:extLst>
      <p:ext uri="{BB962C8B-B14F-4D97-AF65-F5344CB8AC3E}">
        <p14:creationId xmlns:p14="http://schemas.microsoft.com/office/powerpoint/2010/main" val="258465700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57506" y="2028284"/>
            <a:ext cx="10392464" cy="4071411"/>
            <a:chOff x="457506" y="2028284"/>
            <a:chExt cx="10392464" cy="4071411"/>
          </a:xfrm>
        </p:grpSpPr>
        <p:sp>
          <p:nvSpPr>
            <p:cNvPr id="3" name="Rectangle 2"/>
            <p:cNvSpPr/>
            <p:nvPr/>
          </p:nvSpPr>
          <p:spPr>
            <a:xfrm>
              <a:off x="654923" y="2255017"/>
              <a:ext cx="247489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Melibatkan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penciptaan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&amp;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penyelenggaraan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profil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sesebuah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organisasi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serta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pengguna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bawah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ePerolehan</a:t>
              </a:r>
              <a:endParaRPr lang="en-US" sz="160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016963" y="2028284"/>
              <a:ext cx="283300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repositori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yang 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mengandungi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senarai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produk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perkhidmatan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berdasarkan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kodifikasi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unik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telah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ditetapkan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sistem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87" t="61159"/>
            <a:stretch/>
          </p:blipFill>
          <p:spPr bwMode="auto">
            <a:xfrm rot="20370319">
              <a:off x="5839455" y="4157411"/>
              <a:ext cx="1428102" cy="1405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ngepuat.eperolehan.com.my/documents/10184/1471164/modul-utama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10" t="33269" r="26719" b="25311"/>
            <a:stretch/>
          </p:blipFill>
          <p:spPr bwMode="auto">
            <a:xfrm>
              <a:off x="4490113" y="2483893"/>
              <a:ext cx="2129051" cy="184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0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80" r="32270" b="50587"/>
            <a:stretch/>
          </p:blipFill>
          <p:spPr bwMode="auto">
            <a:xfrm>
              <a:off x="4591056" y="2470751"/>
              <a:ext cx="2033516" cy="178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0" t="60711" r="50686"/>
            <a:stretch/>
          </p:blipFill>
          <p:spPr bwMode="auto">
            <a:xfrm rot="15327059">
              <a:off x="6517425" y="2157108"/>
              <a:ext cx="1433015" cy="1422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0" t="64777" r="50686"/>
            <a:stretch/>
          </p:blipFill>
          <p:spPr bwMode="auto">
            <a:xfrm>
              <a:off x="6539858" y="2294195"/>
              <a:ext cx="1433015" cy="1274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40" r="75297"/>
            <a:stretch/>
          </p:blipFill>
          <p:spPr bwMode="auto">
            <a:xfrm rot="5400000">
              <a:off x="3175433" y="2391096"/>
              <a:ext cx="1475299" cy="142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71" r="75297" b="1"/>
            <a:stretch/>
          </p:blipFill>
          <p:spPr bwMode="auto">
            <a:xfrm>
              <a:off x="3203666" y="2442949"/>
              <a:ext cx="1475299" cy="1318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6" t="60404" r="24359"/>
            <a:stretch/>
          </p:blipFill>
          <p:spPr bwMode="auto">
            <a:xfrm rot="2015661">
              <a:off x="3757251" y="4127872"/>
              <a:ext cx="1528549" cy="14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46" t="67652" r="24359"/>
            <a:stretch/>
          </p:blipFill>
          <p:spPr bwMode="auto">
            <a:xfrm>
              <a:off x="3747395" y="4387028"/>
              <a:ext cx="1528549" cy="1170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ngepuat.eperolehan.com.my/documents/10184/1471170/modul-sokongan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87" t="61159"/>
            <a:stretch/>
          </p:blipFill>
          <p:spPr bwMode="auto">
            <a:xfrm>
              <a:off x="5828263" y="4168816"/>
              <a:ext cx="1428102" cy="1405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457506" y="4345369"/>
              <a:ext cx="328988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err="1"/>
                <a:t>Membolehkan</a:t>
              </a:r>
              <a:r>
                <a:rPr lang="en-US" dirty="0"/>
                <a:t> </a:t>
              </a:r>
              <a:r>
                <a:rPr lang="en-US" dirty="0" err="1"/>
                <a:t>pengguna</a:t>
              </a:r>
              <a:r>
                <a:rPr lang="en-US" dirty="0"/>
                <a:t>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pemantauan</a:t>
              </a:r>
              <a:r>
                <a:rPr lang="en-US" dirty="0"/>
                <a:t>,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kajian</a:t>
              </a:r>
              <a:r>
                <a:rPr lang="en-US" dirty="0"/>
                <a:t> </a:t>
              </a:r>
              <a:r>
                <a:rPr lang="en-US" dirty="0" err="1"/>
                <a:t>berdasarkan</a:t>
              </a:r>
              <a:r>
                <a:rPr lang="en-US" dirty="0"/>
                <a:t> </a:t>
              </a:r>
              <a:r>
                <a:rPr lang="en-US" dirty="0" err="1"/>
                <a:t>kepada</a:t>
              </a:r>
              <a:r>
                <a:rPr lang="en-US" dirty="0"/>
                <a:t> </a:t>
              </a:r>
              <a:r>
                <a:rPr lang="en-US" dirty="0" err="1"/>
                <a:t>laporan</a:t>
              </a:r>
              <a:r>
                <a:rPr lang="en-US" dirty="0"/>
                <a:t> </a:t>
              </a:r>
              <a:r>
                <a:rPr lang="en-US" dirty="0" err="1"/>
                <a:t>pintar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membantu</a:t>
              </a:r>
              <a:r>
                <a:rPr lang="en-US" dirty="0"/>
                <a:t> </a:t>
              </a:r>
              <a:r>
                <a:rPr lang="en-US" dirty="0" err="1"/>
                <a:t>membuat</a:t>
              </a:r>
              <a:r>
                <a:rPr lang="en-US" dirty="0"/>
                <a:t> </a:t>
              </a:r>
              <a:r>
                <a:rPr lang="en-US" dirty="0" err="1"/>
                <a:t>keputusan</a:t>
              </a:r>
              <a:r>
                <a:rPr lang="en-US" dirty="0"/>
                <a:t> &amp; </a:t>
              </a:r>
              <a:r>
                <a:rPr lang="en-US" dirty="0" err="1"/>
                <a:t>analisa</a:t>
              </a:r>
              <a:r>
                <a:rPr lang="en-US" dirty="0"/>
                <a:t> </a:t>
              </a:r>
              <a:r>
                <a:rPr lang="en-US" dirty="0" err="1"/>
                <a:t>perbelanjaan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33932" y="4387028"/>
              <a:ext cx="36160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/>
                <a:t>Aplikasi</a:t>
              </a:r>
              <a:r>
                <a:rPr lang="en-US" dirty="0"/>
                <a:t> yang </a:t>
              </a:r>
              <a:r>
                <a:rPr lang="en-US" dirty="0" err="1"/>
                <a:t>berperanan</a:t>
              </a:r>
              <a:r>
                <a:rPr lang="en-US" dirty="0"/>
                <a:t> </a:t>
              </a:r>
              <a:r>
                <a:rPr lang="en-US" dirty="0" err="1"/>
                <a:t>untuk</a:t>
              </a:r>
              <a:r>
                <a:rPr lang="en-US" dirty="0"/>
                <a:t> </a:t>
              </a:r>
              <a:r>
                <a:rPr lang="en-US" dirty="0" err="1"/>
                <a:t>menguruskan</a:t>
              </a:r>
              <a:r>
                <a:rPr lang="en-US" dirty="0"/>
                <a:t> </a:t>
              </a:r>
              <a:r>
                <a:rPr lang="en-US" dirty="0" err="1"/>
                <a:t>latihan</a:t>
              </a:r>
              <a:r>
                <a:rPr lang="en-US" dirty="0"/>
                <a:t> &amp; </a:t>
              </a:r>
              <a:r>
                <a:rPr lang="en-US" dirty="0" err="1"/>
                <a:t>menyampaikan</a:t>
              </a:r>
              <a:r>
                <a:rPr lang="en-US" dirty="0"/>
                <a:t> </a:t>
              </a:r>
              <a:r>
                <a:rPr lang="en-US" dirty="0" err="1"/>
                <a:t>kandungan</a:t>
              </a:r>
              <a:r>
                <a:rPr lang="en-US" dirty="0"/>
                <a:t> </a:t>
              </a:r>
              <a:r>
                <a:rPr lang="en-US" dirty="0" err="1"/>
                <a:t>pembelajaran</a:t>
              </a:r>
              <a:r>
                <a:rPr lang="en-US" dirty="0"/>
                <a:t> </a:t>
              </a:r>
              <a:r>
                <a:rPr lang="en-US" dirty="0" err="1"/>
                <a:t>kepada</a:t>
              </a:r>
              <a:r>
                <a:rPr lang="en-US" dirty="0"/>
                <a:t> </a:t>
              </a:r>
              <a:r>
                <a:rPr lang="en-US" dirty="0" err="1"/>
                <a:t>pengguna</a:t>
              </a:r>
              <a:r>
                <a:rPr lang="en-US" dirty="0"/>
                <a:t> </a:t>
              </a:r>
              <a:r>
                <a:rPr lang="en-US" dirty="0" err="1"/>
                <a:t>dengan</a:t>
              </a:r>
              <a:r>
                <a:rPr lang="en-US" dirty="0"/>
                <a:t> </a:t>
              </a:r>
              <a:r>
                <a:rPr lang="en-US" dirty="0" err="1"/>
                <a:t>lebih</a:t>
              </a:r>
              <a:r>
                <a:rPr lang="en-US" dirty="0"/>
                <a:t> </a:t>
              </a:r>
              <a:r>
                <a:rPr lang="en-US" dirty="0" err="1"/>
                <a:t>cekap</a:t>
              </a:r>
              <a:r>
                <a:rPr lang="en-US" dirty="0"/>
                <a:t> </a:t>
              </a:r>
              <a:r>
                <a:rPr lang="en-US" dirty="0" err="1"/>
                <a:t>dan</a:t>
              </a:r>
              <a:r>
                <a:rPr lang="en-US" dirty="0"/>
                <a:t> </a:t>
              </a:r>
              <a:r>
                <a:rPr lang="en-US" dirty="0" err="1"/>
                <a:t>berkesan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3514" y="473583"/>
            <a:ext cx="114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Sokongan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</p:spTree>
    <p:extLst>
      <p:ext uri="{BB962C8B-B14F-4D97-AF65-F5344CB8AC3E}">
        <p14:creationId xmlns:p14="http://schemas.microsoft.com/office/powerpoint/2010/main" val="211983606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5" y="2159540"/>
            <a:ext cx="11459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25364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72492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31" y="2575175"/>
            <a:ext cx="114591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MODUL PENGURUSAN PROFIL </a:t>
            </a:r>
          </a:p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47343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827" y="1806708"/>
            <a:ext cx="11858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berfungsi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035" y="2471820"/>
            <a:ext cx="1757977" cy="25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3827" y="2460376"/>
            <a:ext cx="988499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1. </a:t>
            </a:r>
            <a:r>
              <a:rPr lang="en-GB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Pengurusan</a:t>
            </a:r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Profil</a:t>
            </a:r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</a:t>
            </a:r>
          </a:p>
          <a:p>
            <a:pPr lvl="1" defTabSz="457200"/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Profil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Organisasi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&amp;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Profil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Pengguna</a:t>
            </a:r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endParaRPr lang="en-GB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defTabSz="457200"/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2. </a:t>
            </a:r>
            <a:r>
              <a:rPr lang="en-GB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Konfigurasi</a:t>
            </a:r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Sistem</a:t>
            </a:r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</a:t>
            </a:r>
          </a:p>
          <a:p>
            <a:pPr lvl="1" defTabSz="457200"/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Penyelenggaraan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peraturan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untuk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kerajaan</a:t>
            </a:r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Penyelenggaraan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organisasi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dikecualikan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kenaan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fi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perkhidmatan</a:t>
            </a:r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-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Penyelenggaraan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dan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tetapan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b="1" i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‘common data’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dalam</a:t>
            </a:r>
            <a:r>
              <a:rPr lang="en-GB" sz="1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Parameter </a:t>
            </a:r>
            <a:r>
              <a:rPr lang="en-GB" sz="1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Sistem</a:t>
            </a:r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3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PERANAN – PERANAN Modul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a)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Pentadbir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PTJ (PTJ ADMIN)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b)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Pentadbir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Kumpulan PTJ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c)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Pentadbir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Kementerian (MINISTRY ADMIN)</a:t>
            </a:r>
            <a:endParaRPr lang="en-GB" sz="16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829" y="427037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Profil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829" y="117842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62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70CB09-6E0D-48FF-B953-2E29D1807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643759-7087-43CE-83A0-BB98349A4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130"/>
            <a:ext cx="12192000" cy="5915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7644C1-1860-47C0-9B46-4089E3C9392D}"/>
              </a:ext>
            </a:extLst>
          </p:cNvPr>
          <p:cNvSpPr txBox="1"/>
          <p:nvPr/>
        </p:nvSpPr>
        <p:spPr>
          <a:xfrm>
            <a:off x="232229" y="224971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1/7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96C58-A27D-478A-8242-A637D08D3C1E}"/>
              </a:ext>
            </a:extLst>
          </p:cNvPr>
          <p:cNvSpPr/>
          <p:nvPr/>
        </p:nvSpPr>
        <p:spPr>
          <a:xfrm>
            <a:off x="821120" y="1714757"/>
            <a:ext cx="1609135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88271-0785-47D8-8C19-6A8E94B44F3F}"/>
              </a:ext>
            </a:extLst>
          </p:cNvPr>
          <p:cNvSpPr/>
          <p:nvPr/>
        </p:nvSpPr>
        <p:spPr>
          <a:xfrm>
            <a:off x="232229" y="2438271"/>
            <a:ext cx="2431142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7CB35D-4904-4F3E-A765-DB409A180F9F}"/>
              </a:ext>
            </a:extLst>
          </p:cNvPr>
          <p:cNvSpPr/>
          <p:nvPr/>
        </p:nvSpPr>
        <p:spPr>
          <a:xfrm>
            <a:off x="2366153" y="1612090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27F4A6-AE4E-492D-A65E-2DEFC6816610}"/>
              </a:ext>
            </a:extLst>
          </p:cNvPr>
          <p:cNvSpPr/>
          <p:nvPr/>
        </p:nvSpPr>
        <p:spPr>
          <a:xfrm>
            <a:off x="2598382" y="2329637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3216914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03F742-432D-4D16-A46A-FEDB92B31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F8A78-B3BB-4B89-B750-84FC6FC7D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6190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0D1319-3D34-4D3E-AC5E-3AC8F741AA45}"/>
              </a:ext>
            </a:extLst>
          </p:cNvPr>
          <p:cNvSpPr txBox="1"/>
          <p:nvPr/>
        </p:nvSpPr>
        <p:spPr>
          <a:xfrm>
            <a:off x="232229" y="16180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2/7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E328C-1E74-4B3A-9C14-083E165DEAF0}"/>
              </a:ext>
            </a:extLst>
          </p:cNvPr>
          <p:cNvSpPr txBox="1"/>
          <p:nvPr/>
        </p:nvSpPr>
        <p:spPr>
          <a:xfrm>
            <a:off x="4775201" y="1785257"/>
            <a:ext cx="5333999" cy="44319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1) </a:t>
            </a:r>
            <a:r>
              <a:rPr lang="en-US" sz="1600" b="1" dirty="0" err="1">
                <a:solidFill>
                  <a:schemeClr val="tx2"/>
                </a:solidFill>
              </a:rPr>
              <a:t>Penyelenggaraan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Profil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Organisasi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/>
              <a:t>     - </a:t>
            </a:r>
            <a:r>
              <a:rPr lang="en-US" sz="1600" dirty="0" err="1"/>
              <a:t>Wujud</a:t>
            </a:r>
            <a:r>
              <a:rPr lang="en-US" sz="1600" dirty="0"/>
              <a:t> Alamat </a:t>
            </a:r>
            <a:r>
              <a:rPr lang="en-US" sz="1600" dirty="0" err="1"/>
              <a:t>Penerimaan</a:t>
            </a:r>
            <a:r>
              <a:rPr lang="en-US" sz="1600" dirty="0"/>
              <a:t> </a:t>
            </a:r>
            <a:r>
              <a:rPr lang="en-US" sz="1600" dirty="0" err="1"/>
              <a:t>Barangan</a:t>
            </a:r>
            <a:endParaRPr lang="en-US" sz="1600" dirty="0"/>
          </a:p>
          <a:p>
            <a:r>
              <a:rPr lang="en-US" sz="1600" dirty="0"/>
              <a:t>     - </a:t>
            </a:r>
            <a:r>
              <a:rPr lang="en-US" sz="1600" dirty="0" err="1"/>
              <a:t>Profil</a:t>
            </a:r>
            <a:r>
              <a:rPr lang="en-US" sz="1600" dirty="0"/>
              <a:t> PTJ</a:t>
            </a:r>
          </a:p>
          <a:p>
            <a:endParaRPr lang="en-US" sz="1600" dirty="0"/>
          </a:p>
          <a:p>
            <a:r>
              <a:rPr lang="en-US" sz="1600" dirty="0"/>
              <a:t>2) </a:t>
            </a:r>
            <a:r>
              <a:rPr lang="en-US" sz="1600" b="1" dirty="0" err="1">
                <a:solidFill>
                  <a:schemeClr val="tx2"/>
                </a:solidFill>
              </a:rPr>
              <a:t>Pengguna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/>
              <a:t>     - </a:t>
            </a:r>
            <a:r>
              <a:rPr lang="en-US" sz="1600" dirty="0" err="1"/>
              <a:t>Cipta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endParaRPr lang="en-US" sz="1600" dirty="0"/>
          </a:p>
          <a:p>
            <a:r>
              <a:rPr lang="en-US" sz="1600" dirty="0"/>
              <a:t>     - </a:t>
            </a:r>
            <a:r>
              <a:rPr lang="en-US" sz="1600" dirty="0" err="1"/>
              <a:t>Kemaskini</a:t>
            </a:r>
            <a:r>
              <a:rPr lang="en-US" sz="1600" dirty="0"/>
              <a:t> Peranan2 </a:t>
            </a:r>
            <a:r>
              <a:rPr lang="en-US" sz="1600" dirty="0" err="1"/>
              <a:t>Pengguna</a:t>
            </a:r>
            <a:endParaRPr lang="en-US" sz="1600" dirty="0"/>
          </a:p>
          <a:p>
            <a:r>
              <a:rPr lang="en-US" sz="1600" dirty="0"/>
              <a:t>     - </a:t>
            </a:r>
            <a:r>
              <a:rPr lang="en-US" sz="1600" dirty="0" err="1"/>
              <a:t>Kemaskini</a:t>
            </a:r>
            <a:r>
              <a:rPr lang="en-US" sz="1600" dirty="0"/>
              <a:t> </a:t>
            </a:r>
            <a:r>
              <a:rPr lang="en-US" sz="1600" dirty="0" err="1"/>
              <a:t>Profil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(email, </a:t>
            </a:r>
            <a:r>
              <a:rPr lang="en-US" sz="1600" dirty="0" err="1"/>
              <a:t>nama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/>
              <a:t>3) </a:t>
            </a:r>
            <a:r>
              <a:rPr lang="en-US" sz="1600" b="1" dirty="0">
                <a:solidFill>
                  <a:schemeClr val="tx2"/>
                </a:solidFill>
              </a:rPr>
              <a:t>Kumpulan </a:t>
            </a:r>
            <a:r>
              <a:rPr lang="en-US" sz="1600" b="1" dirty="0" err="1">
                <a:solidFill>
                  <a:schemeClr val="tx2"/>
                </a:solidFill>
              </a:rPr>
              <a:t>Pengguna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/>
              <a:t>     - </a:t>
            </a:r>
            <a:r>
              <a:rPr lang="en-US" sz="1600" dirty="0" err="1"/>
              <a:t>Wujud</a:t>
            </a:r>
            <a:r>
              <a:rPr lang="en-US" sz="1600" dirty="0"/>
              <a:t> Kumpulan </a:t>
            </a:r>
            <a:r>
              <a:rPr lang="en-US" sz="1600" dirty="0" err="1"/>
              <a:t>Pengguna</a:t>
            </a:r>
            <a:r>
              <a:rPr lang="en-US" sz="1600" dirty="0"/>
              <a:t> (</a:t>
            </a:r>
            <a:r>
              <a:rPr lang="en-US" sz="1600" dirty="0" err="1">
                <a:solidFill>
                  <a:srgbClr val="FF0000"/>
                </a:solidFill>
              </a:rPr>
              <a:t>Pelulus</a:t>
            </a:r>
            <a:r>
              <a:rPr lang="en-US" sz="1600" dirty="0">
                <a:solidFill>
                  <a:srgbClr val="FF0000"/>
                </a:solidFill>
              </a:rPr>
              <a:t> Nota Minta </a:t>
            </a:r>
            <a:r>
              <a:rPr lang="en-US" sz="1600" dirty="0"/>
              <a:t>&amp; </a:t>
            </a:r>
            <a:r>
              <a:rPr lang="en-US" sz="1600" dirty="0" err="1">
                <a:solidFill>
                  <a:srgbClr val="FF0000"/>
                </a:solidFill>
              </a:rPr>
              <a:t>Pelulus</a:t>
            </a:r>
            <a:r>
              <a:rPr lang="en-US" sz="1600" dirty="0">
                <a:solidFill>
                  <a:srgbClr val="FF0000"/>
                </a:solidFill>
              </a:rPr>
              <a:t>  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       </a:t>
            </a:r>
            <a:r>
              <a:rPr lang="en-US" sz="1600" dirty="0" err="1">
                <a:solidFill>
                  <a:srgbClr val="FF0000"/>
                </a:solidFill>
              </a:rPr>
              <a:t>Pemenuhan</a:t>
            </a:r>
            <a:r>
              <a:rPr lang="en-US" sz="1600" dirty="0"/>
              <a:t>) </a:t>
            </a:r>
          </a:p>
          <a:p>
            <a:endParaRPr lang="en-US" sz="1600" dirty="0"/>
          </a:p>
          <a:p>
            <a:r>
              <a:rPr lang="en-US" sz="1600" dirty="0"/>
              <a:t>4) </a:t>
            </a:r>
            <a:r>
              <a:rPr lang="en-US" sz="1600" b="1" dirty="0" err="1">
                <a:solidFill>
                  <a:schemeClr val="tx2"/>
                </a:solidFill>
              </a:rPr>
              <a:t>Penugasan</a:t>
            </a:r>
            <a:r>
              <a:rPr lang="en-US" sz="1600" b="1" dirty="0">
                <a:solidFill>
                  <a:schemeClr val="tx2"/>
                </a:solidFill>
              </a:rPr>
              <a:t> </a:t>
            </a:r>
            <a:r>
              <a:rPr lang="en-US" sz="1600" b="1" dirty="0" err="1">
                <a:solidFill>
                  <a:schemeClr val="tx2"/>
                </a:solidFill>
              </a:rPr>
              <a:t>Semula</a:t>
            </a:r>
            <a:endParaRPr lang="en-US" sz="1600" b="1" dirty="0">
              <a:solidFill>
                <a:schemeClr val="tx2"/>
              </a:solidFill>
            </a:endParaRPr>
          </a:p>
          <a:p>
            <a:r>
              <a:rPr lang="en-US" sz="1600" dirty="0"/>
              <a:t>     - </a:t>
            </a:r>
            <a:r>
              <a:rPr lang="en-US" sz="1600" dirty="0" err="1"/>
              <a:t>Pindah</a:t>
            </a:r>
            <a:r>
              <a:rPr lang="en-US" sz="1600" dirty="0"/>
              <a:t> </a:t>
            </a:r>
            <a:r>
              <a:rPr lang="en-US" sz="1600" dirty="0" err="1"/>
              <a:t>Tugas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endParaRPr lang="en-US" sz="1600" dirty="0"/>
          </a:p>
          <a:p>
            <a:r>
              <a:rPr lang="en-US" sz="1600" dirty="0"/>
              <a:t>     </a:t>
            </a:r>
          </a:p>
          <a:p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1359378121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15C3E-9CBF-473B-8E99-0DFC89A0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0FA91-15C1-43F7-9A1A-881B1EBED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028"/>
            <a:ext cx="12192000" cy="6066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290813-CD9E-4E64-A5DA-849F66418100}"/>
              </a:ext>
            </a:extLst>
          </p:cNvPr>
          <p:cNvSpPr txBox="1"/>
          <p:nvPr/>
        </p:nvSpPr>
        <p:spPr>
          <a:xfrm>
            <a:off x="232229" y="16180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3/7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72ED4-DA09-49CF-890C-714EA0D7C48B}"/>
              </a:ext>
            </a:extLst>
          </p:cNvPr>
          <p:cNvSpPr/>
          <p:nvPr/>
        </p:nvSpPr>
        <p:spPr>
          <a:xfrm>
            <a:off x="4114801" y="1589185"/>
            <a:ext cx="2431142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93796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7B689-EAE7-45CD-BE8F-300E3EB6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75611-9061-4800-ADF6-F5CE7FE1F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807"/>
            <a:ext cx="12192000" cy="6154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129073-8208-4E44-871C-5224872092E6}"/>
              </a:ext>
            </a:extLst>
          </p:cNvPr>
          <p:cNvSpPr txBox="1"/>
          <p:nvPr/>
        </p:nvSpPr>
        <p:spPr>
          <a:xfrm>
            <a:off x="232229" y="13652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4/7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4BEC0-08A9-41F1-875B-786148AE8605}"/>
              </a:ext>
            </a:extLst>
          </p:cNvPr>
          <p:cNvSpPr/>
          <p:nvPr/>
        </p:nvSpPr>
        <p:spPr>
          <a:xfrm>
            <a:off x="4165601" y="673239"/>
            <a:ext cx="957942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3C0F4-38EB-4C55-ACB8-60813E21253F}"/>
              </a:ext>
            </a:extLst>
          </p:cNvPr>
          <p:cNvSpPr/>
          <p:nvPr/>
        </p:nvSpPr>
        <p:spPr>
          <a:xfrm>
            <a:off x="11488056" y="6506835"/>
            <a:ext cx="638629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602338-8A78-4A89-A3E1-479F455F25E8}"/>
              </a:ext>
            </a:extLst>
          </p:cNvPr>
          <p:cNvSpPr txBox="1"/>
          <p:nvPr/>
        </p:nvSpPr>
        <p:spPr>
          <a:xfrm>
            <a:off x="9768114" y="4474816"/>
            <a:ext cx="158931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Kemaskini</a:t>
            </a:r>
            <a:r>
              <a:rPr lang="en-US" sz="1600" dirty="0"/>
              <a:t> </a:t>
            </a:r>
            <a:r>
              <a:rPr lang="en-US" sz="1600" dirty="0" err="1"/>
              <a:t>Profil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endParaRPr lang="en-MY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1A0C7-3672-4929-BEB7-0F9C0BBA9208}"/>
              </a:ext>
            </a:extLst>
          </p:cNvPr>
          <p:cNvSpPr txBox="1"/>
          <p:nvPr/>
        </p:nvSpPr>
        <p:spPr>
          <a:xfrm>
            <a:off x="9768114" y="6255657"/>
            <a:ext cx="158931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Cipta</a:t>
            </a:r>
            <a:r>
              <a:rPr lang="en-US" sz="1600" dirty="0"/>
              <a:t> </a:t>
            </a:r>
            <a:r>
              <a:rPr lang="en-US" sz="1600" dirty="0" err="1"/>
              <a:t>Pengguna</a:t>
            </a:r>
            <a:r>
              <a:rPr lang="en-US" sz="1600" dirty="0"/>
              <a:t> </a:t>
            </a:r>
            <a:r>
              <a:rPr lang="en-US" sz="1600" dirty="0" err="1"/>
              <a:t>Baru</a:t>
            </a:r>
            <a:endParaRPr lang="en-MY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C4364-FC6B-48F4-AA8D-679FB877A21E}"/>
              </a:ext>
            </a:extLst>
          </p:cNvPr>
          <p:cNvSpPr/>
          <p:nvPr/>
        </p:nvSpPr>
        <p:spPr>
          <a:xfrm>
            <a:off x="11455399" y="4449318"/>
            <a:ext cx="638629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74857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7BB1EE-593A-4E7A-A140-34C60568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000EE-8186-4517-8A35-5B4096D07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746"/>
            <a:ext cx="12192000" cy="6233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F95207-8F08-459B-B77B-5BFF342C5ED6}"/>
              </a:ext>
            </a:extLst>
          </p:cNvPr>
          <p:cNvSpPr txBox="1"/>
          <p:nvPr/>
        </p:nvSpPr>
        <p:spPr>
          <a:xfrm>
            <a:off x="232229" y="13652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5/7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EAFAB-B997-42A1-B658-C88D199D9C2B}"/>
              </a:ext>
            </a:extLst>
          </p:cNvPr>
          <p:cNvSpPr/>
          <p:nvPr/>
        </p:nvSpPr>
        <p:spPr>
          <a:xfrm>
            <a:off x="130628" y="2785067"/>
            <a:ext cx="2373085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51E20D-9D9F-4642-9384-6F867E5A37CF}"/>
              </a:ext>
            </a:extLst>
          </p:cNvPr>
          <p:cNvSpPr/>
          <p:nvPr/>
        </p:nvSpPr>
        <p:spPr>
          <a:xfrm>
            <a:off x="10290629" y="3960725"/>
            <a:ext cx="486227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5D79A6-B529-4383-90EF-B4BA9BF444E9}"/>
              </a:ext>
            </a:extLst>
          </p:cNvPr>
          <p:cNvSpPr/>
          <p:nvPr/>
        </p:nvSpPr>
        <p:spPr>
          <a:xfrm>
            <a:off x="11292114" y="5274268"/>
            <a:ext cx="849086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4D096-ABED-4FC3-A736-32BF19018ADD}"/>
              </a:ext>
            </a:extLst>
          </p:cNvPr>
          <p:cNvSpPr/>
          <p:nvPr/>
        </p:nvSpPr>
        <p:spPr>
          <a:xfrm>
            <a:off x="9696194" y="3824689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20DDC-70F7-4785-BBEC-D0CDEBE1E7E6}"/>
              </a:ext>
            </a:extLst>
          </p:cNvPr>
          <p:cNvSpPr/>
          <p:nvPr/>
        </p:nvSpPr>
        <p:spPr>
          <a:xfrm>
            <a:off x="1070428" y="2253518"/>
            <a:ext cx="6132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4CF96-CC91-4582-9FE8-74DC5E55FDEA}"/>
              </a:ext>
            </a:extLst>
          </p:cNvPr>
          <p:cNvSpPr/>
          <p:nvPr/>
        </p:nvSpPr>
        <p:spPr>
          <a:xfrm>
            <a:off x="10776856" y="5171601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556611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30082" y="642401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6878" y="6450629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723163" y="2512991"/>
            <a:ext cx="2242385" cy="2180507"/>
            <a:chOff x="423110" y="1179640"/>
            <a:chExt cx="2149642" cy="2181362"/>
          </a:xfrm>
        </p:grpSpPr>
        <p:sp>
          <p:nvSpPr>
            <p:cNvPr id="56" name="Rectangle 55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Connector 56"/>
            <p:cNvCxnSpPr>
              <a:stCxn id="56" idx="0"/>
              <a:endCxn id="56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1"/>
              <a:endCxn id="56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64693" y="2085655"/>
              <a:ext cx="866474" cy="3191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124372" y="2528613"/>
            <a:ext cx="2149642" cy="2181362"/>
            <a:chOff x="423110" y="1179640"/>
            <a:chExt cx="2149642" cy="2181362"/>
          </a:xfrm>
        </p:grpSpPr>
        <p:sp>
          <p:nvSpPr>
            <p:cNvPr id="63" name="Rectangle 62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4" name="Straight Connector 63"/>
            <p:cNvCxnSpPr>
              <a:stCxn id="63" idx="0"/>
              <a:endCxn id="63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3" idx="1"/>
              <a:endCxn id="63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43902" y="2085655"/>
              <a:ext cx="1108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FAEDAH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730705" y="2499533"/>
            <a:ext cx="2149642" cy="2181362"/>
            <a:chOff x="423110" y="1179640"/>
            <a:chExt cx="2149642" cy="2181362"/>
          </a:xfrm>
        </p:grpSpPr>
        <p:sp>
          <p:nvSpPr>
            <p:cNvPr id="77" name="Rectangle 76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Straight Connector 77"/>
            <p:cNvCxnSpPr>
              <a:stCxn id="77" idx="0"/>
              <a:endCxn id="77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1"/>
              <a:endCxn id="77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61803" y="2085655"/>
              <a:ext cx="1672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PERSEDIAAN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7432838" y="2506482"/>
            <a:ext cx="2149642" cy="2181362"/>
            <a:chOff x="423110" y="1179640"/>
            <a:chExt cx="2149642" cy="2181362"/>
          </a:xfrm>
        </p:grpSpPr>
        <p:sp>
          <p:nvSpPr>
            <p:cNvPr id="84" name="Rectangle 83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5" name="Straight Connector 84"/>
            <p:cNvCxnSpPr>
              <a:stCxn id="84" idx="0"/>
              <a:endCxn id="84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1"/>
              <a:endCxn id="84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47751" y="2085655"/>
              <a:ext cx="1300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CABARAN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08284" y="1753380"/>
            <a:ext cx="11919593" cy="4178105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108284" y="2358187"/>
            <a:ext cx="2502426" cy="2538663"/>
            <a:chOff x="423110" y="1179640"/>
            <a:chExt cx="2149642" cy="21813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0" name="Rectangle 69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>
              <a:stCxn id="70" idx="0"/>
              <a:endCxn id="70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0" idx="1"/>
              <a:endCxn id="70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16920" y="2085655"/>
              <a:ext cx="1762021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PENGENALAN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071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FFDD86-82FC-4525-9766-A3117832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B7756F-4B42-4B30-AB74-695402A57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392"/>
            <a:ext cx="12192000" cy="61456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93C483-C2A7-44DF-B793-97E7E7E2EBD6}"/>
              </a:ext>
            </a:extLst>
          </p:cNvPr>
          <p:cNvSpPr txBox="1"/>
          <p:nvPr/>
        </p:nvSpPr>
        <p:spPr>
          <a:xfrm>
            <a:off x="232229" y="13652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6/7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446B2-E1A4-437D-8AA3-73B7177E0204}"/>
              </a:ext>
            </a:extLst>
          </p:cNvPr>
          <p:cNvSpPr/>
          <p:nvPr/>
        </p:nvSpPr>
        <p:spPr>
          <a:xfrm>
            <a:off x="4361543" y="1081185"/>
            <a:ext cx="1400627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587FA-5C6C-4A60-959D-2F40DB70E605}"/>
              </a:ext>
            </a:extLst>
          </p:cNvPr>
          <p:cNvSpPr/>
          <p:nvPr/>
        </p:nvSpPr>
        <p:spPr>
          <a:xfrm>
            <a:off x="11480800" y="4941985"/>
            <a:ext cx="573313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37857-415C-4114-9720-37EC592F8116}"/>
              </a:ext>
            </a:extLst>
          </p:cNvPr>
          <p:cNvSpPr/>
          <p:nvPr/>
        </p:nvSpPr>
        <p:spPr>
          <a:xfrm>
            <a:off x="11480800" y="4624099"/>
            <a:ext cx="573313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5415CD-BAB7-4153-8204-473521C332A3}"/>
              </a:ext>
            </a:extLst>
          </p:cNvPr>
          <p:cNvCxnSpPr/>
          <p:nvPr/>
        </p:nvCxnSpPr>
        <p:spPr>
          <a:xfrm>
            <a:off x="10660743" y="4281714"/>
            <a:ext cx="769257" cy="5013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B359B01-9B2A-4CB6-9C27-1860D2840CEF}"/>
              </a:ext>
            </a:extLst>
          </p:cNvPr>
          <p:cNvCxnSpPr>
            <a:cxnSpLocks/>
          </p:cNvCxnSpPr>
          <p:nvPr/>
        </p:nvCxnSpPr>
        <p:spPr>
          <a:xfrm flipV="1">
            <a:off x="10660743" y="5197854"/>
            <a:ext cx="769257" cy="3538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49D4C3D-6804-4C19-BD43-96E362714EDA}"/>
              </a:ext>
            </a:extLst>
          </p:cNvPr>
          <p:cNvSpPr txBox="1"/>
          <p:nvPr/>
        </p:nvSpPr>
        <p:spPr>
          <a:xfrm>
            <a:off x="7772400" y="3943160"/>
            <a:ext cx="283028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Tambah</a:t>
            </a:r>
            <a:r>
              <a:rPr lang="en-US" sz="1600" dirty="0"/>
              <a:t> &amp; </a:t>
            </a:r>
            <a:r>
              <a:rPr lang="en-US" sz="1600" dirty="0" err="1"/>
              <a:t>Kemaskini</a:t>
            </a:r>
            <a:r>
              <a:rPr lang="en-US" sz="1600" dirty="0"/>
              <a:t> </a:t>
            </a:r>
            <a:r>
              <a:rPr lang="en-US" sz="1600" dirty="0" err="1"/>
              <a:t>Pelulus</a:t>
            </a:r>
            <a:endParaRPr lang="en-MY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4804AD-470A-42C4-BF19-42F009565928}"/>
              </a:ext>
            </a:extLst>
          </p:cNvPr>
          <p:cNvSpPr txBox="1"/>
          <p:nvPr/>
        </p:nvSpPr>
        <p:spPr>
          <a:xfrm>
            <a:off x="7779657" y="5374784"/>
            <a:ext cx="283028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/>
              <a:t>Cipta</a:t>
            </a:r>
            <a:r>
              <a:rPr lang="en-US" sz="1600" dirty="0"/>
              <a:t> Kumpulan </a:t>
            </a:r>
            <a:r>
              <a:rPr lang="en-US" sz="1600" dirty="0" err="1"/>
              <a:t>Baru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340903878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793B6C-49E7-4164-9CA1-9A7276D67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8D7A3C-CD46-4C22-BC3F-D19F8C3BC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51895"/>
            <a:ext cx="12191999" cy="6277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092998-5567-4B2C-94A0-94905037F656}"/>
              </a:ext>
            </a:extLst>
          </p:cNvPr>
          <p:cNvSpPr txBox="1"/>
          <p:nvPr/>
        </p:nvSpPr>
        <p:spPr>
          <a:xfrm>
            <a:off x="232229" y="136523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PERANAN : PENTADBIR PTJ (PTJ ADMIN)   </a:t>
            </a:r>
            <a:r>
              <a:rPr lang="en-US" b="1" dirty="0">
                <a:solidFill>
                  <a:srgbClr val="FF0000"/>
                </a:solidFill>
              </a:rPr>
              <a:t>PAGE 7/7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9D3B47-FE18-4AF7-90D5-F9DA24FF21EE}"/>
              </a:ext>
            </a:extLst>
          </p:cNvPr>
          <p:cNvSpPr/>
          <p:nvPr/>
        </p:nvSpPr>
        <p:spPr>
          <a:xfrm>
            <a:off x="4347029" y="892499"/>
            <a:ext cx="1400627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5391C-0635-43A0-A1FA-1C9F350A646D}"/>
              </a:ext>
            </a:extLst>
          </p:cNvPr>
          <p:cNvSpPr/>
          <p:nvPr/>
        </p:nvSpPr>
        <p:spPr>
          <a:xfrm>
            <a:off x="6045200" y="2329413"/>
            <a:ext cx="428171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B7E285-8E59-4DB8-BA0F-8D8F1B18A75B}"/>
              </a:ext>
            </a:extLst>
          </p:cNvPr>
          <p:cNvSpPr/>
          <p:nvPr/>
        </p:nvSpPr>
        <p:spPr>
          <a:xfrm>
            <a:off x="10791372" y="3719284"/>
            <a:ext cx="428171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F8E776-BF30-483B-8FE0-29203047090C}"/>
              </a:ext>
            </a:extLst>
          </p:cNvPr>
          <p:cNvSpPr/>
          <p:nvPr/>
        </p:nvSpPr>
        <p:spPr>
          <a:xfrm>
            <a:off x="11299372" y="5003798"/>
            <a:ext cx="428171" cy="31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D7613-BE0D-470C-A617-73FBB7AA1297}"/>
              </a:ext>
            </a:extLst>
          </p:cNvPr>
          <p:cNvSpPr txBox="1"/>
          <p:nvPr/>
        </p:nvSpPr>
        <p:spPr>
          <a:xfrm>
            <a:off x="6705600" y="2329413"/>
            <a:ext cx="2264229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Carian Nama </a:t>
            </a:r>
            <a:r>
              <a:rPr lang="en-US" sz="1600" dirty="0" err="1"/>
              <a:t>Pengguna</a:t>
            </a:r>
            <a:endParaRPr lang="en-MY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B034A8-59A5-4DF3-B40C-D4652E3B5D79}"/>
              </a:ext>
            </a:extLst>
          </p:cNvPr>
          <p:cNvSpPr/>
          <p:nvPr/>
        </p:nvSpPr>
        <p:spPr>
          <a:xfrm>
            <a:off x="6259285" y="1806193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8EFADF-57A5-4215-8BB7-A4F822E8A4F3}"/>
              </a:ext>
            </a:extLst>
          </p:cNvPr>
          <p:cNvSpPr/>
          <p:nvPr/>
        </p:nvSpPr>
        <p:spPr>
          <a:xfrm>
            <a:off x="10625108" y="3167390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74BFEA-35A5-498F-AE4A-F25FA9E6F532}"/>
              </a:ext>
            </a:extLst>
          </p:cNvPr>
          <p:cNvSpPr/>
          <p:nvPr/>
        </p:nvSpPr>
        <p:spPr>
          <a:xfrm>
            <a:off x="11216239" y="4457558"/>
            <a:ext cx="59443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93035736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lternate Process 31"/>
          <p:cNvSpPr/>
          <p:nvPr/>
        </p:nvSpPr>
        <p:spPr>
          <a:xfrm>
            <a:off x="1552074" y="1485695"/>
            <a:ext cx="1683496" cy="3420380"/>
          </a:xfrm>
          <a:prstGeom prst="flowChartAlternateProcess">
            <a:avLst/>
          </a:prstGeom>
          <a:solidFill>
            <a:srgbClr val="33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5841" y="1485695"/>
            <a:ext cx="2192252" cy="342038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cess 33"/>
          <p:cNvSpPr/>
          <p:nvPr/>
        </p:nvSpPr>
        <p:spPr>
          <a:xfrm>
            <a:off x="1545981" y="5638407"/>
            <a:ext cx="8534400" cy="555180"/>
          </a:xfrm>
          <a:prstGeom prst="flowChartProcess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lternate Process 34"/>
          <p:cNvSpPr/>
          <p:nvPr/>
        </p:nvSpPr>
        <p:spPr>
          <a:xfrm>
            <a:off x="6260124" y="2087347"/>
            <a:ext cx="1688123" cy="281872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lternate Process 35"/>
          <p:cNvSpPr/>
          <p:nvPr/>
        </p:nvSpPr>
        <p:spPr>
          <a:xfrm>
            <a:off x="3713349" y="3404916"/>
            <a:ext cx="2054406" cy="45005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lternate Process 36"/>
          <p:cNvSpPr/>
          <p:nvPr/>
        </p:nvSpPr>
        <p:spPr>
          <a:xfrm>
            <a:off x="3713349" y="3916378"/>
            <a:ext cx="2038775" cy="450051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lternate Process 38"/>
          <p:cNvSpPr/>
          <p:nvPr/>
        </p:nvSpPr>
        <p:spPr>
          <a:xfrm>
            <a:off x="6307486" y="3399993"/>
            <a:ext cx="1601483" cy="144754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45981" y="3466895"/>
            <a:ext cx="168958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</a:p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7998" y="1609168"/>
            <a:ext cx="1969476" cy="67813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endParaRPr lang="en-U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 PEMBEKAL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71080" y="3454314"/>
            <a:ext cx="1654620" cy="3536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PEMBELIAN TERUS</a:t>
            </a:r>
          </a:p>
          <a:p>
            <a:pPr algn="ctr">
              <a:lnSpc>
                <a:spcPct val="7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(≤ RM20K)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57149" y="2788224"/>
            <a:ext cx="1792200" cy="5355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647984" y="5686439"/>
            <a:ext cx="623954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 PEMBEKAL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38791" y="3977795"/>
            <a:ext cx="2203521" cy="3877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SEBUTHARGA / TENDER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(≥ RM20K)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34825" y="3518120"/>
            <a:ext cx="1917499" cy="117570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 SEDIA ADA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(KONTRAK PUSAT/KONTRAK KEMENTERIAN/</a:t>
            </a:r>
          </a:p>
          <a:p>
            <a:pPr algn="ctr">
              <a:lnSpc>
                <a:spcPct val="80000"/>
              </a:lnSpc>
            </a:pP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 PUSAT SISTEM PANEL)</a:t>
            </a:r>
          </a:p>
        </p:txBody>
      </p:sp>
      <p:sp>
        <p:nvSpPr>
          <p:cNvPr id="34" name="U-Turn Arrow 33"/>
          <p:cNvSpPr/>
          <p:nvPr/>
        </p:nvSpPr>
        <p:spPr>
          <a:xfrm rot="10800000">
            <a:off x="2190367" y="4710783"/>
            <a:ext cx="7175131" cy="843155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14684"/>
              <a:gd name="adj5" fmla="val 75000"/>
            </a:avLst>
          </a:prstGeom>
          <a:solidFill>
            <a:srgbClr val="74C3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Alternate Process 48"/>
          <p:cNvSpPr/>
          <p:nvPr/>
        </p:nvSpPr>
        <p:spPr>
          <a:xfrm>
            <a:off x="8401874" y="1485695"/>
            <a:ext cx="1655062" cy="3420380"/>
          </a:xfrm>
          <a:prstGeom prst="flowChartAlternateProcess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05120" y="3695495"/>
            <a:ext cx="167225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</a:p>
        </p:txBody>
      </p:sp>
      <p:sp>
        <p:nvSpPr>
          <p:cNvPr id="37" name="Chevron 36"/>
          <p:cNvSpPr/>
          <p:nvPr/>
        </p:nvSpPr>
        <p:spPr>
          <a:xfrm>
            <a:off x="3235570" y="2628695"/>
            <a:ext cx="422031" cy="548640"/>
          </a:xfrm>
          <a:prstGeom prst="chevron">
            <a:avLst/>
          </a:prstGeom>
          <a:solidFill>
            <a:srgbClr val="74C3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hevron 37"/>
          <p:cNvSpPr/>
          <p:nvPr/>
        </p:nvSpPr>
        <p:spPr>
          <a:xfrm>
            <a:off x="5838093" y="2628695"/>
            <a:ext cx="422031" cy="548640"/>
          </a:xfrm>
          <a:prstGeom prst="chevron">
            <a:avLst/>
          </a:prstGeom>
          <a:solidFill>
            <a:srgbClr val="74C3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hevron 38"/>
          <p:cNvSpPr/>
          <p:nvPr/>
        </p:nvSpPr>
        <p:spPr>
          <a:xfrm>
            <a:off x="7948247" y="2628695"/>
            <a:ext cx="422031" cy="548640"/>
          </a:xfrm>
          <a:prstGeom prst="chevron">
            <a:avLst/>
          </a:prstGeom>
          <a:solidFill>
            <a:srgbClr val="74C31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493" y="2171220"/>
            <a:ext cx="703385" cy="5372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293" y="2171495"/>
            <a:ext cx="1266092" cy="1371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463" y="2381834"/>
            <a:ext cx="1081853" cy="9304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462" y="2019095"/>
            <a:ext cx="1251805" cy="1295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4" name="Right Arrow 43"/>
          <p:cNvSpPr/>
          <p:nvPr/>
        </p:nvSpPr>
        <p:spPr>
          <a:xfrm>
            <a:off x="5845143" y="1672221"/>
            <a:ext cx="2566320" cy="457200"/>
          </a:xfrm>
          <a:prstGeom prst="rightArrow">
            <a:avLst/>
          </a:prstGeom>
          <a:solidFill>
            <a:srgbClr val="98D1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3514" y="473583"/>
            <a:ext cx="11459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sp>
        <p:nvSpPr>
          <p:cNvPr id="3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221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943B3-781D-41C4-BA47-8ECB226C4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A230-7945-498C-B435-00F4DA5A19B2}"/>
              </a:ext>
            </a:extLst>
          </p:cNvPr>
          <p:cNvSpPr txBox="1"/>
          <p:nvPr/>
        </p:nvSpPr>
        <p:spPr>
          <a:xfrm>
            <a:off x="308631" y="2575175"/>
            <a:ext cx="114591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1.MODUL PERANCANGAN PEROLEHAN</a:t>
            </a:r>
          </a:p>
          <a:p>
            <a:pPr algn="ctr"/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2544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9" y="642024"/>
            <a:ext cx="1165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(1/4)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7" y="1540726"/>
            <a:ext cx="11858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bekalan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termasuk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perunding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perihal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dikunci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sebelum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(PK 5.1).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443" y="3683805"/>
            <a:ext cx="1124055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Objektif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modul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Perancangan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adalah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untuk</a:t>
            </a:r>
            <a:r>
              <a:rPr lang="en-GB" sz="26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:</a:t>
            </a:r>
          </a:p>
          <a:p>
            <a:pPr marL="914400" lvl="1" indent="-457200" defTabSz="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memantau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terancang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teratur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kesinambungan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bekalan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diperlukan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terjejas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Merekod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hendak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dilaksanakan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berikutnya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914400" lvl="1" indent="-457200" defTabSz="457200"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Menggelakkan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amalan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berbelanja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@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saat-saat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defTabSz="457200">
              <a:buFont typeface="Wingdings" panose="05000000000000000000" pitchFamily="2" charset="2"/>
              <a:buChar char="ü"/>
            </a:pPr>
            <a:endParaRPr lang="en-GB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3829" y="1468104"/>
            <a:ext cx="1095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Arial" panose="020B0604020202020204" pitchFamily="34" charset="0"/>
              </a:rPr>
              <a:t>PK 5.1 Perolehan Kerajaan Secara Sistem Elektronik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3829" y="642024"/>
            <a:ext cx="1165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(1/4)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829" y="2184441"/>
            <a:ext cx="9194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1.TATACARA PERANCANGAN PEROLEHAN DAN PERANCANGAN PERBELANJAAN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Surat 55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9" y="3700997"/>
            <a:ext cx="11375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2.PROSES KERJA PERANCANGAN PEROLEHAN DAN PERANCANGAN PERBELANJAAN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Lampiran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2.1</a:t>
            </a: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  -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Surat 58</a:t>
            </a:r>
          </a:p>
        </p:txBody>
      </p:sp>
    </p:spTree>
    <p:extLst>
      <p:ext uri="{BB962C8B-B14F-4D97-AF65-F5344CB8AC3E}">
        <p14:creationId xmlns:p14="http://schemas.microsoft.com/office/powerpoint/2010/main" val="113092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3829" y="233157"/>
            <a:ext cx="116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(2/4)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033" y="975670"/>
            <a:ext cx="32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599" y="1701830"/>
            <a:ext cx="984804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PTJ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aktiviti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tender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bekalan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perihal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perolehan,kategori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jemputan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" y="3271322"/>
            <a:ext cx="12076190" cy="28095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2" y="4829541"/>
            <a:ext cx="1742857" cy="14571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3232597" y="6356352"/>
            <a:ext cx="5576552" cy="365125"/>
          </a:xfrm>
          <a:prstGeom prst="round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Skrin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/>
              <a:t> </a:t>
            </a:r>
            <a:r>
              <a:rPr lang="en-US" sz="1400" dirty="0" err="1"/>
              <a:t>Perolehan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5024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3829" y="233157"/>
            <a:ext cx="116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(3/4)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033" y="975670"/>
            <a:ext cx="32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599" y="1701830"/>
            <a:ext cx="9848045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Pelan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PTJ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dibangunkan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merekodkan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Perbelanjaan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diluluskan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peruntukan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justifikasi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sekiranya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" y="3315374"/>
            <a:ext cx="12028571" cy="29047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3232597" y="6356352"/>
            <a:ext cx="5576552" cy="365125"/>
          </a:xfrm>
          <a:prstGeom prst="roundRect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Skrin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/>
              <a:t> </a:t>
            </a:r>
            <a:r>
              <a:rPr lang="en-US" sz="1400" dirty="0" err="1"/>
              <a:t>Perbelanjaan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8873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3829" y="233157"/>
            <a:ext cx="11672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(4/4)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033" y="975670"/>
            <a:ext cx="3269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(3)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599" y="1701830"/>
            <a:ext cx="984804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dijana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memantau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melaksanakan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732"/>
          <a:stretch/>
        </p:blipFill>
        <p:spPr>
          <a:xfrm>
            <a:off x="333829" y="3240249"/>
            <a:ext cx="11127346" cy="21868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0379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956" y="115548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Peranan-peranan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(2/2)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4366" y="905455"/>
          <a:ext cx="10800944" cy="547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9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5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052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PTJ/Kumpulan PTJ/ </a:t>
                      </a: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Pusat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Menyediakan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mengkaji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semula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perbelanjaan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Mengunci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jumlah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bajet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semasa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penciptaan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3617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 defTabSz="4572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1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PTJ/Kumpulan PTJ/ </a:t>
                      </a:r>
                      <a:r>
                        <a:rPr lang="en-US" sz="1400" i="1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Kementerian</a:t>
                      </a:r>
                      <a:endParaRPr lang="en-US" sz="1400" i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Menyemak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mengesahkan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dirancang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Mengemaskini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56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Pelulus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PTJ/Kumpulan PTJ/ </a:t>
                      </a:r>
                      <a:r>
                        <a:rPr lang="en-US" sz="14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457200" rtl="0" eaLnBrk="1" latinLnBrk="0" hangingPunct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1400" i="1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Meluluskan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perbelanjaan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dirancang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disahkan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Pengesah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Mengemaskini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sekiranya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566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BPK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Bahagian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Kerajaan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melihat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pengesanan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Perolehan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Perancangan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Perbelanjaan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Boleh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menjana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3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45163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195" y="2159540"/>
            <a:ext cx="11459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Apakah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9650996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24720" y="1511335"/>
            <a:ext cx="2696959" cy="1953081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 PERANCANGAN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Cipta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Mengisi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Mengemaskini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maklumat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Perancangan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Perolehan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:\Users\syfulfaizi\Downloads\iconfinder_plan_617231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162" y="240990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Isosceles Triangle 7"/>
          <p:cNvSpPr/>
          <p:nvPr/>
        </p:nvSpPr>
        <p:spPr>
          <a:xfrm rot="5400000">
            <a:off x="2927415" y="2293916"/>
            <a:ext cx="743095" cy="3879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syfulfaizi\Downloads\iconfinder_number_1_blue_155303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1" y="1604707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631540" y="1511336"/>
            <a:ext cx="3782857" cy="19530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 PENGESAH PERANCANGAN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Menyemak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Mengemaskini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Mengesahkan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maklumat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Perancangan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Perolehan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C:\Users\syfulfaizi\Downloads\iconfinder_number_2_blue_1553043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98" y="1604707"/>
            <a:ext cx="274320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syfulfaizi\Downloads\iconfinder_Check_document_ok_contract_file_success_1886535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78" y="2487875"/>
            <a:ext cx="8229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syfulfaizi\Downloads\iconfinder_m-32_423053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578" y="2737031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154824" y="3928109"/>
            <a:ext cx="2940676" cy="16435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Mengisi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Mengemaskini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:-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Tajuk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Perihal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Katagori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Jemputan</a:t>
            </a:r>
            <a:endParaRPr lang="en-US" sz="1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Amaun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Anggaran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257" y="3926590"/>
            <a:ext cx="2392641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Menyemak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Mengemaskini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Mengesahkan</a:t>
            </a:r>
            <a:b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b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7439821" y="2293915"/>
            <a:ext cx="743095" cy="3879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195461" y="1511336"/>
            <a:ext cx="3782857" cy="1953080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PEGAWAI PELULUS PERANCANGAN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Menyemak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Mengemaskini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Mengesahkan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maklumat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Perancangan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Perolehan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C:\Users\syfulfaizi\Downloads\iconfinder_m-41_4230520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64" y="2409908"/>
            <a:ext cx="10972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syfulfaizi\Downloads\iconfinder_approve_87408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228" y="2396435"/>
            <a:ext cx="109728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syfulfaizi\Downloads\iconfinder_number_3_blue_1553079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278" y="1621583"/>
            <a:ext cx="274320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8890568" y="3947102"/>
            <a:ext cx="2392641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Menyemak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Mengemaskini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Mengesahkan</a:t>
            </a:r>
            <a:b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b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98051" y="146881"/>
            <a:ext cx="7278408" cy="4243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Pelan </a:t>
            </a:r>
            <a:r>
              <a:rPr lang="en-US" sz="3200" dirty="0" err="1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Perolehan</a:t>
            </a:r>
            <a:endParaRPr lang="en-US" sz="32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l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600" y="839686"/>
            <a:ext cx="1175171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Proses </a:t>
            </a:r>
            <a:r>
              <a:rPr lang="en-US" b="1" dirty="0" err="1"/>
              <a:t>Perancangan</a:t>
            </a:r>
            <a:r>
              <a:rPr lang="en-US" b="1" dirty="0"/>
              <a:t> </a:t>
            </a:r>
            <a:r>
              <a:rPr lang="en-US" b="1" dirty="0" err="1"/>
              <a:t>Perolehan</a:t>
            </a:r>
            <a:r>
              <a:rPr lang="en-US" b="1" dirty="0"/>
              <a:t> </a:t>
            </a:r>
            <a:r>
              <a:rPr lang="en-US" b="1" dirty="0" err="1"/>
              <a:t>Tahunan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, </a:t>
            </a:r>
            <a:r>
              <a:rPr lang="en-US" b="1" dirty="0" err="1"/>
              <a:t>Bekalan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dirty="0"/>
              <a:t> </a:t>
            </a:r>
            <a:r>
              <a:rPr lang="en-US" b="1" dirty="0" err="1"/>
              <a:t>Perkhidmatan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730917" y="3438657"/>
            <a:ext cx="1584102" cy="4389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Senarai Tugasan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9294838" y="3463449"/>
            <a:ext cx="1584102" cy="4389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Senarai Tugasan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81148" y="3449051"/>
            <a:ext cx="1584102" cy="4389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Cipta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Pelan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7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7362"/>
            <a:ext cx="10972801" cy="762816"/>
          </a:xfrm>
        </p:spPr>
        <p:txBody>
          <a:bodyPr/>
          <a:lstStyle/>
          <a:p>
            <a:r>
              <a:rPr lang="en-US" b="1" dirty="0"/>
              <a:t>PROSES DALAM EPEROLEHAN</a:t>
            </a:r>
            <a:endParaRPr lang="en-MY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PEMILIHAN PEMBEKAL</a:t>
            </a:r>
          </a:p>
          <a:p>
            <a:pPr lvl="1"/>
            <a:r>
              <a:rPr lang="en-US" dirty="0"/>
              <a:t>TAWARAN HARGA RINGKAS ( &lt; RM20K) – </a:t>
            </a:r>
            <a:r>
              <a:rPr lang="en-US" b="1" dirty="0"/>
              <a:t>Modul </a:t>
            </a:r>
            <a:r>
              <a:rPr lang="en-US" b="1" dirty="0" err="1"/>
              <a:t>Pembelian</a:t>
            </a:r>
            <a:r>
              <a:rPr lang="en-US" b="1" dirty="0"/>
              <a:t> Terus</a:t>
            </a:r>
          </a:p>
          <a:p>
            <a:pPr lvl="1"/>
            <a:r>
              <a:rPr lang="en-US" dirty="0"/>
              <a:t>SEBUTHARGA /TENDER         ( &gt; RM20K) – </a:t>
            </a:r>
            <a:r>
              <a:rPr lang="en-US" b="1" dirty="0"/>
              <a:t>Modul </a:t>
            </a:r>
            <a:r>
              <a:rPr lang="en-US" b="1" dirty="0" err="1"/>
              <a:t>Sebutharga</a:t>
            </a:r>
            <a:r>
              <a:rPr lang="en-US" b="1" dirty="0"/>
              <a:t>/Tender</a:t>
            </a:r>
          </a:p>
          <a:p>
            <a:r>
              <a:rPr lang="en-US" b="1" dirty="0"/>
              <a:t>PEMENUHAN</a:t>
            </a:r>
          </a:p>
          <a:p>
            <a:pPr lvl="1"/>
            <a:r>
              <a:rPr lang="en-US" dirty="0"/>
              <a:t>PESANAN KERAJAAN (PO)</a:t>
            </a:r>
          </a:p>
          <a:p>
            <a:pPr lvl="1"/>
            <a:r>
              <a:rPr lang="en-US" dirty="0"/>
              <a:t>PESANAN KONTRAK (CO)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50352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60288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2.MODUL PEMBELIAN TERUS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59431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827" y="1914162"/>
            <a:ext cx="11858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AutoNum type="arabicPeriod"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RM 20,000.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730" y="2762765"/>
            <a:ext cx="1757977" cy="25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3827" y="2411933"/>
            <a:ext cx="112405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AutoNum type="arabicPeriod" startAt="2"/>
            </a:pP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Terdiri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daripada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2 proses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utama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iaitu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: </a:t>
            </a:r>
            <a:b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Pemilihan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endParaRPr lang="en-GB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ii.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Pemenuhan</a:t>
            </a:r>
            <a:endParaRPr lang="en-GB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827" y="3525257"/>
            <a:ext cx="97055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3.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Jenis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diguna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pakai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melalui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modul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meliputi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 </a:t>
            </a:r>
          </a:p>
          <a:p>
            <a:pPr marL="1028700" lvl="1" indent="-571500" defTabSz="457200">
              <a:buFont typeface="+mj-lt"/>
              <a:buAutoNum type="romanLcPeriod"/>
            </a:pP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normal</a:t>
            </a:r>
          </a:p>
          <a:p>
            <a:pPr marL="1028700" lvl="1" indent="-571500" defTabSz="457200">
              <a:buFont typeface="+mj-lt"/>
              <a:buAutoNum type="romanLcPeriod"/>
            </a:pP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segera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marL="1028700" lvl="1" indent="-571500" defTabSz="457200">
              <a:buFont typeface="+mj-lt"/>
              <a:buAutoNum type="romanLcPeriod"/>
            </a:pP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G2G (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agensi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agensi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  <a:p>
            <a:pPr marL="971550" lvl="1" indent="-514350" defTabSz="457200">
              <a:buAutoNum type="romanLcPeriod" startAt="5"/>
            </a:pP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PK7/Item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Khas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(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melebihi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RM20,000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  <a:p>
            <a:pPr lvl="1" defTabSz="457200"/>
            <a:endParaRPr lang="en-GB" sz="2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endParaRPr lang="en-GB" sz="2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endParaRPr lang="en-GB" sz="20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z="1000" smtClean="0"/>
              <a:pPr/>
              <a:t>43</a:t>
            </a:fld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333829" y="427037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Terus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3829" y="117842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61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27DDA2-5C20-4593-B690-F77089E2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B220F-A4A7-4981-A77E-CD6ACA62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0"/>
            <a:ext cx="12090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434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1269990362"/>
              </p:ext>
            </p:extLst>
          </p:nvPr>
        </p:nvGraphicFramePr>
        <p:xfrm>
          <a:off x="259644" y="862823"/>
          <a:ext cx="3589861" cy="594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0" y="6589329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49504" y="929612"/>
            <a:ext cx="469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Carian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Katalog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Pelawaan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Harga  (SQ)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49505" y="2538259"/>
            <a:ext cx="21050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Minta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9851" y="3163582"/>
            <a:ext cx="4277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(PR)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9850" y="3723084"/>
            <a:ext cx="7252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Kerajaan (PO)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763994" y="4289818"/>
            <a:ext cx="50008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Sah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Kerajaan,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laksana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&amp; Jana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(DO)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71489" y="5028482"/>
            <a:ext cx="77441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(FRN)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99850" y="5887488"/>
            <a:ext cx="1168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Invois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99850" y="6464114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Padanan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58436" y="5441382"/>
            <a:ext cx="6804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728867" y="-23715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Terus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99850" y="1360499"/>
            <a:ext cx="2408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Penyerahan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Harga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49505" y="2066824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Nota Minta (RN)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73D5DE2-00FB-46B3-875C-A98FD0FB3CC4}"/>
              </a:ext>
            </a:extLst>
          </p:cNvPr>
          <p:cNvSpPr/>
          <p:nvPr/>
        </p:nvSpPr>
        <p:spPr>
          <a:xfrm>
            <a:off x="8973015" y="929612"/>
            <a:ext cx="408878" cy="198457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F4AC3F59-B539-4523-B34F-F980591E0E72}"/>
              </a:ext>
            </a:extLst>
          </p:cNvPr>
          <p:cNvSpPr/>
          <p:nvPr/>
        </p:nvSpPr>
        <p:spPr>
          <a:xfrm>
            <a:off x="8973015" y="3163582"/>
            <a:ext cx="408878" cy="342574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07FC4-3249-428F-B4F0-6E531BB30293}"/>
              </a:ext>
            </a:extLst>
          </p:cNvPr>
          <p:cNvSpPr txBox="1"/>
          <p:nvPr/>
        </p:nvSpPr>
        <p:spPr>
          <a:xfrm>
            <a:off x="9753600" y="1668276"/>
            <a:ext cx="2054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Modul </a:t>
            </a:r>
            <a:r>
              <a:rPr lang="en-US" b="1" dirty="0" err="1">
                <a:solidFill>
                  <a:srgbClr val="FF0000"/>
                </a:solidFill>
              </a:rPr>
              <a:t>Pembelian</a:t>
            </a:r>
            <a:r>
              <a:rPr lang="en-US" b="1" dirty="0">
                <a:solidFill>
                  <a:srgbClr val="FF0000"/>
                </a:solidFill>
              </a:rPr>
              <a:t> Terus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990192-3C44-4CC8-873D-892FD54327C7}"/>
              </a:ext>
            </a:extLst>
          </p:cNvPr>
          <p:cNvSpPr txBox="1"/>
          <p:nvPr/>
        </p:nvSpPr>
        <p:spPr>
          <a:xfrm>
            <a:off x="9787001" y="4628372"/>
            <a:ext cx="22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 </a:t>
            </a:r>
            <a:r>
              <a:rPr lang="en-US" b="1" dirty="0" err="1"/>
              <a:t>Pemenuhan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84915321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467" y="2589031"/>
            <a:ext cx="1145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3.MODUL SEBUT HARGA &amp; TENDER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56403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84" y="2790474"/>
            <a:ext cx="1757977" cy="25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3829" y="1806708"/>
            <a:ext cx="104103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Modul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dibangunkan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bagi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melaksanakan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proses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Pemilihan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iaitu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merujuk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kepada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proses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mencari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memilih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menilai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melantik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untuk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membekalkan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barangan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atau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perkhidmatan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tertentu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  <a:p>
            <a:pPr marL="514350" indent="-514350" defTabSz="457200"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514350" indent="-514350" defTabSz="457200">
              <a:buFont typeface="+mj-lt"/>
              <a:buAutoNum type="arabicPeriod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melibatkan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28700" lvl="1" indent="-571500" defTabSz="457200">
              <a:buFont typeface="+mj-lt"/>
              <a:buAutoNum type="romanLcPeriod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RM 20,000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RM 500,000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457200">
              <a:buFont typeface="+mj-lt"/>
              <a:buAutoNum type="romanLcPeriod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melebihi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RM 500,000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Tender</a:t>
            </a: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829" y="427037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Tender (1/17)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9" y="117842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76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3829" y="1806708"/>
            <a:ext cx="104103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Urusetia</a:t>
            </a:r>
            <a:endParaRPr lang="en-GB" sz="2400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Spesifikasi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Setiausaha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Ahli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(2 orang),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Pengerusi</a:t>
            </a:r>
            <a:endParaRPr lang="en-GB" sz="2400" dirty="0">
              <a:solidFill>
                <a:srgbClr val="FF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Penilaian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atau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Pembuka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Setiausaha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Ahli (2 orang),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Pengerusi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Penilaian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Teknikal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Setiausaha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Ahli (2 orang),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Pengerusi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Penilaian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Kewangan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–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Setiausaha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Ahli (2 orang),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Pengerusi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JK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Pemutus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Sebutharga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atau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B –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Urusetia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Ahli (2 orang), 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Pengerusi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Pelulus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(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Pelulus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JK,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Pelulus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Pengiklanan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)</a:t>
            </a:r>
          </a:p>
          <a:p>
            <a:pPr marL="514350" indent="-514350" defTabSz="457200">
              <a:buFont typeface="+mj-lt"/>
              <a:buAutoNum type="arabicPeriod"/>
            </a:pP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Penandatangan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SST</a:t>
            </a: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3829" y="427037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Tender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9" y="1178428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Peranan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1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379408" y="6245124"/>
            <a:ext cx="4251958" cy="4215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338249" y="672762"/>
            <a:ext cx="606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&amp; Tender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sp>
        <p:nvSpPr>
          <p:cNvPr id="41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19898" y="6546324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456194" y="968125"/>
            <a:ext cx="11625153" cy="4842861"/>
          </a:xfrm>
          <a:prstGeom prst="rect">
            <a:avLst/>
          </a:prstGeom>
          <a:ln>
            <a:noFill/>
          </a:ln>
        </p:spPr>
      </p:sp>
      <p:sp>
        <p:nvSpPr>
          <p:cNvPr id="44" name="Freeform 43"/>
          <p:cNvSpPr/>
          <p:nvPr/>
        </p:nvSpPr>
        <p:spPr>
          <a:xfrm>
            <a:off x="2786906" y="163835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905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66525" y="1047221"/>
            <a:ext cx="2322282" cy="1080362"/>
          </a:xfrm>
          <a:custGeom>
            <a:avLst/>
            <a:gdLst>
              <a:gd name="connsiteX0" fmla="*/ 0 w 2198885"/>
              <a:gd name="connsiteY0" fmla="*/ 0 h 780242"/>
              <a:gd name="connsiteX1" fmla="*/ 2198885 w 2198885"/>
              <a:gd name="connsiteY1" fmla="*/ 0 h 780242"/>
              <a:gd name="connsiteX2" fmla="*/ 2198885 w 2198885"/>
              <a:gd name="connsiteY2" fmla="*/ 780242 h 780242"/>
              <a:gd name="connsiteX3" fmla="*/ 0 w 2198885"/>
              <a:gd name="connsiteY3" fmla="*/ 780242 h 780242"/>
              <a:gd name="connsiteX4" fmla="*/ 0 w 2198885"/>
              <a:gd name="connsiteY4" fmla="*/ 0 h 78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8885" h="780242">
                <a:moveTo>
                  <a:pt x="0" y="0"/>
                </a:moveTo>
                <a:lnTo>
                  <a:pt x="2198885" y="0"/>
                </a:lnTo>
                <a:lnTo>
                  <a:pt x="2198885" y="780242"/>
                </a:lnTo>
                <a:lnTo>
                  <a:pt x="0" y="780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/tender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perlantikan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5182861" y="163835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14656" y="1029217"/>
            <a:ext cx="1970106" cy="1081068"/>
          </a:xfrm>
          <a:custGeom>
            <a:avLst/>
            <a:gdLst>
              <a:gd name="connsiteX0" fmla="*/ 0 w 1865422"/>
              <a:gd name="connsiteY0" fmla="*/ 0 h 963091"/>
              <a:gd name="connsiteX1" fmla="*/ 1865422 w 1865422"/>
              <a:gd name="connsiteY1" fmla="*/ 0 h 963091"/>
              <a:gd name="connsiteX2" fmla="*/ 1865422 w 1865422"/>
              <a:gd name="connsiteY2" fmla="*/ 963091 h 963091"/>
              <a:gd name="connsiteX3" fmla="*/ 0 w 1865422"/>
              <a:gd name="connsiteY3" fmla="*/ 963091 h 963091"/>
              <a:gd name="connsiteX4" fmla="*/ 0 w 1865422"/>
              <a:gd name="connsiteY4" fmla="*/ 0 h 963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422" h="963091">
                <a:moveTo>
                  <a:pt x="0" y="0"/>
                </a:moveTo>
                <a:lnTo>
                  <a:pt x="1865422" y="0"/>
                </a:lnTo>
                <a:lnTo>
                  <a:pt x="1865422" y="963091"/>
                </a:lnTo>
                <a:lnTo>
                  <a:pt x="0" y="9630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/tender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JK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Pelulus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Pelantikan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7460227" y="163835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5610611" y="1037034"/>
            <a:ext cx="1851516" cy="1097489"/>
          </a:xfrm>
          <a:custGeom>
            <a:avLst/>
            <a:gdLst>
              <a:gd name="connsiteX0" fmla="*/ 0 w 1753133"/>
              <a:gd name="connsiteY0" fmla="*/ 0 h 792612"/>
              <a:gd name="connsiteX1" fmla="*/ 1753133 w 1753133"/>
              <a:gd name="connsiteY1" fmla="*/ 0 h 792612"/>
              <a:gd name="connsiteX2" fmla="*/ 1753133 w 1753133"/>
              <a:gd name="connsiteY2" fmla="*/ 792612 h 792612"/>
              <a:gd name="connsiteX3" fmla="*/ 0 w 1753133"/>
              <a:gd name="connsiteY3" fmla="*/ 792612 h 792612"/>
              <a:gd name="connsiteX4" fmla="*/ 0 w 1753133"/>
              <a:gd name="connsiteY4" fmla="*/ 0 h 79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792612">
                <a:moveTo>
                  <a:pt x="0" y="0"/>
                </a:moveTo>
                <a:lnTo>
                  <a:pt x="1753133" y="0"/>
                </a:lnTo>
                <a:lnTo>
                  <a:pt x="1753133" y="792612"/>
                </a:lnTo>
                <a:lnTo>
                  <a:pt x="0" y="7926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endParaRPr lang="en-US" sz="1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</a:t>
            </a:r>
            <a:r>
              <a:rPr lang="en-US" sz="12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Spesifikasi</a:t>
            </a:r>
            <a:endPara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SU,2 </a:t>
            </a:r>
            <a:r>
              <a:rPr lang="en-US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Ahli,Pengerusi</a:t>
            </a:r>
            <a:endParaRPr lang="en-US" sz="1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9737593" y="163835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29" tIns="43702" rIns="188930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887977" y="1037035"/>
            <a:ext cx="1851516" cy="996112"/>
          </a:xfrm>
          <a:custGeom>
            <a:avLst/>
            <a:gdLst>
              <a:gd name="connsiteX0" fmla="*/ 0 w 1753133"/>
              <a:gd name="connsiteY0" fmla="*/ 0 h 611983"/>
              <a:gd name="connsiteX1" fmla="*/ 1753133 w 1753133"/>
              <a:gd name="connsiteY1" fmla="*/ 0 h 611983"/>
              <a:gd name="connsiteX2" fmla="*/ 1753133 w 1753133"/>
              <a:gd name="connsiteY2" fmla="*/ 611983 h 611983"/>
              <a:gd name="connsiteX3" fmla="*/ 0 w 1753133"/>
              <a:gd name="connsiteY3" fmla="*/ 611983 h 611983"/>
              <a:gd name="connsiteX4" fmla="*/ 0 w 1753133"/>
              <a:gd name="connsiteY4" fmla="*/ 0 h 6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611983">
                <a:moveTo>
                  <a:pt x="0" y="0"/>
                </a:moveTo>
                <a:lnTo>
                  <a:pt x="1753133" y="0"/>
                </a:lnTo>
                <a:lnTo>
                  <a:pt x="1753133" y="611983"/>
                </a:lnTo>
                <a:lnTo>
                  <a:pt x="0" y="6119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Jadual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tawaran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392283" y="1810088"/>
            <a:ext cx="9698817" cy="812734"/>
          </a:xfrm>
          <a:custGeom>
            <a:avLst/>
            <a:gdLst>
              <a:gd name="connsiteX0" fmla="*/ 9183458 w 9183458"/>
              <a:gd name="connsiteY0" fmla="*/ 0 h 867551"/>
              <a:gd name="connsiteX1" fmla="*/ 9183458 w 9183458"/>
              <a:gd name="connsiteY1" fmla="*/ 450875 h 867551"/>
              <a:gd name="connsiteX2" fmla="*/ 0 w 9183458"/>
              <a:gd name="connsiteY2" fmla="*/ 450875 h 867551"/>
              <a:gd name="connsiteX3" fmla="*/ 0 w 9183458"/>
              <a:gd name="connsiteY3" fmla="*/ 867551 h 86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83458" h="867551">
                <a:moveTo>
                  <a:pt x="9183458" y="0"/>
                </a:moveTo>
                <a:lnTo>
                  <a:pt x="9183458" y="450875"/>
                </a:lnTo>
                <a:lnTo>
                  <a:pt x="0" y="450875"/>
                </a:lnTo>
                <a:lnTo>
                  <a:pt x="0" y="867551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4373747" tIns="431758" rIns="4373748" bIns="431757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10165342" y="1085560"/>
            <a:ext cx="1851516" cy="981378"/>
          </a:xfrm>
          <a:custGeom>
            <a:avLst/>
            <a:gdLst>
              <a:gd name="connsiteX0" fmla="*/ 0 w 1753133"/>
              <a:gd name="connsiteY0" fmla="*/ 0 h 672193"/>
              <a:gd name="connsiteX1" fmla="*/ 1753133 w 1753133"/>
              <a:gd name="connsiteY1" fmla="*/ 0 h 672193"/>
              <a:gd name="connsiteX2" fmla="*/ 1753133 w 1753133"/>
              <a:gd name="connsiteY2" fmla="*/ 672193 h 672193"/>
              <a:gd name="connsiteX3" fmla="*/ 0 w 1753133"/>
              <a:gd name="connsiteY3" fmla="*/ 672193 h 672193"/>
              <a:gd name="connsiteX4" fmla="*/ 0 w 1753133"/>
              <a:gd name="connsiteY4" fmla="*/ 0 h 67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672193">
                <a:moveTo>
                  <a:pt x="0" y="0"/>
                </a:moveTo>
                <a:lnTo>
                  <a:pt x="1753133" y="0"/>
                </a:lnTo>
                <a:lnTo>
                  <a:pt x="1753133" y="672193"/>
                </a:lnTo>
                <a:lnTo>
                  <a:pt x="0" y="6721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Pengiklanan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Pelulus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Pengiklanan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1739311" y="294222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29" tIns="43702" rIns="188930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Freeform 54"/>
          <p:cNvSpPr/>
          <p:nvPr/>
        </p:nvSpPr>
        <p:spPr>
          <a:xfrm>
            <a:off x="466525" y="2625411"/>
            <a:ext cx="1351607" cy="869189"/>
          </a:xfrm>
          <a:custGeom>
            <a:avLst/>
            <a:gdLst>
              <a:gd name="connsiteX0" fmla="*/ 0 w 1753133"/>
              <a:gd name="connsiteY0" fmla="*/ 0 h 628814"/>
              <a:gd name="connsiteX1" fmla="*/ 1753133 w 1753133"/>
              <a:gd name="connsiteY1" fmla="*/ 0 h 628814"/>
              <a:gd name="connsiteX2" fmla="*/ 1753133 w 1753133"/>
              <a:gd name="connsiteY2" fmla="*/ 628814 h 628814"/>
              <a:gd name="connsiteX3" fmla="*/ 0 w 1753133"/>
              <a:gd name="connsiteY3" fmla="*/ 628814 h 628814"/>
              <a:gd name="connsiteX4" fmla="*/ 0 w 1753133"/>
              <a:gd name="connsiteY4" fmla="*/ 0 h 62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628814">
                <a:moveTo>
                  <a:pt x="0" y="0"/>
                </a:moveTo>
                <a:lnTo>
                  <a:pt x="1753133" y="0"/>
                </a:lnTo>
                <a:lnTo>
                  <a:pt x="1753133" y="628814"/>
                </a:lnTo>
                <a:lnTo>
                  <a:pt x="0" y="6288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Iklan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4363599" y="2934035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2162022" y="2514045"/>
            <a:ext cx="2243241" cy="924629"/>
          </a:xfrm>
          <a:custGeom>
            <a:avLst/>
            <a:gdLst>
              <a:gd name="connsiteX0" fmla="*/ 0 w 2124044"/>
              <a:gd name="connsiteY0" fmla="*/ 0 h 727596"/>
              <a:gd name="connsiteX1" fmla="*/ 2124044 w 2124044"/>
              <a:gd name="connsiteY1" fmla="*/ 0 h 727596"/>
              <a:gd name="connsiteX2" fmla="*/ 2124044 w 2124044"/>
              <a:gd name="connsiteY2" fmla="*/ 727596 h 727596"/>
              <a:gd name="connsiteX3" fmla="*/ 0 w 2124044"/>
              <a:gd name="connsiteY3" fmla="*/ 727596 h 727596"/>
              <a:gd name="connsiteX4" fmla="*/ 0 w 2124044"/>
              <a:gd name="connsiteY4" fmla="*/ 0 h 72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4044" h="727596">
                <a:moveTo>
                  <a:pt x="0" y="0"/>
                </a:moveTo>
                <a:lnTo>
                  <a:pt x="2124044" y="0"/>
                </a:lnTo>
                <a:lnTo>
                  <a:pt x="2124044" y="727596"/>
                </a:lnTo>
                <a:lnTo>
                  <a:pt x="0" y="7275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Pembantu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taklimat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lawatan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tapak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6207138" y="3008287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4749153" y="2467904"/>
            <a:ext cx="1457985" cy="999953"/>
          </a:xfrm>
          <a:custGeom>
            <a:avLst/>
            <a:gdLst>
              <a:gd name="connsiteX0" fmla="*/ 0 w 1753133"/>
              <a:gd name="connsiteY0" fmla="*/ 0 h 786869"/>
              <a:gd name="connsiteX1" fmla="*/ 1753133 w 1753133"/>
              <a:gd name="connsiteY1" fmla="*/ 0 h 786869"/>
              <a:gd name="connsiteX2" fmla="*/ 1753133 w 1753133"/>
              <a:gd name="connsiteY2" fmla="*/ 786869 h 786869"/>
              <a:gd name="connsiteX3" fmla="*/ 0 w 1753133"/>
              <a:gd name="connsiteY3" fmla="*/ 786869 h 786869"/>
              <a:gd name="connsiteX4" fmla="*/ 0 w 1753133"/>
              <a:gd name="connsiteY4" fmla="*/ 0 h 786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786869">
                <a:moveTo>
                  <a:pt x="0" y="0"/>
                </a:moveTo>
                <a:lnTo>
                  <a:pt x="1753133" y="0"/>
                </a:lnTo>
                <a:lnTo>
                  <a:pt x="1753133" y="786869"/>
                </a:lnTo>
                <a:lnTo>
                  <a:pt x="0" y="786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9093739" y="3009219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/>
          <p:cNvSpPr/>
          <p:nvPr/>
        </p:nvSpPr>
        <p:spPr>
          <a:xfrm>
            <a:off x="1444171" y="3931386"/>
            <a:ext cx="9590182" cy="393156"/>
          </a:xfrm>
          <a:custGeom>
            <a:avLst/>
            <a:gdLst>
              <a:gd name="connsiteX0" fmla="*/ 9115533 w 9115533"/>
              <a:gd name="connsiteY0" fmla="*/ 0 h 381025"/>
              <a:gd name="connsiteX1" fmla="*/ 9115533 w 9115533"/>
              <a:gd name="connsiteY1" fmla="*/ 207612 h 381025"/>
              <a:gd name="connsiteX2" fmla="*/ 0 w 9115533"/>
              <a:gd name="connsiteY2" fmla="*/ 207612 h 381025"/>
              <a:gd name="connsiteX3" fmla="*/ 0 w 9115533"/>
              <a:gd name="connsiteY3" fmla="*/ 381025 h 3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15533" h="381025">
                <a:moveTo>
                  <a:pt x="9115533" y="0"/>
                </a:moveTo>
                <a:lnTo>
                  <a:pt x="9115533" y="207612"/>
                </a:lnTo>
                <a:lnTo>
                  <a:pt x="0" y="207612"/>
                </a:lnTo>
                <a:lnTo>
                  <a:pt x="0" y="381025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4342346" tIns="188494" rIns="4342346" bIns="18849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9509545" y="2386192"/>
            <a:ext cx="2549526" cy="1490429"/>
          </a:xfrm>
          <a:custGeom>
            <a:avLst/>
            <a:gdLst>
              <a:gd name="connsiteX0" fmla="*/ 0 w 1991542"/>
              <a:gd name="connsiteY0" fmla="*/ 0 h 1327778"/>
              <a:gd name="connsiteX1" fmla="*/ 1991542 w 1991542"/>
              <a:gd name="connsiteY1" fmla="*/ 0 h 1327778"/>
              <a:gd name="connsiteX2" fmla="*/ 1991542 w 1991542"/>
              <a:gd name="connsiteY2" fmla="*/ 1327778 h 1327778"/>
              <a:gd name="connsiteX3" fmla="*/ 0 w 1991542"/>
              <a:gd name="connsiteY3" fmla="*/ 1327778 h 1327778"/>
              <a:gd name="connsiteX4" fmla="*/ 0 w 1991542"/>
              <a:gd name="connsiteY4" fmla="*/ 0 h 132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542" h="1327778">
                <a:moveTo>
                  <a:pt x="0" y="0"/>
                </a:moveTo>
                <a:lnTo>
                  <a:pt x="1991542" y="0"/>
                </a:lnTo>
                <a:lnTo>
                  <a:pt x="1991542" y="1327778"/>
                </a:lnTo>
                <a:lnTo>
                  <a:pt x="0" y="132777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cadangan</a:t>
            </a:r>
            <a:endParaRPr lang="en-US" sz="13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2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Pembuka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2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Teknikal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2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Kewangan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081002" y="4866736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29" tIns="43702" rIns="188930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66525" y="4380468"/>
            <a:ext cx="1602468" cy="865142"/>
          </a:xfrm>
          <a:custGeom>
            <a:avLst/>
            <a:gdLst>
              <a:gd name="connsiteX0" fmla="*/ 0 w 1753133"/>
              <a:gd name="connsiteY0" fmla="*/ 0 h 877720"/>
              <a:gd name="connsiteX1" fmla="*/ 1753133 w 1753133"/>
              <a:gd name="connsiteY1" fmla="*/ 0 h 877720"/>
              <a:gd name="connsiteX2" fmla="*/ 1753133 w 1753133"/>
              <a:gd name="connsiteY2" fmla="*/ 877720 h 877720"/>
              <a:gd name="connsiteX3" fmla="*/ 0 w 1753133"/>
              <a:gd name="connsiteY3" fmla="*/ 877720 h 877720"/>
              <a:gd name="connsiteX4" fmla="*/ 0 w 1753133"/>
              <a:gd name="connsiteY4" fmla="*/ 0 h 8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77720">
                <a:moveTo>
                  <a:pt x="0" y="0"/>
                </a:moveTo>
                <a:lnTo>
                  <a:pt x="1753133" y="0"/>
                </a:lnTo>
                <a:lnTo>
                  <a:pt x="1753133" y="877720"/>
                </a:lnTo>
                <a:lnTo>
                  <a:pt x="0" y="877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Penyatuan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64"/>
          <p:cNvSpPr/>
          <p:nvPr/>
        </p:nvSpPr>
        <p:spPr>
          <a:xfrm>
            <a:off x="5582832" y="4816433"/>
            <a:ext cx="1062827" cy="136210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2483664" y="4395454"/>
            <a:ext cx="3105012" cy="1684484"/>
          </a:xfrm>
          <a:custGeom>
            <a:avLst/>
            <a:gdLst>
              <a:gd name="connsiteX0" fmla="*/ 0 w 2223937"/>
              <a:gd name="connsiteY0" fmla="*/ 0 h 893614"/>
              <a:gd name="connsiteX1" fmla="*/ 2223937 w 2223937"/>
              <a:gd name="connsiteY1" fmla="*/ 0 h 893614"/>
              <a:gd name="connsiteX2" fmla="*/ 2223937 w 2223937"/>
              <a:gd name="connsiteY2" fmla="*/ 893614 h 893614"/>
              <a:gd name="connsiteX3" fmla="*/ 0 w 2223937"/>
              <a:gd name="connsiteY3" fmla="*/ 893614 h 893614"/>
              <a:gd name="connsiteX4" fmla="*/ 0 w 2223937"/>
              <a:gd name="connsiteY4" fmla="*/ 0 h 89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3937" h="893614">
                <a:moveTo>
                  <a:pt x="0" y="0"/>
                </a:moveTo>
                <a:lnTo>
                  <a:pt x="2223937" y="0"/>
                </a:lnTo>
                <a:lnTo>
                  <a:pt x="2223937" y="893614"/>
                </a:lnTo>
                <a:lnTo>
                  <a:pt x="0" y="893614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3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Jawatankuasa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Sebutharga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Lembaga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memilih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samada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terus</a:t>
            </a:r>
            <a:endParaRPr lang="en-US" sz="13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Pemilihan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pelbagai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Bidaan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8022951" y="4893416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/>
          <p:nvPr/>
        </p:nvSpPr>
        <p:spPr>
          <a:xfrm>
            <a:off x="6632358" y="4440307"/>
            <a:ext cx="1390593" cy="957283"/>
          </a:xfrm>
          <a:custGeom>
            <a:avLst/>
            <a:gdLst>
              <a:gd name="connsiteX0" fmla="*/ 0 w 1753133"/>
              <a:gd name="connsiteY0" fmla="*/ 0 h 894529"/>
              <a:gd name="connsiteX1" fmla="*/ 1753133 w 1753133"/>
              <a:gd name="connsiteY1" fmla="*/ 0 h 894529"/>
              <a:gd name="connsiteX2" fmla="*/ 1753133 w 1753133"/>
              <a:gd name="connsiteY2" fmla="*/ 894529 h 894529"/>
              <a:gd name="connsiteX3" fmla="*/ 0 w 1753133"/>
              <a:gd name="connsiteY3" fmla="*/ 894529 h 894529"/>
              <a:gd name="connsiteX4" fmla="*/ 0 w 1753133"/>
              <a:gd name="connsiteY4" fmla="*/ 0 h 8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94529">
                <a:moveTo>
                  <a:pt x="0" y="0"/>
                </a:moveTo>
                <a:lnTo>
                  <a:pt x="1753133" y="0"/>
                </a:lnTo>
                <a:lnTo>
                  <a:pt x="1753133" y="894529"/>
                </a:lnTo>
                <a:lnTo>
                  <a:pt x="0" y="8945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LOI/LOA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/>
          <p:cNvSpPr/>
          <p:nvPr/>
        </p:nvSpPr>
        <p:spPr>
          <a:xfrm rot="5400000">
            <a:off x="10742023" y="5324057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29" tIns="43702" rIns="188930" bIns="4370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/>
          </a:p>
        </p:txBody>
      </p:sp>
      <p:sp>
        <p:nvSpPr>
          <p:cNvPr id="70" name="Freeform 69"/>
          <p:cNvSpPr/>
          <p:nvPr/>
        </p:nvSpPr>
        <p:spPr>
          <a:xfrm>
            <a:off x="10169847" y="5634593"/>
            <a:ext cx="1847011" cy="824053"/>
          </a:xfrm>
          <a:custGeom>
            <a:avLst/>
            <a:gdLst>
              <a:gd name="connsiteX0" fmla="*/ 0 w 1753133"/>
              <a:gd name="connsiteY0" fmla="*/ 0 h 879456"/>
              <a:gd name="connsiteX1" fmla="*/ 1753133 w 1753133"/>
              <a:gd name="connsiteY1" fmla="*/ 0 h 879456"/>
              <a:gd name="connsiteX2" fmla="*/ 1753133 w 1753133"/>
              <a:gd name="connsiteY2" fmla="*/ 879456 h 879456"/>
              <a:gd name="connsiteX3" fmla="*/ 0 w 1753133"/>
              <a:gd name="connsiteY3" fmla="*/ 879456 h 879456"/>
              <a:gd name="connsiteX4" fmla="*/ 0 w 1753133"/>
              <a:gd name="connsiteY4" fmla="*/ 0 h 87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79456">
                <a:moveTo>
                  <a:pt x="0" y="0"/>
                </a:moveTo>
                <a:lnTo>
                  <a:pt x="1753133" y="0"/>
                </a:lnTo>
                <a:lnTo>
                  <a:pt x="1753133" y="879456"/>
                </a:lnTo>
                <a:lnTo>
                  <a:pt x="0" y="8794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(Surat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Setuju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8402551" y="4463123"/>
            <a:ext cx="1369506" cy="840240"/>
          </a:xfrm>
          <a:custGeom>
            <a:avLst/>
            <a:gdLst>
              <a:gd name="connsiteX0" fmla="*/ 0 w 1753133"/>
              <a:gd name="connsiteY0" fmla="*/ 0 h 853874"/>
              <a:gd name="connsiteX1" fmla="*/ 1753133 w 1753133"/>
              <a:gd name="connsiteY1" fmla="*/ 0 h 853874"/>
              <a:gd name="connsiteX2" fmla="*/ 1753133 w 1753133"/>
              <a:gd name="connsiteY2" fmla="*/ 853874 h 853874"/>
              <a:gd name="connsiteX3" fmla="*/ 0 w 1753133"/>
              <a:gd name="connsiteY3" fmla="*/ 853874 h 853874"/>
              <a:gd name="connsiteX4" fmla="*/ 0 w 1753133"/>
              <a:gd name="connsiteY4" fmla="*/ 0 h 8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53874">
                <a:moveTo>
                  <a:pt x="0" y="0"/>
                </a:moveTo>
                <a:lnTo>
                  <a:pt x="1753133" y="0"/>
                </a:lnTo>
                <a:lnTo>
                  <a:pt x="1753133" y="853874"/>
                </a:lnTo>
                <a:lnTo>
                  <a:pt x="0" y="853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(Surat </a:t>
            </a:r>
            <a:r>
              <a:rPr lang="en-US" sz="13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Niat</a:t>
            </a:r>
            <a:r>
              <a:rPr lang="en-US" sz="13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622944" y="2446344"/>
            <a:ext cx="2470795" cy="1063002"/>
          </a:xfrm>
          <a:custGeom>
            <a:avLst/>
            <a:gdLst>
              <a:gd name="connsiteX0" fmla="*/ 0 w 1991542"/>
              <a:gd name="connsiteY0" fmla="*/ 0 h 1327778"/>
              <a:gd name="connsiteX1" fmla="*/ 1991542 w 1991542"/>
              <a:gd name="connsiteY1" fmla="*/ 0 h 1327778"/>
              <a:gd name="connsiteX2" fmla="*/ 1991542 w 1991542"/>
              <a:gd name="connsiteY2" fmla="*/ 1327778 h 1327778"/>
              <a:gd name="connsiteX3" fmla="*/ 0 w 1991542"/>
              <a:gd name="connsiteY3" fmla="*/ 1327778 h 1327778"/>
              <a:gd name="connsiteX4" fmla="*/ 0 w 1991542"/>
              <a:gd name="connsiteY4" fmla="*/ 0 h 132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1542" h="1327778">
                <a:moveTo>
                  <a:pt x="0" y="0"/>
                </a:moveTo>
                <a:lnTo>
                  <a:pt x="1991542" y="0"/>
                </a:lnTo>
                <a:lnTo>
                  <a:pt x="1991542" y="1327778"/>
                </a:lnTo>
                <a:lnTo>
                  <a:pt x="0" y="132777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13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Pembukaan</a:t>
            </a:r>
            <a:r>
              <a:rPr lang="en-U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tender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peringkat</a:t>
            </a:r>
            <a:r>
              <a:rPr lang="en-US" sz="13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300" b="1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JK </a:t>
            </a: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Pembuka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10165342" y="4385893"/>
            <a:ext cx="1851516" cy="848195"/>
          </a:xfrm>
          <a:custGeom>
            <a:avLst/>
            <a:gdLst>
              <a:gd name="connsiteX0" fmla="*/ 0 w 1753133"/>
              <a:gd name="connsiteY0" fmla="*/ 0 h 853874"/>
              <a:gd name="connsiteX1" fmla="*/ 1753133 w 1753133"/>
              <a:gd name="connsiteY1" fmla="*/ 0 h 853874"/>
              <a:gd name="connsiteX2" fmla="*/ 1753133 w 1753133"/>
              <a:gd name="connsiteY2" fmla="*/ 853874 h 853874"/>
              <a:gd name="connsiteX3" fmla="*/ 0 w 1753133"/>
              <a:gd name="connsiteY3" fmla="*/ 853874 h 853874"/>
              <a:gd name="connsiteX4" fmla="*/ 0 w 1753133"/>
              <a:gd name="connsiteY4" fmla="*/ 0 h 8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53874">
                <a:moveTo>
                  <a:pt x="0" y="0"/>
                </a:moveTo>
                <a:lnTo>
                  <a:pt x="1753133" y="0"/>
                </a:lnTo>
                <a:lnTo>
                  <a:pt x="1753133" y="853874"/>
                </a:lnTo>
                <a:lnTo>
                  <a:pt x="0" y="853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Rundingan</a:t>
            </a:r>
            <a:endParaRPr lang="en-US" sz="13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9781188" y="4851851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6283885" y="5682562"/>
            <a:ext cx="1468655" cy="782527"/>
          </a:xfrm>
          <a:custGeom>
            <a:avLst/>
            <a:gdLst>
              <a:gd name="connsiteX0" fmla="*/ 0 w 1753133"/>
              <a:gd name="connsiteY0" fmla="*/ 0 h 894529"/>
              <a:gd name="connsiteX1" fmla="*/ 1753133 w 1753133"/>
              <a:gd name="connsiteY1" fmla="*/ 0 h 894529"/>
              <a:gd name="connsiteX2" fmla="*/ 1753133 w 1753133"/>
              <a:gd name="connsiteY2" fmla="*/ 894529 h 894529"/>
              <a:gd name="connsiteX3" fmla="*/ 0 w 1753133"/>
              <a:gd name="connsiteY3" fmla="*/ 894529 h 894529"/>
              <a:gd name="connsiteX4" fmla="*/ 0 w 1753133"/>
              <a:gd name="connsiteY4" fmla="*/ 0 h 89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94529">
                <a:moveTo>
                  <a:pt x="0" y="0"/>
                </a:moveTo>
                <a:lnTo>
                  <a:pt x="1753133" y="0"/>
                </a:lnTo>
                <a:lnTo>
                  <a:pt x="1753133" y="894529"/>
                </a:lnTo>
                <a:lnTo>
                  <a:pt x="0" y="8945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300" b="1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Urusetia</a:t>
            </a:r>
            <a:endParaRPr lang="en-US" sz="1300" b="1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163783" y="5635089"/>
            <a:ext cx="1651742" cy="808236"/>
          </a:xfrm>
          <a:custGeom>
            <a:avLst/>
            <a:gdLst>
              <a:gd name="connsiteX0" fmla="*/ 0 w 1753133"/>
              <a:gd name="connsiteY0" fmla="*/ 0 h 853874"/>
              <a:gd name="connsiteX1" fmla="*/ 1753133 w 1753133"/>
              <a:gd name="connsiteY1" fmla="*/ 0 h 853874"/>
              <a:gd name="connsiteX2" fmla="*/ 1753133 w 1753133"/>
              <a:gd name="connsiteY2" fmla="*/ 853874 h 853874"/>
              <a:gd name="connsiteX3" fmla="*/ 0 w 1753133"/>
              <a:gd name="connsiteY3" fmla="*/ 853874 h 853874"/>
              <a:gd name="connsiteX4" fmla="*/ 0 w 1753133"/>
              <a:gd name="connsiteY4" fmla="*/ 0 h 85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3133" h="853874">
                <a:moveTo>
                  <a:pt x="0" y="0"/>
                </a:moveTo>
                <a:lnTo>
                  <a:pt x="1753133" y="0"/>
                </a:lnTo>
                <a:lnTo>
                  <a:pt x="1753133" y="853874"/>
                </a:lnTo>
                <a:lnTo>
                  <a:pt x="0" y="8538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78232" rIns="78232" bIns="78232" numCol="1" spcCol="1270" anchor="t" anchorCtr="0">
            <a:noAutofit/>
          </a:bodyPr>
          <a:lstStyle/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</a:t>
            </a:r>
            <a:r>
              <a:rPr lang="en-US" sz="1300" kern="12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Pengesahan</a:t>
            </a:r>
            <a:r>
              <a:rPr lang="en-US" sz="1300" kern="12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LOA</a:t>
            </a:r>
          </a:p>
          <a:p>
            <a:pPr marL="57150" lvl="1" indent="-571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•"/>
            </a:pPr>
            <a:r>
              <a:rPr lang="en-US" sz="13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3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76"/>
          <p:cNvSpPr/>
          <p:nvPr/>
        </p:nvSpPr>
        <p:spPr>
          <a:xfrm rot="10800000">
            <a:off x="9781188" y="5940068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77"/>
          <p:cNvSpPr/>
          <p:nvPr/>
        </p:nvSpPr>
        <p:spPr>
          <a:xfrm rot="10800000">
            <a:off x="7752541" y="5987886"/>
            <a:ext cx="393531" cy="102641"/>
          </a:xfrm>
          <a:custGeom>
            <a:avLst/>
            <a:gdLst>
              <a:gd name="connsiteX0" fmla="*/ 0 w 372620"/>
              <a:gd name="connsiteY0" fmla="*/ 45720 h 91440"/>
              <a:gd name="connsiteX1" fmla="*/ 372620 w 372620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2620" h="91440">
                <a:moveTo>
                  <a:pt x="0" y="45720"/>
                </a:moveTo>
                <a:lnTo>
                  <a:pt x="372620" y="45720"/>
                </a:lnTo>
              </a:path>
            </a:pathLst>
          </a:custGeom>
          <a:ln w="12700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spcFirstLastPara="0" vert="horz" wrap="square" lIns="188930" tIns="43702" rIns="188929" bIns="4370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3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93263" y="6260660"/>
            <a:ext cx="498764" cy="38446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960505" y="6274515"/>
            <a:ext cx="3382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Proses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berbeza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pilihan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0942" y="52842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Modul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Sebut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Tender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EDB9F1A6-4E8D-4134-A9E5-28A7825BE14C}"/>
              </a:ext>
            </a:extLst>
          </p:cNvPr>
          <p:cNvSpPr/>
          <p:nvPr/>
        </p:nvSpPr>
        <p:spPr>
          <a:xfrm>
            <a:off x="1291771" y="3585029"/>
            <a:ext cx="4056743" cy="38065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FE205-F0E7-4231-A76E-DA6C7E9D430F}"/>
              </a:ext>
            </a:extLst>
          </p:cNvPr>
          <p:cNvSpPr txBox="1"/>
          <p:nvPr/>
        </p:nvSpPr>
        <p:spPr>
          <a:xfrm>
            <a:off x="2277767" y="3708859"/>
            <a:ext cx="2141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0000"/>
                </a:solidFill>
              </a:rPr>
              <a:t>Tiada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Lawatan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Tapak</a:t>
            </a:r>
            <a:r>
              <a:rPr lang="en-US" sz="1200" dirty="0">
                <a:solidFill>
                  <a:srgbClr val="FF0000"/>
                </a:solidFill>
              </a:rPr>
              <a:t>/ </a:t>
            </a:r>
            <a:r>
              <a:rPr lang="en-US" sz="1200" dirty="0" err="1">
                <a:solidFill>
                  <a:srgbClr val="FF0000"/>
                </a:solidFill>
              </a:rPr>
              <a:t>Taklimat</a:t>
            </a:r>
            <a:endParaRPr lang="en-MY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883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27" y="579497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827" y="1510638"/>
            <a:ext cx="118581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berasaskan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menggantikan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diguna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pakai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lama.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bangunkan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PK2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PK5.1</a:t>
            </a:r>
          </a:p>
        </p:txBody>
      </p:sp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212" y="3794138"/>
            <a:ext cx="1757977" cy="25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3827" y="3114388"/>
            <a:ext cx="11240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Ia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merupakan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sistem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perolehan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elektronik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yang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membolehkan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melalui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</a:p>
          <a:p>
            <a:pPr defTabSz="457200"/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Internet.</a:t>
            </a:r>
            <a:endParaRPr lang="en-GB" sz="24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827" y="4744447"/>
            <a:ext cx="9705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ePerolehan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juga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bertindak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sebagai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medium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alternatif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untuk</a:t>
            </a:r>
            <a:r>
              <a:rPr lang="en-GB" sz="24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para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pembekal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mendaftar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/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memperbaharui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Sijil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Kementerian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Kewangan</a:t>
            </a:r>
            <a:r>
              <a:rPr lang="en-GB" sz="24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Malaysia.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45163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84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049" y="2658304"/>
            <a:ext cx="1145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4.MODUL PENGURUSAN KONTRAK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55277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3829" y="2074961"/>
            <a:ext cx="99057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defTabSz="457200">
              <a:buFont typeface="+mj-lt"/>
              <a:buAutoNum type="arabi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Kontrak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572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defTabSz="457200">
              <a:buFont typeface="+mj-lt"/>
              <a:buAutoNum type="romanLcPeriod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penciptaan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butiran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atas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talian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memasukkan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nilai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siling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jangkamasa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71550" lvl="1" indent="-514350" defTabSz="457200">
              <a:buFont typeface="+mj-lt"/>
              <a:buAutoNum type="romanLcPeriod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 defTabSz="457200">
              <a:buFont typeface="+mj-lt"/>
              <a:buAutoNum type="romanLcPeriod"/>
            </a:pP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Membolehkan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agensi</a:t>
            </a:r>
            <a:r>
              <a:rPr lang="en-GB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mengautomasi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persediaan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perjanjian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dan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persediaan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akhir</a:t>
            </a:r>
            <a:r>
              <a:rPr lang="en-GB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kontrak</a:t>
            </a:r>
            <a:endParaRPr lang="en-US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endParaRPr lang="en-US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lvl="1" defTabSz="457200"/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iii.   2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Peranan</a:t>
            </a:r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Utama di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dalam</a:t>
            </a:r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modul</a:t>
            </a:r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pengurusan</a:t>
            </a:r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kontrak</a:t>
            </a:r>
            <a:r>
              <a:rPr lang="en-US" sz="20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iaitu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   </a:t>
            </a:r>
          </a:p>
          <a:p>
            <a:pPr lvl="1" defTabSz="457200"/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     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Pentadbir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kontrak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kementerian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&amp;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Pelulus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Kontrak</a:t>
            </a:r>
            <a:r>
              <a:rPr lang="en-US" sz="2000" b="1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Kementerian.</a:t>
            </a:r>
            <a:endParaRPr lang="en-GB" sz="2000" b="1" dirty="0"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marL="971550" lvl="1" indent="-514350" defTabSz="457200">
              <a:buFont typeface="+mj-lt"/>
              <a:buAutoNum type="romanL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C:\Users\Rohaiza\AppData\Local\Temp\SNAGHTML60789b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605" y="2673667"/>
            <a:ext cx="1757977" cy="251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3829" y="427037"/>
            <a:ext cx="12537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333829" y="117842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4539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52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2826247" y="76200"/>
            <a:ext cx="9144000" cy="5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ea typeface="Roboto Condensed" panose="020B0604020202020204" charset="0"/>
              </a:rPr>
              <a:t>Peranan-peranan</a:t>
            </a:r>
            <a:r>
              <a:rPr lang="en-US" sz="3200" b="1" dirty="0">
                <a:solidFill>
                  <a:schemeClr val="tx1"/>
                </a:solidFill>
                <a:ea typeface="Roboto Condensed" panose="020B060402020202020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a typeface="Roboto Condensed" panose="020B0604020202020204" charset="0"/>
              </a:rPr>
              <a:t>Pengguna</a:t>
            </a:r>
            <a:endParaRPr lang="en-US" sz="3200" b="1" dirty="0">
              <a:solidFill>
                <a:schemeClr val="tx1"/>
              </a:solidFill>
              <a:ea typeface="Roboto Condensed" panose="020B060402020202020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2646" y="2410078"/>
            <a:ext cx="2302783" cy="2188207"/>
          </a:xfrm>
          <a:prstGeom prst="rect">
            <a:avLst/>
          </a:prstGeom>
          <a:solidFill>
            <a:schemeClr val="bg1"/>
          </a:solidFill>
          <a:ln>
            <a:solidFill>
              <a:srgbClr val="03BAFB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42666" y="2435050"/>
            <a:ext cx="2302783" cy="2188207"/>
          </a:xfrm>
          <a:prstGeom prst="rect">
            <a:avLst/>
          </a:prstGeom>
          <a:solidFill>
            <a:schemeClr val="bg1"/>
          </a:solidFill>
          <a:ln>
            <a:solidFill>
              <a:srgbClr val="03BAFB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4826" y="4270911"/>
            <a:ext cx="2302783" cy="280332"/>
          </a:xfrm>
          <a:prstGeom prst="rect">
            <a:avLst/>
          </a:prstGeom>
          <a:solidFill>
            <a:srgbClr val="0CB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Agensi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62018" y="4295030"/>
            <a:ext cx="2302783" cy="280332"/>
          </a:xfrm>
          <a:prstGeom prst="rect">
            <a:avLst/>
          </a:prstGeom>
          <a:solidFill>
            <a:srgbClr val="0CB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Agensi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09" y="3332905"/>
            <a:ext cx="726591" cy="902735"/>
          </a:xfrm>
          <a:prstGeom prst="rect">
            <a:avLst/>
          </a:prstGeom>
        </p:spPr>
      </p:pic>
      <p:sp>
        <p:nvSpPr>
          <p:cNvPr id="37" name="Round Diagonal Corner Rectangle 36"/>
          <p:cNvSpPr/>
          <p:nvPr/>
        </p:nvSpPr>
        <p:spPr>
          <a:xfrm>
            <a:off x="372775" y="2475857"/>
            <a:ext cx="2171716" cy="646986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Pentadbir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Kontrak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Kementerian</a:t>
            </a:r>
            <a:endParaRPr lang="en-MY" sz="1600" b="1" i="1" dirty="0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8" name="Round Diagonal Corner Rectangle 37"/>
          <p:cNvSpPr/>
          <p:nvPr/>
        </p:nvSpPr>
        <p:spPr>
          <a:xfrm>
            <a:off x="3095720" y="2540650"/>
            <a:ext cx="2138792" cy="646986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Pelulus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Kontrak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Kementerian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09" y="3396799"/>
            <a:ext cx="814899" cy="89304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587061" y="2489642"/>
            <a:ext cx="2302783" cy="2188207"/>
          </a:xfrm>
          <a:prstGeom prst="rect">
            <a:avLst/>
          </a:prstGeom>
          <a:solidFill>
            <a:schemeClr val="bg1"/>
          </a:solidFill>
          <a:ln>
            <a:solidFill>
              <a:srgbClr val="03BAFB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225655" y="2391018"/>
            <a:ext cx="2302783" cy="2188207"/>
          </a:xfrm>
          <a:prstGeom prst="rect">
            <a:avLst/>
          </a:prstGeom>
          <a:solidFill>
            <a:schemeClr val="bg1"/>
          </a:solidFill>
          <a:ln>
            <a:solidFill>
              <a:srgbClr val="03BAFB"/>
            </a:solidFill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587061" y="4370009"/>
            <a:ext cx="2302783" cy="280332"/>
          </a:xfrm>
          <a:prstGeom prst="rect">
            <a:avLst/>
          </a:prstGeom>
          <a:solidFill>
            <a:srgbClr val="0CB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Agensi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223835" y="4257291"/>
            <a:ext cx="2302783" cy="280332"/>
          </a:xfrm>
          <a:prstGeom prst="rect">
            <a:avLst/>
          </a:prstGeom>
          <a:solidFill>
            <a:srgbClr val="0CB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Pembekal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5735299" y="2540650"/>
            <a:ext cx="2171716" cy="646986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Urus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Setia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JawatanKuasa</a:t>
            </a:r>
            <a:endParaRPr lang="en-MY" sz="1600" b="1" i="1" dirty="0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2" name="Round Diagonal Corner Rectangle 51"/>
          <p:cNvSpPr/>
          <p:nvPr/>
        </p:nvSpPr>
        <p:spPr>
          <a:xfrm>
            <a:off x="9724844" y="2540649"/>
            <a:ext cx="1801773" cy="646986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Pengguna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Pembekal</a:t>
            </a:r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997" y="3459387"/>
            <a:ext cx="728441" cy="82077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182" y="3453545"/>
            <a:ext cx="850793" cy="912344"/>
          </a:xfrm>
          <a:prstGeom prst="rect">
            <a:avLst/>
          </a:prstGeom>
        </p:spPr>
      </p:pic>
      <p:sp>
        <p:nvSpPr>
          <p:cNvPr id="58" name="Round Diagonal Corner Rectangle 57"/>
          <p:cNvSpPr/>
          <p:nvPr/>
        </p:nvSpPr>
        <p:spPr>
          <a:xfrm>
            <a:off x="135410" y="1773345"/>
            <a:ext cx="7771605" cy="374571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Pengguna</a:t>
            </a:r>
            <a:r>
              <a:rPr lang="en-US" sz="1600" b="1" dirty="0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di </a:t>
            </a:r>
            <a:r>
              <a:rPr lang="en-US" sz="1600" b="1" dirty="0" err="1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Agensi</a:t>
            </a:r>
            <a:endParaRPr lang="en-US" sz="1467" b="1" dirty="0">
              <a:solidFill>
                <a:srgbClr val="FFFF0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9" name="Round Diagonal Corner Rectangle 58"/>
          <p:cNvSpPr/>
          <p:nvPr/>
        </p:nvSpPr>
        <p:spPr>
          <a:xfrm>
            <a:off x="8622437" y="1773343"/>
            <a:ext cx="3377364" cy="374571"/>
          </a:xfrm>
          <a:prstGeom prst="round2Diag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Pengguna</a:t>
            </a:r>
            <a:r>
              <a:rPr lang="en-US" sz="1600" b="1" dirty="0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FF00"/>
                </a:solidFill>
                <a:latin typeface="Century Gothic" panose="020B0502020202020204" pitchFamily="34" charset="0"/>
                <a:cs typeface="helvetica" panose="020B0604020202020204" pitchFamily="34" charset="0"/>
              </a:rPr>
              <a:t>Pembekal</a:t>
            </a:r>
            <a:endParaRPr lang="en-US" sz="1467" b="1" dirty="0">
              <a:solidFill>
                <a:srgbClr val="FFFF00"/>
              </a:solidFill>
              <a:latin typeface="Century Gothic" panose="020B0502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94504"/>
      </p:ext>
    </p:extLst>
  </p:cSld>
  <p:clrMapOvr>
    <a:masterClrMapping/>
  </p:clrMapOvr>
  <p:transition spd="slow">
    <p:push dir="u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294591137"/>
              </p:ext>
            </p:extLst>
          </p:nvPr>
        </p:nvGraphicFramePr>
        <p:xfrm>
          <a:off x="259644" y="862823"/>
          <a:ext cx="3589861" cy="5945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0" y="6589329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849505" y="929612"/>
            <a:ext cx="27391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Surat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Setuju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SST)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66956" y="2708982"/>
            <a:ext cx="2909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Meluluskan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99851" y="3163582"/>
            <a:ext cx="37372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serah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(CR)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899850" y="3723084"/>
            <a:ext cx="4322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Kelulusan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(CO)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866956" y="4289818"/>
            <a:ext cx="4355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Laksana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Perkhidmatan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&amp; Jana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Penghantaran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(DO)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58436" y="4910923"/>
            <a:ext cx="4492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(FRN)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99850" y="5887488"/>
            <a:ext cx="1168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Cipta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Invois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99850" y="6464114"/>
            <a:ext cx="23134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Padanan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Bayaran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66956" y="5393211"/>
            <a:ext cx="4233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Nota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Penarafan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prestasi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44198" y="108770"/>
            <a:ext cx="5620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9850" y="1360498"/>
            <a:ext cx="1449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SST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66956" y="1994027"/>
            <a:ext cx="3894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Melengkapkan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Perjanjian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Melengkapkan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Maklumat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Pemenuhan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(CT)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874D2763-8FCD-4697-84DB-A8D1982A4870}"/>
              </a:ext>
            </a:extLst>
          </p:cNvPr>
          <p:cNvSpPr/>
          <p:nvPr/>
        </p:nvSpPr>
        <p:spPr>
          <a:xfrm>
            <a:off x="8323943" y="929612"/>
            <a:ext cx="674914" cy="64633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50EED643-FEBD-44C5-8EAC-00267AA3D7E6}"/>
              </a:ext>
            </a:extLst>
          </p:cNvPr>
          <p:cNvSpPr/>
          <p:nvPr/>
        </p:nvSpPr>
        <p:spPr>
          <a:xfrm>
            <a:off x="8323943" y="2082800"/>
            <a:ext cx="674914" cy="86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774A51AA-0F35-4F12-850F-2204D91C54E6}"/>
              </a:ext>
            </a:extLst>
          </p:cNvPr>
          <p:cNvSpPr/>
          <p:nvPr/>
        </p:nvSpPr>
        <p:spPr>
          <a:xfrm>
            <a:off x="8351428" y="3163582"/>
            <a:ext cx="814343" cy="34839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93C35-F4F7-4FAC-A8C0-62333B426002}"/>
              </a:ext>
            </a:extLst>
          </p:cNvPr>
          <p:cNvSpPr txBox="1"/>
          <p:nvPr/>
        </p:nvSpPr>
        <p:spPr>
          <a:xfrm>
            <a:off x="9165771" y="868056"/>
            <a:ext cx="232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 </a:t>
            </a:r>
            <a:r>
              <a:rPr lang="en-US" b="1" dirty="0" err="1"/>
              <a:t>Sebutharga</a:t>
            </a:r>
            <a:r>
              <a:rPr lang="en-US" b="1" dirty="0"/>
              <a:t> / Tender</a:t>
            </a:r>
            <a:endParaRPr lang="en-MY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3695C-E08B-4497-BA7B-87CF6186698B}"/>
              </a:ext>
            </a:extLst>
          </p:cNvPr>
          <p:cNvSpPr txBox="1"/>
          <p:nvPr/>
        </p:nvSpPr>
        <p:spPr>
          <a:xfrm>
            <a:off x="9165771" y="2255637"/>
            <a:ext cx="246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Modul </a:t>
            </a:r>
            <a:r>
              <a:rPr lang="en-US" b="1" dirty="0" err="1">
                <a:solidFill>
                  <a:srgbClr val="FF0000"/>
                </a:solidFill>
              </a:rPr>
              <a:t>Pengurusan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Kontrak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69B34-5989-485E-99CC-193B6E684345}"/>
              </a:ext>
            </a:extLst>
          </p:cNvPr>
          <p:cNvSpPr txBox="1"/>
          <p:nvPr/>
        </p:nvSpPr>
        <p:spPr>
          <a:xfrm>
            <a:off x="9260113" y="4628372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Modul </a:t>
            </a:r>
            <a:r>
              <a:rPr lang="en-US" b="1" dirty="0" err="1"/>
              <a:t>Pemenuhan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685976802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09641" y="2506482"/>
            <a:ext cx="2420429" cy="2203494"/>
            <a:chOff x="423110" y="1179640"/>
            <a:chExt cx="2149642" cy="2181362"/>
          </a:xfrm>
        </p:grpSpPr>
        <p:sp>
          <p:nvSpPr>
            <p:cNvPr id="5" name="Rectangle 4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>
              <a:stCxn id="5" idx="0"/>
              <a:endCxn id="5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1"/>
              <a:endCxn id="5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4693" y="2085655"/>
              <a:ext cx="866474" cy="3191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3902" y="2499533"/>
            <a:ext cx="2149642" cy="2210443"/>
            <a:chOff x="423110" y="1179640"/>
            <a:chExt cx="2149642" cy="2181362"/>
          </a:xfrm>
        </p:grpSpPr>
        <p:sp>
          <p:nvSpPr>
            <p:cNvPr id="20" name="Rectangle 19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  <a:endCxn id="20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1"/>
              <a:endCxn id="20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3902" y="2085655"/>
              <a:ext cx="1108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FAEDAH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75710" y="2506482"/>
            <a:ext cx="2149642" cy="2181362"/>
            <a:chOff x="423110" y="1179640"/>
            <a:chExt cx="2149642" cy="2181362"/>
          </a:xfrm>
        </p:grpSpPr>
        <p:sp>
          <p:nvSpPr>
            <p:cNvPr id="27" name="Rectangle 26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6920" y="2085655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PENGENALAN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730705" y="2499533"/>
            <a:ext cx="2149642" cy="2181362"/>
            <a:chOff x="423110" y="1179640"/>
            <a:chExt cx="2149642" cy="2181362"/>
          </a:xfrm>
        </p:grpSpPr>
        <p:sp>
          <p:nvSpPr>
            <p:cNvPr id="41" name="Rectangle 40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/>
            <p:cNvCxnSpPr>
              <a:stCxn id="41" idx="0"/>
              <a:endCxn id="41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1"/>
              <a:endCxn id="41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61803" y="2085655"/>
              <a:ext cx="16722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PERSEDIAAN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30082" y="642401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106013" y="1556513"/>
            <a:ext cx="11919593" cy="4178105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113768" y="2310061"/>
            <a:ext cx="2568808" cy="2671011"/>
            <a:chOff x="423110" y="1179640"/>
            <a:chExt cx="2149642" cy="21813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8" name="Rectangle 47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1"/>
              <a:endCxn id="48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7751" y="2085655"/>
              <a:ext cx="1300357" cy="3693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CABARAN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9295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307" y="181878"/>
            <a:ext cx="1249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Cabaran-cabaran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Perlaksanaan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pic>
        <p:nvPicPr>
          <p:cNvPr id="2050" name="Picture 2" descr="Image result for challen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0214"/>
            <a:ext cx="4762500" cy="369570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405802" y="1708861"/>
            <a:ext cx="438154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Penerimaan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5803" y="2115948"/>
            <a:ext cx="5078546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mengalami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tempoh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penyesuaian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menerima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029" y="3889933"/>
            <a:ext cx="438154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Kemahiran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857030" y="4333535"/>
            <a:ext cx="4381547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menghadirkan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baharu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mempelajari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kendiri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ePOL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84350" y="1637676"/>
            <a:ext cx="438154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Dasar &amp; Peraturan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84349" y="2203449"/>
            <a:ext cx="4629128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Pelaksanaan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berbeza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peraturan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1465" y="3878803"/>
            <a:ext cx="4381547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33758" y="4320154"/>
            <a:ext cx="4381547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syarikat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berdaftar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Akaun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bertransaksi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2229" y="6445915"/>
            <a:ext cx="2844800" cy="3651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fld id="{C4691827-5D66-44C4-AA53-6A38FB98C55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99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17602" y="-2771456"/>
            <a:ext cx="1672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91653" y="-2586790"/>
            <a:ext cx="1300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CABARAN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48191" y="2506482"/>
            <a:ext cx="2420429" cy="2203494"/>
            <a:chOff x="423110" y="1179640"/>
            <a:chExt cx="2149642" cy="2181362"/>
          </a:xfrm>
        </p:grpSpPr>
        <p:sp>
          <p:nvSpPr>
            <p:cNvPr id="5" name="Rectangle 4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>
              <a:stCxn id="5" idx="0"/>
              <a:endCxn id="5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1"/>
              <a:endCxn id="5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64693" y="2085655"/>
              <a:ext cx="866474" cy="3191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42452" y="2499533"/>
            <a:ext cx="2149642" cy="2210443"/>
            <a:chOff x="423110" y="1179640"/>
            <a:chExt cx="2149642" cy="2181362"/>
          </a:xfrm>
        </p:grpSpPr>
        <p:sp>
          <p:nvSpPr>
            <p:cNvPr id="20" name="Rectangle 19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Connector 20"/>
            <p:cNvCxnSpPr>
              <a:stCxn id="20" idx="0"/>
              <a:endCxn id="20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1"/>
              <a:endCxn id="20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accent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3902" y="2085655"/>
              <a:ext cx="11080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FAEDAH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4260" y="2506482"/>
            <a:ext cx="2149642" cy="2181362"/>
            <a:chOff x="423110" y="1179640"/>
            <a:chExt cx="2149642" cy="2181362"/>
          </a:xfrm>
        </p:grpSpPr>
        <p:sp>
          <p:nvSpPr>
            <p:cNvPr id="27" name="Rectangle 26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6920" y="2085655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PENGENALAN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252318" y="2499533"/>
            <a:ext cx="2308126" cy="2210443"/>
            <a:chOff x="423110" y="1179640"/>
            <a:chExt cx="2149642" cy="2181362"/>
          </a:xfrm>
        </p:grpSpPr>
        <p:sp>
          <p:nvSpPr>
            <p:cNvPr id="48" name="Rectangle 47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9" name="Straight Connector 48"/>
            <p:cNvCxnSpPr>
              <a:stCxn id="48" idx="0"/>
              <a:endCxn id="48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8" idx="1"/>
              <a:endCxn id="48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847751" y="2085655"/>
              <a:ext cx="13003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CABARAN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30082" y="642401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KANDUNGAN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661" y="6492875"/>
            <a:ext cx="2844800" cy="365125"/>
          </a:xfrm>
          <a:prstGeom prst="rect">
            <a:avLst/>
          </a:prstGeom>
        </p:spPr>
        <p:txBody>
          <a:bodyPr/>
          <a:lstStyle/>
          <a:p>
            <a:fld id="{C4691827-5D66-44C4-AA53-6A38FB98C55F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157475" y="1655061"/>
            <a:ext cx="11919593" cy="4178105"/>
          </a:xfrm>
          <a:prstGeom prst="roundRect">
            <a:avLst/>
          </a:pr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11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9448036" y="2373665"/>
            <a:ext cx="2532941" cy="2634916"/>
            <a:chOff x="423110" y="1179640"/>
            <a:chExt cx="2149642" cy="218136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7" name="Rectangle 56"/>
            <p:cNvSpPr/>
            <p:nvPr/>
          </p:nvSpPr>
          <p:spPr>
            <a:xfrm>
              <a:off x="423110" y="1179640"/>
              <a:ext cx="2149642" cy="2181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Straight Connector 57"/>
            <p:cNvCxnSpPr>
              <a:stCxn id="57" idx="0"/>
              <a:endCxn id="57" idx="2"/>
            </p:cNvCxnSpPr>
            <p:nvPr/>
          </p:nvCxnSpPr>
          <p:spPr>
            <a:xfrm>
              <a:off x="1497931" y="1179640"/>
              <a:ext cx="0" cy="2181362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7" idx="1"/>
              <a:endCxn id="57" idx="3"/>
            </p:cNvCxnSpPr>
            <p:nvPr/>
          </p:nvCxnSpPr>
          <p:spPr>
            <a:xfrm>
              <a:off x="423110" y="2270321"/>
              <a:ext cx="2149642" cy="0"/>
            </a:xfrm>
            <a:prstGeom prst="lin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565483" y="1325842"/>
              <a:ext cx="1864895" cy="18889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88334" y="2085655"/>
              <a:ext cx="1419199" cy="305758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PERSEDIAAN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65483" y="1325842"/>
              <a:ext cx="481264" cy="466863"/>
            </a:xfrm>
            <a:prstGeom prst="ellipse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196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00444"/>
            <a:ext cx="2844800" cy="365125"/>
          </a:xfrm>
        </p:spPr>
        <p:txBody>
          <a:bodyPr/>
          <a:lstStyle/>
          <a:p>
            <a:pPr>
              <a:lnSpc>
                <a:spcPct val="150000"/>
              </a:lnSpc>
            </a:pPr>
            <a:fld id="{C4691827-5D66-44C4-AA53-6A38FB98C55F}" type="slidenum">
              <a:rPr lang="en-US" smtClean="0"/>
              <a:pPr>
                <a:lnSpc>
                  <a:spcPct val="150000"/>
                </a:lnSpc>
              </a:pPr>
              <a:t>57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647" y="433788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Persediaan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Pembolehan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(‘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enable’)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2139" y="1571488"/>
            <a:ext cx="3887977" cy="4407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01593" y="1590942"/>
            <a:ext cx="833491" cy="85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7505" y="2633652"/>
            <a:ext cx="3812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Processor Pentium Dual core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setaraf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Kapasiti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1GB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Mempunyai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sambungan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Resolusi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1280 x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Pengimbas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 x 200 dpi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Pentadbir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Setia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pihak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berkuasa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melulus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Pelayar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9.0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Mozilla Firefox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Chrome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75" y="1622961"/>
            <a:ext cx="758126" cy="74505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72766" y="1803309"/>
            <a:ext cx="332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Keperluan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4738501" y="1571487"/>
            <a:ext cx="3315273" cy="4407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57957" y="1600381"/>
            <a:ext cx="833491" cy="85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95639" y="2534062"/>
            <a:ext cx="31997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Token USB 2048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MAMPU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GPKI.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Pengenalan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(ID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laluan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dhantar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Perlantikan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Baharu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Pentabir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PTJ.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639" y="1600381"/>
            <a:ext cx="758126" cy="7450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53765" y="1750459"/>
            <a:ext cx="332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Capaian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217762" y="1587702"/>
            <a:ext cx="2908797" cy="44071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37218" y="1616596"/>
            <a:ext cx="833491" cy="856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217762" y="2550277"/>
            <a:ext cx="3256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berperingkat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Latihan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Online Learning)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900" y="1616596"/>
            <a:ext cx="758126" cy="74505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9108391" y="1579955"/>
            <a:ext cx="3323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Latihan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Pengguna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6788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3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6E341-A442-4AE0-AA7B-0FE799C0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10145-EFD2-451D-93DD-F6D51251EDD7}"/>
              </a:ext>
            </a:extLst>
          </p:cNvPr>
          <p:cNvSpPr txBox="1"/>
          <p:nvPr/>
        </p:nvSpPr>
        <p:spPr>
          <a:xfrm>
            <a:off x="791028" y="949903"/>
            <a:ext cx="3846286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/>
              <a:t> 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Pengesah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endParaRPr lang="en-MY" sz="1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869AF-277E-4732-AB8E-F3C9860C7F04}"/>
              </a:ext>
            </a:extLst>
          </p:cNvPr>
          <p:cNvSpPr txBox="1"/>
          <p:nvPr/>
        </p:nvSpPr>
        <p:spPr>
          <a:xfrm>
            <a:off x="667657" y="635459"/>
            <a:ext cx="35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1) MODUL </a:t>
            </a:r>
            <a:r>
              <a:rPr lang="en-US" sz="1400" b="1" dirty="0"/>
              <a:t>PELAN PERANCANGAN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6AE85-D0A9-442D-A80E-A4EDF695E595}"/>
              </a:ext>
            </a:extLst>
          </p:cNvPr>
          <p:cNvSpPr txBox="1"/>
          <p:nvPr/>
        </p:nvSpPr>
        <p:spPr>
          <a:xfrm>
            <a:off x="4637314" y="949903"/>
            <a:ext cx="3846286" cy="9541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r>
              <a:rPr lang="en-US" sz="1400" dirty="0"/>
              <a:t> 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Pengesah</a:t>
            </a:r>
            <a:r>
              <a:rPr lang="en-US" sz="1400" dirty="0"/>
              <a:t> </a:t>
            </a:r>
            <a:r>
              <a:rPr lang="en-US" sz="1400" dirty="0" err="1"/>
              <a:t>Perancangan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CDA5D-C260-4ED1-B561-6085A8D90A1B}"/>
              </a:ext>
            </a:extLst>
          </p:cNvPr>
          <p:cNvSpPr txBox="1"/>
          <p:nvPr/>
        </p:nvSpPr>
        <p:spPr>
          <a:xfrm>
            <a:off x="667657" y="2040835"/>
            <a:ext cx="35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2) MODUL </a:t>
            </a:r>
            <a:r>
              <a:rPr lang="en-US" sz="1400" b="1" dirty="0"/>
              <a:t>PEMBELIAN TERUS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F9ACA-21FF-482B-A2ED-2E05774B3F09}"/>
              </a:ext>
            </a:extLst>
          </p:cNvPr>
          <p:cNvSpPr txBox="1"/>
          <p:nvPr/>
        </p:nvSpPr>
        <p:spPr>
          <a:xfrm>
            <a:off x="791028" y="2340571"/>
            <a:ext cx="3846286" cy="95410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Peminta</a:t>
            </a:r>
            <a:r>
              <a:rPr lang="en-US" sz="1400" dirty="0"/>
              <a:t> Nota Minta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Nota Minta</a:t>
            </a:r>
          </a:p>
          <a:p>
            <a:pPr marL="342900" indent="-342900">
              <a:buAutoNum type="arabicParenR"/>
            </a:pP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D37FC-C386-4666-99DB-219F4EF9C97E}"/>
              </a:ext>
            </a:extLst>
          </p:cNvPr>
          <p:cNvSpPr txBox="1"/>
          <p:nvPr/>
        </p:nvSpPr>
        <p:spPr>
          <a:xfrm>
            <a:off x="4637314" y="2340570"/>
            <a:ext cx="3846286" cy="954107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Peminta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Nota Minta</a:t>
            </a:r>
          </a:p>
          <a:p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0F48E0-C350-44E2-927C-8B20E8C07539}"/>
              </a:ext>
            </a:extLst>
          </p:cNvPr>
          <p:cNvSpPr txBox="1"/>
          <p:nvPr/>
        </p:nvSpPr>
        <p:spPr>
          <a:xfrm>
            <a:off x="667657" y="3342017"/>
            <a:ext cx="35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3) MODUL </a:t>
            </a:r>
            <a:r>
              <a:rPr lang="en-US" sz="1400" b="1" dirty="0"/>
              <a:t>PEMENUHAN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ED1EA0-C660-4EAB-B51F-548626198F64}"/>
              </a:ext>
            </a:extLst>
          </p:cNvPr>
          <p:cNvSpPr txBox="1"/>
          <p:nvPr/>
        </p:nvSpPr>
        <p:spPr>
          <a:xfrm>
            <a:off x="791028" y="3649794"/>
            <a:ext cx="3846286" cy="138499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Peminta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r>
              <a:rPr lang="en-US" sz="1400" dirty="0">
                <a:solidFill>
                  <a:srgbClr val="FF0000"/>
                </a:solidFill>
              </a:rPr>
              <a:t> *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Penerima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/</a:t>
            </a:r>
            <a:r>
              <a:rPr lang="en-US" sz="1400" dirty="0" err="1"/>
              <a:t>Perkhidmatan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Pengesah</a:t>
            </a:r>
            <a:r>
              <a:rPr lang="en-US" sz="1400" dirty="0">
                <a:solidFill>
                  <a:srgbClr val="FF0000"/>
                </a:solidFill>
              </a:rPr>
              <a:t> *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Padanan</a:t>
            </a:r>
            <a:r>
              <a:rPr lang="en-US" sz="1400" dirty="0"/>
              <a:t> </a:t>
            </a:r>
            <a:r>
              <a:rPr lang="en-US" sz="1400" dirty="0" err="1"/>
              <a:t>Bayaran</a:t>
            </a:r>
            <a:r>
              <a:rPr lang="en-US" sz="1400" dirty="0">
                <a:solidFill>
                  <a:srgbClr val="FF0000"/>
                </a:solidFill>
              </a:rPr>
              <a:t> 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53726-7497-4988-BA18-283478BF530B}"/>
              </a:ext>
            </a:extLst>
          </p:cNvPr>
          <p:cNvSpPr txBox="1"/>
          <p:nvPr/>
        </p:nvSpPr>
        <p:spPr>
          <a:xfrm>
            <a:off x="4637314" y="3649794"/>
            <a:ext cx="3846286" cy="1384995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Peminta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Pemenuhan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Penerima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/</a:t>
            </a:r>
            <a:r>
              <a:rPr lang="en-US" sz="1400" dirty="0" err="1"/>
              <a:t>Perkhidmatan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Pengesah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Pegawai</a:t>
            </a:r>
            <a:r>
              <a:rPr lang="en-US" sz="1400" dirty="0"/>
              <a:t> </a:t>
            </a:r>
            <a:r>
              <a:rPr lang="en-US" sz="1400" dirty="0" err="1"/>
              <a:t>Padanan</a:t>
            </a:r>
            <a:r>
              <a:rPr lang="en-US" sz="1400" dirty="0"/>
              <a:t> </a:t>
            </a:r>
            <a:r>
              <a:rPr lang="en-US" sz="1400" dirty="0" err="1"/>
              <a:t>Bayaran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6426EA-5EC4-42B7-BA41-4CC0FDC4CAE2}"/>
              </a:ext>
            </a:extLst>
          </p:cNvPr>
          <p:cNvSpPr txBox="1"/>
          <p:nvPr/>
        </p:nvSpPr>
        <p:spPr>
          <a:xfrm>
            <a:off x="8730344" y="2526409"/>
            <a:ext cx="3106058" cy="2462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Notes 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FF0000"/>
                </a:solidFill>
              </a:rPr>
              <a:t>* </a:t>
            </a:r>
            <a:r>
              <a:rPr lang="en-US" sz="1400" dirty="0" err="1">
                <a:solidFill>
                  <a:srgbClr val="FF0000"/>
                </a:solidFill>
              </a:rPr>
              <a:t>Wajib</a:t>
            </a:r>
            <a:r>
              <a:rPr lang="en-US" sz="1400" dirty="0">
                <a:solidFill>
                  <a:srgbClr val="FF0000"/>
                </a:solidFill>
              </a:rPr>
              <a:t> Ada Token</a:t>
            </a:r>
          </a:p>
          <a:p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err="1"/>
              <a:t>Peranan</a:t>
            </a:r>
            <a:r>
              <a:rPr lang="en-US" sz="1400" dirty="0"/>
              <a:t> </a:t>
            </a:r>
            <a:r>
              <a:rPr lang="en-US" sz="1400" b="1" dirty="0" err="1"/>
              <a:t>Pelulus</a:t>
            </a:r>
            <a:r>
              <a:rPr lang="en-US" sz="1400" b="1" dirty="0"/>
              <a:t> </a:t>
            </a:r>
            <a:r>
              <a:rPr lang="en-US" sz="1400" b="1" dirty="0" err="1"/>
              <a:t>Perancangan</a:t>
            </a:r>
            <a:r>
              <a:rPr lang="en-US" sz="1400" b="1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dapat</a:t>
            </a:r>
            <a:r>
              <a:rPr lang="en-US" sz="1400" dirty="0"/>
              <a:t> </a:t>
            </a:r>
            <a:r>
              <a:rPr lang="en-US" sz="1400" dirty="0" err="1"/>
              <a:t>diwujudkan</a:t>
            </a:r>
            <a:r>
              <a:rPr lang="en-US" sz="1400" dirty="0"/>
              <a:t> oleh </a:t>
            </a:r>
            <a:r>
              <a:rPr lang="en-US" sz="1400" dirty="0" err="1"/>
              <a:t>Pentadbir</a:t>
            </a:r>
            <a:r>
              <a:rPr lang="en-US" sz="1400" dirty="0"/>
              <a:t> </a:t>
            </a:r>
            <a:r>
              <a:rPr lang="en-US" sz="1400" dirty="0" err="1"/>
              <a:t>Jabatan</a:t>
            </a:r>
            <a:r>
              <a:rPr lang="en-US" sz="1400" dirty="0"/>
              <a:t> / </a:t>
            </a:r>
            <a:r>
              <a:rPr lang="en-US" sz="1400" dirty="0" err="1"/>
              <a:t>Pentadbir</a:t>
            </a:r>
            <a:r>
              <a:rPr lang="en-US" sz="1400" dirty="0"/>
              <a:t> Kementerian.</a:t>
            </a:r>
          </a:p>
          <a:p>
            <a:endParaRPr lang="en-US" sz="1400" b="1" dirty="0"/>
          </a:p>
          <a:p>
            <a:pPr marL="285750" indent="-285750">
              <a:buFontTx/>
              <a:buChar char="-"/>
            </a:pPr>
            <a:r>
              <a:rPr lang="en-US" sz="1400" b="1" dirty="0"/>
              <a:t>Alamat </a:t>
            </a:r>
            <a:r>
              <a:rPr lang="en-US" sz="1400" b="1" dirty="0" err="1"/>
              <a:t>Penerimaan</a:t>
            </a:r>
            <a:r>
              <a:rPr lang="en-US" sz="1400" b="1" dirty="0"/>
              <a:t> </a:t>
            </a:r>
            <a:r>
              <a:rPr lang="en-US" sz="1400" b="1" dirty="0" err="1"/>
              <a:t>Barangan</a:t>
            </a:r>
            <a:r>
              <a:rPr lang="en-US" sz="1400" b="1" dirty="0"/>
              <a:t> </a:t>
            </a:r>
            <a:r>
              <a:rPr lang="en-US" sz="1400" dirty="0" err="1"/>
              <a:t>perlu</a:t>
            </a:r>
            <a:r>
              <a:rPr lang="en-US" sz="1400" dirty="0"/>
              <a:t> </a:t>
            </a:r>
            <a:r>
              <a:rPr lang="en-US" sz="1400" dirty="0" err="1"/>
              <a:t>diwujudkan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peranan</a:t>
            </a:r>
            <a:r>
              <a:rPr lang="en-US" sz="1400" dirty="0"/>
              <a:t> </a:t>
            </a:r>
            <a:r>
              <a:rPr lang="en-US" sz="1400" dirty="0" err="1"/>
              <a:t>Penerima</a:t>
            </a:r>
            <a:r>
              <a:rPr lang="en-US" sz="1400" dirty="0"/>
              <a:t> </a:t>
            </a:r>
            <a:r>
              <a:rPr lang="en-US" sz="1400" dirty="0" err="1"/>
              <a:t>Barang</a:t>
            </a:r>
            <a:r>
              <a:rPr lang="en-US" sz="1400" dirty="0"/>
              <a:t> / </a:t>
            </a:r>
            <a:r>
              <a:rPr lang="en-US" sz="1400" dirty="0" err="1"/>
              <a:t>Perkhidmatan</a:t>
            </a:r>
            <a:r>
              <a:rPr lang="en-US" sz="1400" dirty="0"/>
              <a:t>.</a:t>
            </a:r>
          </a:p>
          <a:p>
            <a:endParaRPr lang="en-MY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424D5F-3A07-4F88-B672-D8A9186FBE1E}"/>
              </a:ext>
            </a:extLst>
          </p:cNvPr>
          <p:cNvSpPr txBox="1"/>
          <p:nvPr/>
        </p:nvSpPr>
        <p:spPr>
          <a:xfrm>
            <a:off x="667657" y="5082128"/>
            <a:ext cx="35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4) MODUL </a:t>
            </a:r>
            <a:r>
              <a:rPr lang="en-US" sz="1400" b="1" dirty="0"/>
              <a:t>PENGURUSAN KONTRAK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5D79DA-EEA3-49C1-B8B6-67AF333B280F}"/>
              </a:ext>
            </a:extLst>
          </p:cNvPr>
          <p:cNvSpPr txBox="1"/>
          <p:nvPr/>
        </p:nvSpPr>
        <p:spPr>
          <a:xfrm>
            <a:off x="791028" y="5389905"/>
            <a:ext cx="3846286" cy="7386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Pentadbir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 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>
                <a:solidFill>
                  <a:srgbClr val="FF0000"/>
                </a:solidFill>
              </a:rPr>
              <a:t> *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A0269C-402A-4489-8685-2D9F97C8EFEB}"/>
              </a:ext>
            </a:extLst>
          </p:cNvPr>
          <p:cNvSpPr txBox="1"/>
          <p:nvPr/>
        </p:nvSpPr>
        <p:spPr>
          <a:xfrm>
            <a:off x="4637314" y="5389905"/>
            <a:ext cx="3846286" cy="73866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Pentadbir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 Kementerian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Kontrak</a:t>
            </a:r>
            <a:r>
              <a:rPr lang="en-US" sz="1400" dirty="0"/>
              <a:t> Kementerian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B24F7-5BB0-484A-B8D6-B0CE2A580C18}"/>
              </a:ext>
            </a:extLst>
          </p:cNvPr>
          <p:cNvSpPr txBox="1"/>
          <p:nvPr/>
        </p:nvSpPr>
        <p:spPr>
          <a:xfrm>
            <a:off x="3113314" y="79829"/>
            <a:ext cx="595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Panduan / </a:t>
            </a:r>
            <a:r>
              <a:rPr lang="en-US" b="1" dirty="0" err="1"/>
              <a:t>Rujukan</a:t>
            </a:r>
            <a:r>
              <a:rPr lang="en-US" b="1" dirty="0"/>
              <a:t> </a:t>
            </a:r>
            <a:r>
              <a:rPr lang="en-US" b="1" dirty="0" err="1"/>
              <a:t>Pentadbir</a:t>
            </a:r>
            <a:r>
              <a:rPr lang="en-US" b="1" dirty="0"/>
              <a:t> PTJ (PTJ Admin)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2497010761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B510E-4931-4066-A0E6-82436594D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22F89-372C-4ECD-B237-CDE086823CBE}"/>
              </a:ext>
            </a:extLst>
          </p:cNvPr>
          <p:cNvSpPr txBox="1"/>
          <p:nvPr/>
        </p:nvSpPr>
        <p:spPr>
          <a:xfrm>
            <a:off x="667657" y="635459"/>
            <a:ext cx="3592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1) MODUL </a:t>
            </a:r>
            <a:r>
              <a:rPr lang="en-US" sz="1400" b="1" dirty="0"/>
              <a:t>SEBUTHARGA / TENDER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52BAD-764A-49AF-88DA-1A11BCF5C083}"/>
              </a:ext>
            </a:extLst>
          </p:cNvPr>
          <p:cNvSpPr txBox="1"/>
          <p:nvPr/>
        </p:nvSpPr>
        <p:spPr>
          <a:xfrm>
            <a:off x="791027" y="949903"/>
            <a:ext cx="4804228" cy="224676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</a:t>
            </a:r>
            <a:r>
              <a:rPr lang="en-US" sz="1400" b="1" dirty="0"/>
              <a:t>1 PERINGKAT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Urusetia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Pelantikan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Pengiklanan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Spesifikasi</a:t>
            </a:r>
            <a:r>
              <a:rPr lang="en-US" sz="1400" dirty="0"/>
              <a:t> (SU, 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(SU, 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 - </a:t>
            </a:r>
            <a:r>
              <a:rPr lang="en-US" sz="1400" dirty="0" err="1"/>
              <a:t>Setiausaha</a:t>
            </a:r>
            <a:endParaRPr lang="en-US" sz="1400" dirty="0"/>
          </a:p>
          <a:p>
            <a:r>
              <a:rPr lang="en-US" sz="1400" dirty="0"/>
              <a:t>         - Ahli1 &amp; Ahli2</a:t>
            </a:r>
          </a:p>
          <a:p>
            <a:r>
              <a:rPr lang="en-US" sz="1400" dirty="0"/>
              <a:t>         - Pengerusi JK </a:t>
            </a:r>
            <a:r>
              <a:rPr lang="en-US" sz="1400" dirty="0" err="1"/>
              <a:t>Sebutharga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31599-937E-4E13-B3C8-7D2C91C6BEE9}"/>
              </a:ext>
            </a:extLst>
          </p:cNvPr>
          <p:cNvSpPr txBox="1"/>
          <p:nvPr/>
        </p:nvSpPr>
        <p:spPr>
          <a:xfrm>
            <a:off x="791027" y="3184275"/>
            <a:ext cx="4804227" cy="26776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PERANAN </a:t>
            </a:r>
            <a:r>
              <a:rPr lang="en-US" sz="1400" b="1" dirty="0"/>
              <a:t>2 PERINGKAT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Urusetia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Pelantikan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Pengiklanan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Spesifikasi</a:t>
            </a:r>
            <a:r>
              <a:rPr lang="en-US" sz="1400" dirty="0"/>
              <a:t> (SU, 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Pembuka</a:t>
            </a:r>
            <a:r>
              <a:rPr lang="en-US" sz="1400" dirty="0"/>
              <a:t> (SU, 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Teknikal</a:t>
            </a:r>
            <a:r>
              <a:rPr lang="en-US" sz="1400" dirty="0"/>
              <a:t> (SU, 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FontTx/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Penilaian</a:t>
            </a:r>
            <a:r>
              <a:rPr lang="en-US" sz="1400" dirty="0"/>
              <a:t> </a:t>
            </a:r>
            <a:r>
              <a:rPr lang="en-US" sz="1400" dirty="0" err="1"/>
              <a:t>Kewangan</a:t>
            </a:r>
            <a:r>
              <a:rPr lang="en-US" sz="1400" dirty="0"/>
              <a:t> (SU,2 Ahli, Pengerusi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  <a:r>
              <a:rPr lang="en-US" sz="1400" dirty="0"/>
              <a:t>)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- </a:t>
            </a:r>
            <a:r>
              <a:rPr lang="en-US" sz="1400" dirty="0" err="1"/>
              <a:t>Setiausaha</a:t>
            </a:r>
            <a:endParaRPr lang="en-US" sz="1400" dirty="0"/>
          </a:p>
          <a:p>
            <a:r>
              <a:rPr lang="en-US" sz="1400" dirty="0"/>
              <a:t>        - Ahli1 &amp; Ahli2</a:t>
            </a:r>
          </a:p>
          <a:p>
            <a:r>
              <a:rPr lang="en-US" sz="1400" dirty="0"/>
              <a:t>        - Pengerusi JK </a:t>
            </a:r>
            <a:r>
              <a:rPr lang="en-US" sz="1400" dirty="0" err="1"/>
              <a:t>Sebutharga</a:t>
            </a:r>
            <a:r>
              <a:rPr lang="en-US" sz="14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AAEF8-54FB-48A9-AA3D-0EE40F7B5CB7}"/>
              </a:ext>
            </a:extLst>
          </p:cNvPr>
          <p:cNvSpPr txBox="1"/>
          <p:nvPr/>
        </p:nvSpPr>
        <p:spPr>
          <a:xfrm>
            <a:off x="5595255" y="951045"/>
            <a:ext cx="3846286" cy="224676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Urusetia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Pelantikan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Pengiklanan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 - </a:t>
            </a: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 - </a:t>
            </a: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r>
              <a:rPr lang="en-US" sz="1400" dirty="0"/>
              <a:t>         - Pengerusi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D9DADA-DCC2-4B8A-A830-E5D52A85E97C}"/>
              </a:ext>
            </a:extLst>
          </p:cNvPr>
          <p:cNvSpPr txBox="1"/>
          <p:nvPr/>
        </p:nvSpPr>
        <p:spPr>
          <a:xfrm>
            <a:off x="5595255" y="3196672"/>
            <a:ext cx="3846286" cy="267765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PTJ ADMIN ;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Urusetia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Pelantikan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dirty="0" err="1"/>
              <a:t>Pelulus</a:t>
            </a:r>
            <a:r>
              <a:rPr lang="en-US" sz="1400" dirty="0"/>
              <a:t> </a:t>
            </a:r>
            <a:r>
              <a:rPr lang="en-US" sz="1400" dirty="0" err="1"/>
              <a:t>Pengiklanan</a:t>
            </a:r>
            <a:endParaRPr lang="en-US" sz="1400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pPr marL="342900" indent="-342900">
              <a:buAutoNum type="arabicParenR"/>
            </a:pP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r>
              <a:rPr lang="en-US" sz="1400" dirty="0"/>
              <a:t>8)    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 - </a:t>
            </a:r>
            <a:r>
              <a:rPr lang="en-US" sz="1400" dirty="0" err="1"/>
              <a:t>Urusetia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  <a:p>
            <a:r>
              <a:rPr lang="en-US" sz="1400" dirty="0"/>
              <a:t>         - </a:t>
            </a:r>
            <a:r>
              <a:rPr lang="en-US" sz="1400" b="1" dirty="0" err="1"/>
              <a:t>Pengguna</a:t>
            </a:r>
            <a:r>
              <a:rPr lang="en-US" sz="1400" b="1" dirty="0"/>
              <a:t> </a:t>
            </a:r>
            <a:r>
              <a:rPr lang="en-US" sz="1400" b="1" dirty="0" err="1"/>
              <a:t>Umum</a:t>
            </a:r>
            <a:endParaRPr lang="en-US" sz="1400" b="1" dirty="0"/>
          </a:p>
          <a:p>
            <a:r>
              <a:rPr lang="en-US" sz="1400" dirty="0"/>
              <a:t>         - Pengerusi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Sebutharga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D5762-3DA2-4030-AF60-E4A5B86F14E0}"/>
              </a:ext>
            </a:extLst>
          </p:cNvPr>
          <p:cNvSpPr txBox="1"/>
          <p:nvPr/>
        </p:nvSpPr>
        <p:spPr>
          <a:xfrm>
            <a:off x="9731829" y="1981199"/>
            <a:ext cx="2271484" cy="3108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Notes:</a:t>
            </a:r>
          </a:p>
          <a:p>
            <a:pPr marL="285750" indent="-285750">
              <a:buFontTx/>
              <a:buChar char="-"/>
            </a:pP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b="1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mesti</a:t>
            </a:r>
            <a:r>
              <a:rPr lang="en-US" sz="1400" dirty="0"/>
              <a:t> </a:t>
            </a:r>
            <a:r>
              <a:rPr lang="en-US" sz="1400" dirty="0" err="1"/>
              <a:t>mempunyai</a:t>
            </a:r>
            <a:r>
              <a:rPr lang="en-US" sz="1400" dirty="0"/>
              <a:t>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b="1" dirty="0" err="1"/>
              <a:t>Setiausaha</a:t>
            </a:r>
            <a:r>
              <a:rPr lang="en-US" sz="1400" dirty="0"/>
              <a:t>, </a:t>
            </a:r>
            <a:r>
              <a:rPr lang="en-US" sz="1400" dirty="0" err="1"/>
              <a:t>seorang</a:t>
            </a:r>
            <a:r>
              <a:rPr lang="en-US" sz="1400" dirty="0"/>
              <a:t> </a:t>
            </a:r>
            <a:r>
              <a:rPr lang="en-US" sz="1400" b="1" dirty="0"/>
              <a:t>Pengerusi</a:t>
            </a:r>
            <a:r>
              <a:rPr lang="en-US" sz="1400" dirty="0"/>
              <a:t> dan sekurang2nya </a:t>
            </a:r>
            <a:r>
              <a:rPr lang="en-US" sz="1400" b="1" dirty="0"/>
              <a:t>2 Ahli</a:t>
            </a:r>
            <a:r>
              <a:rPr lang="en-US" sz="1400" dirty="0"/>
              <a:t>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*</a:t>
            </a:r>
            <a:r>
              <a:rPr lang="en-US" sz="1400" b="1" dirty="0" err="1"/>
              <a:t>Peranan</a:t>
            </a:r>
            <a:r>
              <a:rPr lang="en-US" sz="1400" b="1" dirty="0"/>
              <a:t> </a:t>
            </a:r>
            <a:r>
              <a:rPr lang="en-US" sz="1400" b="1" dirty="0" err="1"/>
              <a:t>Pelulus</a:t>
            </a:r>
            <a:r>
              <a:rPr lang="en-US" sz="1400" b="1" dirty="0"/>
              <a:t> </a:t>
            </a:r>
            <a:r>
              <a:rPr lang="en-US" sz="1400" b="1" dirty="0" err="1"/>
              <a:t>Pelantikan</a:t>
            </a:r>
            <a:r>
              <a:rPr lang="en-US" sz="1400" b="1" dirty="0"/>
              <a:t> JK, </a:t>
            </a:r>
            <a:r>
              <a:rPr lang="en-US" sz="1400" b="1" dirty="0" err="1"/>
              <a:t>Pelulus</a:t>
            </a:r>
            <a:r>
              <a:rPr lang="en-US" sz="1400" b="1" dirty="0"/>
              <a:t> </a:t>
            </a:r>
            <a:r>
              <a:rPr lang="en-US" sz="1400" b="1" dirty="0" err="1"/>
              <a:t>Pengiklanan</a:t>
            </a:r>
            <a:r>
              <a:rPr lang="en-US" sz="1400" dirty="0"/>
              <a:t> dan </a:t>
            </a:r>
            <a:r>
              <a:rPr lang="en-US" sz="1400" b="1" dirty="0"/>
              <a:t>Pengerusi</a:t>
            </a:r>
            <a:r>
              <a:rPr lang="en-US" sz="1400" dirty="0"/>
              <a:t> </a:t>
            </a:r>
            <a:r>
              <a:rPr lang="en-US" sz="1400" dirty="0" err="1"/>
              <a:t>setiap</a:t>
            </a:r>
            <a:r>
              <a:rPr lang="en-US" sz="1400" dirty="0"/>
              <a:t> </a:t>
            </a:r>
            <a:r>
              <a:rPr lang="en-US" sz="1400" dirty="0" err="1"/>
              <a:t>Jawatankuasa</a:t>
            </a:r>
            <a:r>
              <a:rPr lang="en-US" sz="1400" dirty="0"/>
              <a:t> </a:t>
            </a:r>
            <a:r>
              <a:rPr lang="en-US" sz="1400" dirty="0" err="1"/>
              <a:t>wajib</a:t>
            </a:r>
            <a:r>
              <a:rPr lang="en-US" sz="1400" dirty="0"/>
              <a:t> </a:t>
            </a:r>
            <a:r>
              <a:rPr lang="en-US" sz="1400" dirty="0" err="1"/>
              <a:t>ada</a:t>
            </a:r>
            <a:r>
              <a:rPr lang="en-US" sz="1400" dirty="0"/>
              <a:t> </a:t>
            </a:r>
            <a:r>
              <a:rPr lang="en-US" sz="1400" b="1" dirty="0"/>
              <a:t>TOKEN</a:t>
            </a:r>
            <a:r>
              <a:rPr lang="en-US" sz="1400" dirty="0"/>
              <a:t>.</a:t>
            </a:r>
          </a:p>
          <a:p>
            <a:pPr marL="285750" indent="-285750">
              <a:buFontTx/>
              <a:buChar char="-"/>
            </a:pP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412942211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7012" y="2420506"/>
            <a:ext cx="2914449" cy="26314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defTabSz="342900"/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dijalankan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Pesanan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Tempatan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pembayaran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cek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tender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fizikal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pembekal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defTabSz="34290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342900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70056" y="2450501"/>
            <a:ext cx="3854694" cy="33239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indent="-171450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Dilancarkan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1999</a:t>
            </a:r>
          </a:p>
          <a:p>
            <a:pPr indent="-171450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Perintis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defTabSz="342900"/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Malaysia</a:t>
            </a:r>
          </a:p>
          <a:p>
            <a:pPr indent="-171450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42900"/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kepada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US" sz="1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Telah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beroperasi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</a:p>
          <a:p>
            <a:pPr defTabSz="342900"/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71450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170,000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pengguna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42900"/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342900"/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terbesar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Asia Tenggara</a:t>
            </a:r>
          </a:p>
          <a:p>
            <a:pPr defTabSz="34290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87542" y="2433568"/>
            <a:ext cx="3854694" cy="3616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Go-Live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Anjakan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transformasi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arah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strategik</a:t>
            </a:r>
            <a:endParaRPr lang="en-US" sz="1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ciri-ciri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membolehkan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Agensi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berkesan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terperinci</a:t>
            </a:r>
            <a:r>
              <a:rPr lang="en-US" sz="1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342900"/>
            <a:endParaRPr lang="en-US" sz="19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417" y="1844698"/>
            <a:ext cx="1722887" cy="400110"/>
          </a:xfrm>
          <a:prstGeom prst="wedgeRectCallout">
            <a:avLst>
              <a:gd name="adj1" fmla="val -22542"/>
              <a:gd name="adj2" fmla="val 98585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786016" y="1217163"/>
            <a:ext cx="3854694" cy="707886"/>
          </a:xfrm>
          <a:prstGeom prst="wedgeRectCallout">
            <a:avLst>
              <a:gd name="adj1" fmla="val -24545"/>
              <a:gd name="adj2" fmla="val 99485"/>
            </a:avLst>
          </a:prstGeom>
          <a:solidFill>
            <a:schemeClr val="accent3">
              <a:lumMod val="50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</a:p>
          <a:p>
            <a:pPr algn="ctr" defTabSz="342900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740396" y="1644643"/>
            <a:ext cx="3405993" cy="400110"/>
          </a:xfrm>
          <a:prstGeom prst="wedgeRectCallout">
            <a:avLst>
              <a:gd name="adj1" fmla="val -22485"/>
              <a:gd name="adj2" fmla="val 125205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202" y="498338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9669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936273"/>
      </p:ext>
    </p:extLst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076" y="2748699"/>
            <a:ext cx="186052" cy="1734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16238" r="39694" b="6016"/>
          <a:stretch/>
        </p:blipFill>
        <p:spPr>
          <a:xfrm>
            <a:off x="6879675" y="1966926"/>
            <a:ext cx="5363411" cy="3881388"/>
          </a:xfrm>
          <a:prstGeom prst="rect">
            <a:avLst/>
          </a:prstGeom>
        </p:spPr>
      </p:pic>
      <p:sp>
        <p:nvSpPr>
          <p:cNvPr id="10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8867" y="1349910"/>
            <a:ext cx="6752093" cy="139878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52176" y="1380471"/>
            <a:ext cx="46353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Khidmat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Pelanggan</a:t>
            </a:r>
            <a:endParaRPr lang="fr-FR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eAduan</a:t>
            </a:r>
            <a:endParaRPr lang="fr-FR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 descr="http://g02.s.alicdn.com/kf/HTB1UjJ5GFXXXXamXpXXq6xXFXXXe/204969500/HTB1UjJ5GFXXXXamXpXXq6xXFXXXe.jpg"/>
          <p:cNvSpPr>
            <a:spLocks noChangeAspect="1" noChangeArrowheads="1"/>
          </p:cNvSpPr>
          <p:nvPr/>
        </p:nvSpPr>
        <p:spPr bwMode="auto">
          <a:xfrm>
            <a:off x="309563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1963" y="408826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Khidmat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866" y="2922150"/>
            <a:ext cx="6752093" cy="152113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05128" y="3321530"/>
            <a:ext cx="62112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Pengurusan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Commerce Dot Com</a:t>
            </a:r>
          </a:p>
          <a:p>
            <a:r>
              <a:rPr lang="fr-FR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fr-F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ptj-onboarding@eperolehan.gov.my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8866" y="4616736"/>
            <a:ext cx="6752093" cy="151561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2176" y="4712823"/>
            <a:ext cx="6264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Perolehan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Kerajaan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03-8882 6900 / 8904 / 8913</a:t>
            </a:r>
            <a:endParaRPr lang="fr-FR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</a:t>
            </a:r>
            <a:r>
              <a:rPr lang="fr-FR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pmo.ep@treasury.gov.my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40618"/>
            <a:ext cx="2844800" cy="365125"/>
          </a:xfrm>
        </p:spPr>
        <p:txBody>
          <a:bodyPr/>
          <a:lstStyle/>
          <a:p>
            <a:pPr algn="l"/>
            <a:fld id="{C4691827-5D66-44C4-AA53-6A38FB98C55F}" type="slidenum">
              <a:rPr lang="en-US" smtClean="0"/>
              <a:pPr algn="l"/>
              <a:t>60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19076" y="4432129"/>
            <a:ext cx="186052" cy="1734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96106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61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4DD6B80-9BD2-4A79-8F8F-3ED778CCB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533189"/>
              </p:ext>
            </p:extLst>
          </p:nvPr>
        </p:nvGraphicFramePr>
        <p:xfrm>
          <a:off x="666654" y="580571"/>
          <a:ext cx="10858691" cy="5256958"/>
        </p:xfrm>
        <a:graphic>
          <a:graphicData uri="http://schemas.openxmlformats.org/drawingml/2006/table">
            <a:tbl>
              <a:tblPr/>
              <a:tblGrid>
                <a:gridCol w="3192362">
                  <a:extLst>
                    <a:ext uri="{9D8B030D-6E8A-4147-A177-3AD203B41FA5}">
                      <a16:colId xmlns:a16="http://schemas.microsoft.com/office/drawing/2014/main" val="1094883130"/>
                    </a:ext>
                  </a:extLst>
                </a:gridCol>
                <a:gridCol w="2633116">
                  <a:extLst>
                    <a:ext uri="{9D8B030D-6E8A-4147-A177-3AD203B41FA5}">
                      <a16:colId xmlns:a16="http://schemas.microsoft.com/office/drawing/2014/main" val="4287139921"/>
                    </a:ext>
                  </a:extLst>
                </a:gridCol>
                <a:gridCol w="3425381">
                  <a:extLst>
                    <a:ext uri="{9D8B030D-6E8A-4147-A177-3AD203B41FA5}">
                      <a16:colId xmlns:a16="http://schemas.microsoft.com/office/drawing/2014/main" val="455237355"/>
                    </a:ext>
                  </a:extLst>
                </a:gridCol>
                <a:gridCol w="1607832">
                  <a:extLst>
                    <a:ext uri="{9D8B030D-6E8A-4147-A177-3AD203B41FA5}">
                      <a16:colId xmlns:a16="http://schemas.microsoft.com/office/drawing/2014/main" val="914901612"/>
                    </a:ext>
                  </a:extLst>
                </a:gridCol>
              </a:tblGrid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Pusat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emel (@commercedc.com.my)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No.Tel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721167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SARAWAK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Risaib Shah Bin </a:t>
                      </a:r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Raduan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risaib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019-8154215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711981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Kuching/Samarahan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Siti </a:t>
                      </a:r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Saarah</a:t>
                      </a:r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Binti </a:t>
                      </a:r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Wahet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saarah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013-8859966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647490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Kuching/</a:t>
                      </a:r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Saratok</a:t>
                      </a:r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Sarikei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Norapidah Binti Ahmad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norapidah</a:t>
                      </a:r>
                      <a:endParaRPr lang="en-MY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012-8816021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369861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Sibu/Kapit/Mukah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Mohd Fuad Bin Fareed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mohdfuad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019-8483003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69622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Miri/Bintulu/Limbang/Lawas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Marjan Bin Jekoron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marjan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013-3512132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277674"/>
                  </a:ext>
                </a:extLst>
              </a:tr>
              <a:tr h="750994"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Kuching - Kaunter EP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 Gertrude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M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011-26825140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821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68820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KAUNTER EPEROLEHAN</a:t>
            </a:r>
            <a:endParaRPr lang="en-MY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91827-5D66-44C4-AA53-6A38FB98C55F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-478" b="-180"/>
          <a:stretch>
            <a:fillRect/>
          </a:stretch>
        </p:blipFill>
        <p:spPr bwMode="auto">
          <a:xfrm>
            <a:off x="627063" y="1704622"/>
            <a:ext cx="11158537" cy="513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Callout 3 (Accent Bar) 5"/>
          <p:cNvSpPr>
            <a:spLocks/>
          </p:cNvSpPr>
          <p:nvPr/>
        </p:nvSpPr>
        <p:spPr bwMode="auto">
          <a:xfrm>
            <a:off x="5384799" y="1896533"/>
            <a:ext cx="2619023" cy="2269067"/>
          </a:xfrm>
          <a:prstGeom prst="accentCallout3">
            <a:avLst>
              <a:gd name="adj1" fmla="val 19426"/>
              <a:gd name="adj2" fmla="val -2639"/>
              <a:gd name="adj3" fmla="val 19431"/>
              <a:gd name="adj4" fmla="val -8384"/>
              <a:gd name="adj5" fmla="val 113713"/>
              <a:gd name="adj6" fmla="val -7347"/>
              <a:gd name="adj7" fmla="val 177415"/>
              <a:gd name="adj8" fmla="val 47437"/>
            </a:avLst>
          </a:prstGeom>
          <a:gradFill rotWithShape="1">
            <a:gsLst>
              <a:gs pos="0">
                <a:srgbClr val="E4F9FF"/>
              </a:gs>
              <a:gs pos="64999">
                <a:srgbClr val="BBEFFF"/>
              </a:gs>
              <a:gs pos="100000">
                <a:srgbClr val="9EEAFF"/>
              </a:gs>
            </a:gsLst>
            <a:lin ang="5400000" scaled="1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ePerolehan Centre, </a:t>
            </a:r>
          </a:p>
          <a:p>
            <a:pPr>
              <a:defRPr/>
            </a:pP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Perbendaharaan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 Malaysia Sarawak,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Tingkat 16,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Bangunan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 Sultan Iskandar,</a:t>
            </a:r>
          </a:p>
          <a:p>
            <a:pPr>
              <a:defRPr/>
            </a:pP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Jalan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Simpang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Tiga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, 93592 Kuching, Sarawak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Tel: 082-424 500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+mn-ea"/>
              </a:rPr>
              <a:t>Faks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: 082-425 700</a:t>
            </a:r>
          </a:p>
        </p:txBody>
      </p:sp>
    </p:spTree>
    <p:extLst>
      <p:ext uri="{BB962C8B-B14F-4D97-AF65-F5344CB8AC3E}">
        <p14:creationId xmlns:p14="http://schemas.microsoft.com/office/powerpoint/2010/main" val="2457384592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 descr="http://unbounce.wpengine.netdna-cdn.com/photos/test-hypothesis-icon.svg"/>
          <p:cNvSpPr>
            <a:spLocks noChangeAspect="1" noChangeArrowheads="1"/>
          </p:cNvSpPr>
          <p:nvPr/>
        </p:nvSpPr>
        <p:spPr bwMode="auto">
          <a:xfrm>
            <a:off x="1571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563" y="2844897"/>
            <a:ext cx="11459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Sekian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kasih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54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5250" y="6413502"/>
            <a:ext cx="2844800" cy="365125"/>
          </a:xfrm>
        </p:spPr>
        <p:txBody>
          <a:bodyPr/>
          <a:lstStyle/>
          <a:p>
            <a:fld id="{C4691827-5D66-44C4-AA53-6A38FB98C5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7998" y="388114"/>
            <a:ext cx="11459183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ePerolehan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Baharu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57052" y="1105336"/>
            <a:ext cx="11229896" cy="5038974"/>
            <a:chOff x="357052" y="982504"/>
            <a:chExt cx="11229896" cy="503897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630" y="1611643"/>
              <a:ext cx="11048183" cy="3975108"/>
            </a:xfrm>
            <a:prstGeom prst="rect">
              <a:avLst/>
            </a:prstGeom>
            <a:blipFill dpi="0" rotWithShape="1">
              <a:blip r:embed="rId4">
                <a:alphaModFix amt="0"/>
              </a:blip>
              <a:srcRect/>
              <a:tile tx="0" ty="0" sx="100000" sy="100000" flip="none" algn="tl"/>
            </a:blipFill>
            <a:ln>
              <a:solidFill>
                <a:schemeClr val="tx1"/>
              </a:solidFill>
            </a:ln>
            <a:effectLst>
              <a:softEdge rad="0"/>
            </a:effectLst>
          </p:spPr>
        </p:pic>
        <p:sp>
          <p:nvSpPr>
            <p:cNvPr id="33" name="Rectangle 32"/>
            <p:cNvSpPr/>
            <p:nvPr/>
          </p:nvSpPr>
          <p:spPr>
            <a:xfrm>
              <a:off x="438841" y="1626471"/>
              <a:ext cx="11043972" cy="4160180"/>
            </a:xfrm>
            <a:prstGeom prst="rect">
              <a:avLst/>
            </a:prstGeom>
            <a:solidFill>
              <a:schemeClr val="bg1">
                <a:lumMod val="75000"/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285013" y="3850576"/>
              <a:ext cx="6704487" cy="132132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249413" y="2198145"/>
              <a:ext cx="6756634" cy="132132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43561" y="3850576"/>
              <a:ext cx="1576003" cy="132132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6284" y="2197640"/>
              <a:ext cx="1581367" cy="1321326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 Same Side Corner Rectangle 69"/>
            <p:cNvSpPr/>
            <p:nvPr/>
          </p:nvSpPr>
          <p:spPr>
            <a:xfrm>
              <a:off x="9677236" y="1018404"/>
              <a:ext cx="749664" cy="584347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 Same Side Corner Rectangle 70"/>
            <p:cNvSpPr/>
            <p:nvPr/>
          </p:nvSpPr>
          <p:spPr>
            <a:xfrm>
              <a:off x="10654525" y="1025267"/>
              <a:ext cx="749664" cy="590042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5749507" y="184038"/>
              <a:ext cx="444985" cy="11229896"/>
            </a:xfrm>
            <a:prstGeom prst="rect">
              <a:avLst/>
            </a:prstGeom>
            <a:solidFill>
              <a:srgbClr val="92D05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Disokong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oleh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Pengurusan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Perhubungan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Pelanggan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(CRM)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2189" y="5110906"/>
              <a:ext cx="2205407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</a:t>
              </a:r>
              <a:r>
                <a:rPr 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Sokongan</a:t>
              </a:r>
              <a:endPara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>
              <a:off x="8733890" y="1011560"/>
              <a:ext cx="749664" cy="584965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36284" y="1103867"/>
              <a:ext cx="123825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Akses</a:t>
              </a:r>
              <a:r>
                <a:rPr lang="en-US" sz="1400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Melalui</a:t>
              </a:r>
              <a:endParaRPr lang="en-US" sz="1400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75977" y="1027318"/>
              <a:ext cx="1238250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Khidmat</a:t>
              </a:r>
              <a:endParaRPr lang="en-US" sz="1400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 err="1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Sokongan</a:t>
              </a:r>
              <a:endParaRPr lang="en-US" sz="1400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9072" y="3494652"/>
              <a:ext cx="1897683" cy="338554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Modul</a:t>
              </a:r>
              <a:r>
                <a:rPr lang="en-US" sz="16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Utama</a:t>
              </a:r>
              <a:endParaRPr lang="en-US" sz="1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Image result for icon peopl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406" y="4037463"/>
              <a:ext cx="958116" cy="958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06" y="2282993"/>
              <a:ext cx="1088335" cy="108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332849" y="2281781"/>
              <a:ext cx="6415259" cy="1072714"/>
              <a:chOff x="2466024" y="2378367"/>
              <a:chExt cx="6415259" cy="107271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4036163" y="2444368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176350" y="2458360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6419354" y="2452429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2793159" y="2450299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2466024" y="2949017"/>
                <a:ext cx="1668419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Pelan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Perolehan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849373" y="2988140"/>
                <a:ext cx="1422006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Pemilihan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Pembekal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043908" y="2986240"/>
                <a:ext cx="1370640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Pengurusan</a:t>
                </a:r>
                <a:r>
                  <a:rPr lang="en-US" sz="1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Kontrak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320290" y="3101835"/>
                <a:ext cx="1238250" cy="2462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Pemenuhan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636250" y="2487631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459277" y="3018888"/>
                <a:ext cx="1422006" cy="40011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Pengurusan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Pembekal</a:t>
                </a:r>
                <a:endParaRPr lang="en-US" sz="1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32" name="Picture 8" descr="Image result for icon planni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220" y="2524880"/>
                <a:ext cx="504851" cy="504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Image result for icon selecti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66205" y="2378367"/>
                <a:ext cx="720461" cy="720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Image result for icon contract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82610" y="2548128"/>
                <a:ext cx="465871" cy="465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Image result for order fulfillment icon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7457" y="2568291"/>
                <a:ext cx="641698" cy="622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6" name="Picture 22" descr="Image result for manage icon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2641" y="2547541"/>
                <a:ext cx="537174" cy="537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39"/>
            <p:cNvGrpSpPr/>
            <p:nvPr/>
          </p:nvGrpSpPr>
          <p:grpSpPr>
            <a:xfrm>
              <a:off x="2906091" y="3796700"/>
              <a:ext cx="5072794" cy="1155118"/>
              <a:chOff x="3231490" y="3742405"/>
              <a:chExt cx="5072794" cy="1155118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429321" y="3920081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598084" y="3934073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12512" y="3928142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31490" y="4526195"/>
                <a:ext cx="1422006" cy="2769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ePOL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1369" y="4392919"/>
                <a:ext cx="1370640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Pengurusan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Katalog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703123" y="4314600"/>
                <a:ext cx="1238250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Business</a:t>
                </a:r>
              </a:p>
              <a:p>
                <a:pPr algn="ctr"/>
                <a:r>
                  <a:rPr lang="en-US" sz="1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Intelligence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7065109" y="3890560"/>
                <a:ext cx="1033733" cy="96345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6882278" y="4384354"/>
                <a:ext cx="1422006" cy="46166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Pengurusan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Profil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50" name="Picture 26" descr="Image result for elearning icon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9661" y="3975033"/>
                <a:ext cx="602486" cy="602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2" name="Picture 28" descr="Image result for cart icon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7425" y="3962073"/>
                <a:ext cx="566123" cy="566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4" name="Picture 30" descr="Image result for graph icon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334" y="3742405"/>
                <a:ext cx="723228" cy="723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6" name="Picture 32" descr="Image result for profile ico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9878" y="3960328"/>
                <a:ext cx="498894" cy="498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5" name="Rectangle 54"/>
            <p:cNvSpPr/>
            <p:nvPr/>
          </p:nvSpPr>
          <p:spPr>
            <a:xfrm>
              <a:off x="9049538" y="2184806"/>
              <a:ext cx="2247493" cy="299966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2" name="Picture 38" descr="Related imag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1095" y="3124457"/>
              <a:ext cx="1103027" cy="11030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/>
            <p:cNvSpPr txBox="1"/>
            <p:nvPr/>
          </p:nvSpPr>
          <p:spPr>
            <a:xfrm>
              <a:off x="8962819" y="2555686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1GFMAS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557179" y="2847970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PMS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158722" y="4341051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ePerunding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642321" y="4768312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MyIdentity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0190383" y="2603627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GPKI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0266840" y="3224737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SPKI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979145" y="3945359"/>
              <a:ext cx="1168993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MOLPay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144944" y="4155675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SMS Gateway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699593" y="3316105"/>
              <a:ext cx="1188720" cy="24622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eGPA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Round Same Side Corner Rectangle 112"/>
            <p:cNvSpPr/>
            <p:nvPr/>
          </p:nvSpPr>
          <p:spPr>
            <a:xfrm>
              <a:off x="1745643" y="1013067"/>
              <a:ext cx="749664" cy="584965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58" name="Picture 34" descr="Image result for compute icon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875138" y="1088433"/>
              <a:ext cx="444287" cy="444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Round Same Side Corner Rectangle 113"/>
            <p:cNvSpPr/>
            <p:nvPr/>
          </p:nvSpPr>
          <p:spPr>
            <a:xfrm>
              <a:off x="2646642" y="1006846"/>
              <a:ext cx="749664" cy="584965"/>
            </a:xfrm>
            <a:prstGeom prst="round2Same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0" name="Picture 36" descr="Image result for mobile icon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970" y="1072180"/>
              <a:ext cx="486804" cy="44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Related imag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6967" y="1061558"/>
              <a:ext cx="492447" cy="492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6" name="Picture 42" descr="Image result for CUSTOMER SERVICE counter icon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7382" y="982504"/>
              <a:ext cx="708425" cy="70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8" name="Picture 44" descr="Image result for site support  ico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702" y="1037519"/>
              <a:ext cx="707482" cy="589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145939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93824" y="276199"/>
            <a:ext cx="6924394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Portal </a:t>
            </a:r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ePerolehan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Baharu (5/12)</a:t>
            </a:r>
            <a:endParaRPr lang="en-US" sz="3200" dirty="0">
              <a:latin typeface="Avenic black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A1181-A5A2-461B-9281-BFE3EC8AE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D0DA45-4569-4FD6-A7BA-7E6CCBA982C3}"/>
              </a:ext>
            </a:extLst>
          </p:cNvPr>
          <p:cNvSpPr/>
          <p:nvPr/>
        </p:nvSpPr>
        <p:spPr>
          <a:xfrm>
            <a:off x="3984172" y="148184"/>
            <a:ext cx="4078514" cy="4243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http://www.eperolehan.gov.my</a:t>
            </a: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471C90-6132-472D-9E63-2A0F4ECBE609}"/>
              </a:ext>
            </a:extLst>
          </p:cNvPr>
          <p:cNvSpPr txBox="1"/>
          <p:nvPr/>
        </p:nvSpPr>
        <p:spPr>
          <a:xfrm>
            <a:off x="11313886" y="0"/>
            <a:ext cx="812800" cy="42434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6BB4D-AC53-41F9-95C5-BB905BF11C8B}"/>
              </a:ext>
            </a:extLst>
          </p:cNvPr>
          <p:cNvSpPr txBox="1"/>
          <p:nvPr/>
        </p:nvSpPr>
        <p:spPr>
          <a:xfrm>
            <a:off x="87086" y="1676400"/>
            <a:ext cx="783771" cy="113211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B2B1D009-0445-41BC-A69F-091485344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3886" y="572532"/>
            <a:ext cx="653354" cy="12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>
            <a:extLst>
              <a:ext uri="{FF2B5EF4-FFF2-40B4-BE49-F238E27FC236}">
                <a16:creationId xmlns:a16="http://schemas.microsoft.com/office/drawing/2014/main" id="{7991B6F4-E4A6-4DEC-BF4B-459E5BA7C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5413">
            <a:off x="1175657" y="1179613"/>
            <a:ext cx="653354" cy="12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haiza\AppData\Local\Temp\SNAGHTML86662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r="3250"/>
          <a:stretch/>
        </p:blipFill>
        <p:spPr bwMode="auto">
          <a:xfrm>
            <a:off x="188449" y="890081"/>
            <a:ext cx="11827339" cy="588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itle 1"/>
          <p:cNvSpPr txBox="1">
            <a:spLocks/>
          </p:cNvSpPr>
          <p:nvPr/>
        </p:nvSpPr>
        <p:spPr>
          <a:xfrm>
            <a:off x="217025" y="246444"/>
            <a:ext cx="9898525" cy="424348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Log Masuk </a:t>
            </a:r>
            <a:r>
              <a:rPr lang="en-US" sz="3600" dirty="0" err="1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ePerolehan</a:t>
            </a:r>
            <a:r>
              <a:rPr lang="en-US" sz="3600" dirty="0">
                <a:latin typeface="Avenic black"/>
                <a:ea typeface="Arial Unicode MS" panose="020B0604020202020204" pitchFamily="34" charset="-128"/>
                <a:cs typeface="helvetica" panose="020B0604020202020204" pitchFamily="34" charset="0"/>
              </a:rPr>
              <a:t> Baharu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2837" y="2784763"/>
            <a:ext cx="3865418" cy="16348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7948">
            <a:off x="8290709" y="3770819"/>
            <a:ext cx="1736137" cy="173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BE83E05-33D5-44F2-86B0-88CA82F32C08}" vid="{8073E1B8-686F-4288-AF04-01373B141B5E}"/>
    </a:ext>
  </a:extLst>
</a:theme>
</file>

<file path=ppt/theme/theme4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3" id="{6D026535-C405-4641-A495-62EAB57C2DE2}" vid="{DBBF19C9-4D5A-48A1-AFCE-0CFD655CD2EC}"/>
    </a:ext>
  </a:extLst>
</a:theme>
</file>

<file path=ppt/theme/theme5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442FCE49-8AAF-4394-A5AE-2964F4E39EC1}" vid="{338388CE-86E8-4A10-A782-95B42D9DCC20}"/>
    </a:ext>
  </a:extLst>
</a:theme>
</file>

<file path=ppt/theme/theme6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1" id="{0BE83E05-33D5-44F2-86B0-88CA82F32C08}" vid="{8073E1B8-686F-4288-AF04-01373B141B5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2929</Words>
  <Application>Microsoft Office PowerPoint</Application>
  <PresentationFormat>Widescreen</PresentationFormat>
  <Paragraphs>686</Paragraphs>
  <Slides>63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75" baseType="lpstr">
      <vt:lpstr>Arial</vt:lpstr>
      <vt:lpstr>Avenic black</vt:lpstr>
      <vt:lpstr>Calibri</vt:lpstr>
      <vt:lpstr>Calibri Light</vt:lpstr>
      <vt:lpstr>Century Gothic</vt:lpstr>
      <vt:lpstr>Wingdings</vt:lpstr>
      <vt:lpstr>Custom Design</vt:lpstr>
      <vt:lpstr>Theme2</vt:lpstr>
      <vt:lpstr>Theme1</vt:lpstr>
      <vt:lpstr>Theme3</vt:lpstr>
      <vt:lpstr>1_Theme2</vt:lpstr>
      <vt:lpstr>3_Theme1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DALAM EPEROLEHAN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KAUNTER EPEROLEHAN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ROHAIZA BINTI ABDUL AZIZ</dc:creator>
  <cp:lastModifiedBy>Risaib Shah</cp:lastModifiedBy>
  <cp:revision>404</cp:revision>
  <cp:lastPrinted>2017-07-11T03:10:17Z</cp:lastPrinted>
  <dcterms:created xsi:type="dcterms:W3CDTF">2017-03-28T02:23:25Z</dcterms:created>
  <dcterms:modified xsi:type="dcterms:W3CDTF">2022-01-18T03:45:09Z</dcterms:modified>
</cp:coreProperties>
</file>