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817" r:id="rId2"/>
  </p:sldMasterIdLst>
  <p:notesMasterIdLst>
    <p:notesMasterId r:id="rId95"/>
  </p:notesMasterIdLst>
  <p:sldIdLst>
    <p:sldId id="473" r:id="rId3"/>
    <p:sldId id="474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6" r:id="rId15"/>
    <p:sldId id="487" r:id="rId16"/>
    <p:sldId id="485" r:id="rId17"/>
    <p:sldId id="488" r:id="rId18"/>
    <p:sldId id="278" r:id="rId19"/>
    <p:sldId id="489" r:id="rId20"/>
    <p:sldId id="490" r:id="rId21"/>
    <p:sldId id="491" r:id="rId22"/>
    <p:sldId id="492" r:id="rId23"/>
    <p:sldId id="493" r:id="rId24"/>
    <p:sldId id="494" r:id="rId25"/>
    <p:sldId id="495" r:id="rId26"/>
    <p:sldId id="496" r:id="rId27"/>
    <p:sldId id="498" r:id="rId28"/>
    <p:sldId id="497" r:id="rId29"/>
    <p:sldId id="501" r:id="rId30"/>
    <p:sldId id="500" r:id="rId31"/>
    <p:sldId id="499" r:id="rId32"/>
    <p:sldId id="503" r:id="rId33"/>
    <p:sldId id="502" r:id="rId34"/>
    <p:sldId id="504" r:id="rId35"/>
    <p:sldId id="505" r:id="rId36"/>
    <p:sldId id="506" r:id="rId37"/>
    <p:sldId id="509" r:id="rId38"/>
    <p:sldId id="508" r:id="rId39"/>
    <p:sldId id="507" r:id="rId40"/>
    <p:sldId id="512" r:id="rId41"/>
    <p:sldId id="511" r:id="rId42"/>
    <p:sldId id="510" r:id="rId43"/>
    <p:sldId id="513" r:id="rId44"/>
    <p:sldId id="514" r:id="rId45"/>
    <p:sldId id="516" r:id="rId46"/>
    <p:sldId id="517" r:id="rId47"/>
    <p:sldId id="518" r:id="rId48"/>
    <p:sldId id="519" r:id="rId49"/>
    <p:sldId id="520" r:id="rId50"/>
    <p:sldId id="521" r:id="rId51"/>
    <p:sldId id="522" r:id="rId52"/>
    <p:sldId id="523" r:id="rId53"/>
    <p:sldId id="515" r:id="rId54"/>
    <p:sldId id="524" r:id="rId55"/>
    <p:sldId id="525" r:id="rId56"/>
    <p:sldId id="526" r:id="rId57"/>
    <p:sldId id="527" r:id="rId58"/>
    <p:sldId id="528" r:id="rId59"/>
    <p:sldId id="529" r:id="rId60"/>
    <p:sldId id="530" r:id="rId61"/>
    <p:sldId id="531" r:id="rId62"/>
    <p:sldId id="532" r:id="rId63"/>
    <p:sldId id="533" r:id="rId64"/>
    <p:sldId id="534" r:id="rId65"/>
    <p:sldId id="535" r:id="rId66"/>
    <p:sldId id="536" r:id="rId67"/>
    <p:sldId id="537" r:id="rId68"/>
    <p:sldId id="538" r:id="rId69"/>
    <p:sldId id="449" r:id="rId70"/>
    <p:sldId id="450" r:id="rId71"/>
    <p:sldId id="386" r:id="rId72"/>
    <p:sldId id="451" r:id="rId73"/>
    <p:sldId id="452" r:id="rId74"/>
    <p:sldId id="453" r:id="rId75"/>
    <p:sldId id="455" r:id="rId76"/>
    <p:sldId id="389" r:id="rId77"/>
    <p:sldId id="390" r:id="rId78"/>
    <p:sldId id="454" r:id="rId79"/>
    <p:sldId id="539" r:id="rId80"/>
    <p:sldId id="540" r:id="rId81"/>
    <p:sldId id="541" r:id="rId82"/>
    <p:sldId id="542" r:id="rId83"/>
    <p:sldId id="543" r:id="rId84"/>
    <p:sldId id="544" r:id="rId85"/>
    <p:sldId id="545" r:id="rId86"/>
    <p:sldId id="546" r:id="rId87"/>
    <p:sldId id="547" r:id="rId88"/>
    <p:sldId id="548" r:id="rId89"/>
    <p:sldId id="549" r:id="rId90"/>
    <p:sldId id="550" r:id="rId91"/>
    <p:sldId id="551" r:id="rId92"/>
    <p:sldId id="552" r:id="rId93"/>
    <p:sldId id="553" r:id="rId94"/>
  </p:sldIdLst>
  <p:sldSz cx="12192000" cy="6858000"/>
  <p:notesSz cx="6815138" cy="9947275"/>
  <p:defaultTextStyle>
    <a:defPPr>
      <a:defRPr lang="en-US"/>
    </a:defPPr>
    <a:lvl1pPr marL="0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70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05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41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76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13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48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83" algn="l" defTabSz="9140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CCFFFF"/>
    <a:srgbClr val="FFFF99"/>
    <a:srgbClr val="E2CCD3"/>
    <a:srgbClr val="750923"/>
    <a:srgbClr val="FF6699"/>
    <a:srgbClr val="ED1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60" autoAdjust="0"/>
  </p:normalViewPr>
  <p:slideViewPr>
    <p:cSldViewPr>
      <p:cViewPr varScale="1">
        <p:scale>
          <a:sx n="71" d="100"/>
          <a:sy n="71" d="100"/>
        </p:scale>
        <p:origin x="67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6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hyperlink" Target="WORD%201PP%202018/PINDAAN%20PEKELILING%2009042018/AM%206.9/KEW.PS-30.docx" TargetMode="External"/><Relationship Id="rId3" Type="http://schemas.openxmlformats.org/officeDocument/2006/relationships/hyperlink" Target="WORD%201PP%202018/PINDAAN%20PEKELILING%2009042018/AM%206.9/KEW.PS-25.docx" TargetMode="External"/><Relationship Id="rId7" Type="http://schemas.openxmlformats.org/officeDocument/2006/relationships/hyperlink" Target="WORD%201PP%202018/PINDAAN%20PEKELILING%2009042018/AM%206.9/KEW.PS-29.docx" TargetMode="External"/><Relationship Id="rId2" Type="http://schemas.openxmlformats.org/officeDocument/2006/relationships/hyperlink" Target="WORD%201PP%202018/PINDAAN%20PEKELILING%2009042018/AM%206.9/KEW.PS-24.docx" TargetMode="External"/><Relationship Id="rId1" Type="http://schemas.openxmlformats.org/officeDocument/2006/relationships/hyperlink" Target="WORD%201PP%202018/PINDAAN%20PEKELILING%2009042018/AM%206.9/KEW.PS-23.docx" TargetMode="External"/><Relationship Id="rId6" Type="http://schemas.openxmlformats.org/officeDocument/2006/relationships/hyperlink" Target="WORD%201PP%202018/PINDAAN%20PEKELILING%2009042018/AM%206.9/KEW.PS-28.docx" TargetMode="External"/><Relationship Id="rId5" Type="http://schemas.openxmlformats.org/officeDocument/2006/relationships/hyperlink" Target="WORD%201PP%202018/PINDAAN%20PEKELILING%2009042018/AM%206.9/KEW.PS-27.docx" TargetMode="External"/><Relationship Id="rId4" Type="http://schemas.openxmlformats.org/officeDocument/2006/relationships/hyperlink" Target="WORD%201PP%202018/PINDAAN%20PEKELILING%2009042018/AM%206.9/KEW.PS-26.docx" TargetMode="External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hyperlink" Target="WORD%201PP%202018/PINDAAN%20PEKELILING%2009042018/AM%206.9/KEW.PS-30.docx" TargetMode="External"/><Relationship Id="rId3" Type="http://schemas.openxmlformats.org/officeDocument/2006/relationships/hyperlink" Target="WORD%201PP%202018/PINDAAN%20PEKELILING%2009042018/AM%206.9/KEW.PS-25.docx" TargetMode="External"/><Relationship Id="rId7" Type="http://schemas.openxmlformats.org/officeDocument/2006/relationships/hyperlink" Target="WORD%201PP%202018/PINDAAN%20PEKELILING%2009042018/AM%206.9/KEW.PS-29.docx" TargetMode="External"/><Relationship Id="rId2" Type="http://schemas.openxmlformats.org/officeDocument/2006/relationships/hyperlink" Target="WORD%201PP%202018/PINDAAN%20PEKELILING%2009042018/AM%206.9/KEW.PS-24.docx" TargetMode="External"/><Relationship Id="rId1" Type="http://schemas.openxmlformats.org/officeDocument/2006/relationships/hyperlink" Target="WORD%201PP%202018/PINDAAN%20PEKELILING%2009042018/AM%206.9/KEW.PS-23.docx" TargetMode="External"/><Relationship Id="rId6" Type="http://schemas.openxmlformats.org/officeDocument/2006/relationships/hyperlink" Target="WORD%201PP%202018/PINDAAN%20PEKELILING%2009042018/AM%206.9/KEW.PS-28.docx" TargetMode="External"/><Relationship Id="rId5" Type="http://schemas.openxmlformats.org/officeDocument/2006/relationships/hyperlink" Target="WORD%201PP%202018/PINDAAN%20PEKELILING%2009042018/AM%206.9/KEW.PS-27.docx" TargetMode="External"/><Relationship Id="rId4" Type="http://schemas.openxmlformats.org/officeDocument/2006/relationships/hyperlink" Target="WORD%201PP%202018/PINDAAN%20PEKELILING%2009042018/AM%206.9/KEW.PS-26.doc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6B3658-40E2-4B9E-80E7-737FEC90D56F}" type="doc">
      <dgm:prSet loTypeId="urn:microsoft.com/office/officeart/2005/8/layout/radial6" loCatId="relationship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DB4C2F2-00BF-4EBB-9E96-CD1C5FDC1389}">
      <dgm:prSet phldrT="[Text]"/>
      <dgm:spPr>
        <a:solidFill>
          <a:srgbClr val="FFC00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PP</a:t>
          </a:r>
          <a:endParaRPr lang="en-US" dirty="0">
            <a:solidFill>
              <a:schemeClr val="tx1"/>
            </a:solidFill>
          </a:endParaRPr>
        </a:p>
      </dgm:t>
    </dgm:pt>
    <dgm:pt modelId="{51C1BF4B-5BE9-4F1A-8CC8-337077A8FBA5}" type="parTrans" cxnId="{04D2DBA9-628F-4E9A-BAA6-8461BF7442BC}">
      <dgm:prSet/>
      <dgm:spPr/>
      <dgm:t>
        <a:bodyPr/>
        <a:lstStyle/>
        <a:p>
          <a:endParaRPr lang="en-US"/>
        </a:p>
      </dgm:t>
    </dgm:pt>
    <dgm:pt modelId="{45D52966-64A7-4577-B03A-9E995D172FB3}" type="sibTrans" cxnId="{04D2DBA9-628F-4E9A-BAA6-8461BF7442BC}">
      <dgm:prSet/>
      <dgm:spPr/>
      <dgm:t>
        <a:bodyPr/>
        <a:lstStyle/>
        <a:p>
          <a:endParaRPr lang="en-US"/>
        </a:p>
      </dgm:t>
    </dgm:pt>
    <dgm:pt modelId="{1042FB7E-9B35-44C8-ACD0-B65F073729E1}">
      <dgm:prSet phldrT="[Text]"/>
      <dgm:spPr/>
      <dgm:t>
        <a:bodyPr/>
        <a:lstStyle/>
        <a:p>
          <a:r>
            <a:rPr lang="en-US" b="1" smtClean="0"/>
            <a:t>Akta Acara Kewangan 1957</a:t>
          </a:r>
          <a:endParaRPr lang="en-US" b="1" dirty="0"/>
        </a:p>
      </dgm:t>
    </dgm:pt>
    <dgm:pt modelId="{C89DE527-FBFD-4578-80F7-F3BD70BED154}" type="parTrans" cxnId="{C46FD78B-5D7C-4398-84CB-B199CBBF5C0D}">
      <dgm:prSet/>
      <dgm:spPr/>
      <dgm:t>
        <a:bodyPr/>
        <a:lstStyle/>
        <a:p>
          <a:endParaRPr lang="en-US"/>
        </a:p>
      </dgm:t>
    </dgm:pt>
    <dgm:pt modelId="{99E4EC60-ABE3-431B-96E2-A22DD3278DA4}" type="sibTrans" cxnId="{C46FD78B-5D7C-4398-84CB-B199CBBF5C0D}">
      <dgm:prSet/>
      <dgm:spPr/>
      <dgm:t>
        <a:bodyPr/>
        <a:lstStyle/>
        <a:p>
          <a:endParaRPr lang="en-US"/>
        </a:p>
      </dgm:t>
    </dgm:pt>
    <dgm:pt modelId="{F53EE592-4EA1-49AC-ABB3-4AAAB65D3BE9}">
      <dgm:prSet phldrT="[Text]"/>
      <dgm:spPr/>
      <dgm:t>
        <a:bodyPr/>
        <a:lstStyle/>
        <a:p>
          <a:r>
            <a:rPr lang="en-US" b="1" smtClean="0"/>
            <a:t>Pekeliling Am Bil. 1 Tahun 2009</a:t>
          </a:r>
          <a:endParaRPr lang="en-US" b="1" dirty="0"/>
        </a:p>
      </dgm:t>
    </dgm:pt>
    <dgm:pt modelId="{5878697E-3F86-491D-8EF3-24B81EF59411}" type="parTrans" cxnId="{0E69FF79-E83E-4CF9-8711-6E9D14C70132}">
      <dgm:prSet/>
      <dgm:spPr/>
      <dgm:t>
        <a:bodyPr/>
        <a:lstStyle/>
        <a:p>
          <a:endParaRPr lang="en-US"/>
        </a:p>
      </dgm:t>
    </dgm:pt>
    <dgm:pt modelId="{BB570836-E20C-44CC-B5FB-34116B791CD1}" type="sibTrans" cxnId="{0E69FF79-E83E-4CF9-8711-6E9D14C70132}">
      <dgm:prSet/>
      <dgm:spPr/>
      <dgm:t>
        <a:bodyPr/>
        <a:lstStyle/>
        <a:p>
          <a:endParaRPr lang="en-US"/>
        </a:p>
      </dgm:t>
    </dgm:pt>
    <dgm:pt modelId="{4794475C-5673-4CB0-B9C3-A88E11959671}">
      <dgm:prSet phldrT="[Text]"/>
      <dgm:spPr/>
      <dgm:t>
        <a:bodyPr/>
        <a:lstStyle/>
        <a:p>
          <a:r>
            <a:rPr lang="en-US" b="1" smtClean="0"/>
            <a:t>Arahan Keselamatan</a:t>
          </a:r>
          <a:endParaRPr lang="en-US" b="1" dirty="0"/>
        </a:p>
      </dgm:t>
    </dgm:pt>
    <dgm:pt modelId="{1647D224-5131-418F-A987-81BDC3FEB9A3}" type="parTrans" cxnId="{6969010E-5424-4DA9-8344-098545A5E2EE}">
      <dgm:prSet/>
      <dgm:spPr/>
      <dgm:t>
        <a:bodyPr/>
        <a:lstStyle/>
        <a:p>
          <a:endParaRPr lang="en-US"/>
        </a:p>
      </dgm:t>
    </dgm:pt>
    <dgm:pt modelId="{20E9EE73-DD2F-42E2-9089-6B2A3D9447A1}" type="sibTrans" cxnId="{6969010E-5424-4DA9-8344-098545A5E2EE}">
      <dgm:prSet/>
      <dgm:spPr/>
      <dgm:t>
        <a:bodyPr/>
        <a:lstStyle/>
        <a:p>
          <a:endParaRPr lang="en-US"/>
        </a:p>
      </dgm:t>
    </dgm:pt>
    <dgm:pt modelId="{DF254C73-E035-4E49-91C7-8DC4CCD728D1}">
      <dgm:prSet phldrT="[Text]"/>
      <dgm:spPr/>
      <dgm:t>
        <a:bodyPr/>
        <a:lstStyle/>
        <a:p>
          <a:r>
            <a:rPr lang="en-US" b="1" smtClean="0"/>
            <a:t>Akta Perwakilan Kuasa</a:t>
          </a:r>
          <a:endParaRPr lang="en-US" b="1" dirty="0"/>
        </a:p>
      </dgm:t>
    </dgm:pt>
    <dgm:pt modelId="{B0F06948-87F4-4BD1-AD9B-AF0C3825606B}" type="parTrans" cxnId="{D21CDA3B-621E-4A83-B59B-B167C5975A10}">
      <dgm:prSet/>
      <dgm:spPr/>
      <dgm:t>
        <a:bodyPr/>
        <a:lstStyle/>
        <a:p>
          <a:endParaRPr lang="en-US"/>
        </a:p>
      </dgm:t>
    </dgm:pt>
    <dgm:pt modelId="{5A93427C-38C8-4B4D-AE77-F8174ACB67C2}" type="sibTrans" cxnId="{D21CDA3B-621E-4A83-B59B-B167C5975A10}">
      <dgm:prSet/>
      <dgm:spPr/>
      <dgm:t>
        <a:bodyPr/>
        <a:lstStyle/>
        <a:p>
          <a:endParaRPr lang="en-US"/>
        </a:p>
      </dgm:t>
    </dgm:pt>
    <dgm:pt modelId="{5E3B494D-84B9-412A-B320-ECA1C850198A}">
      <dgm:prSet phldrT="[Text]"/>
      <dgm:spPr/>
      <dgm:t>
        <a:bodyPr/>
        <a:lstStyle/>
        <a:p>
          <a:r>
            <a:rPr lang="en-US" b="1" smtClean="0"/>
            <a:t>Arahan Perbendaharaan</a:t>
          </a:r>
          <a:endParaRPr lang="en-US" b="1" dirty="0"/>
        </a:p>
      </dgm:t>
    </dgm:pt>
    <dgm:pt modelId="{317D38CA-0E2E-4F4D-8F98-A6655FE24B86}" type="parTrans" cxnId="{F68130A7-3B90-43B4-9C76-318DD47D3859}">
      <dgm:prSet/>
      <dgm:spPr/>
      <dgm:t>
        <a:bodyPr/>
        <a:lstStyle/>
        <a:p>
          <a:endParaRPr lang="en-US"/>
        </a:p>
      </dgm:t>
    </dgm:pt>
    <dgm:pt modelId="{42397B27-0E5A-4DA1-AD25-07B39985C653}" type="sibTrans" cxnId="{F68130A7-3B90-43B4-9C76-318DD47D3859}">
      <dgm:prSet/>
      <dgm:spPr/>
      <dgm:t>
        <a:bodyPr/>
        <a:lstStyle/>
        <a:p>
          <a:endParaRPr lang="en-US"/>
        </a:p>
      </dgm:t>
    </dgm:pt>
    <dgm:pt modelId="{5708EFF9-7A81-4274-AF2E-64F48DD4ACCE}">
      <dgm:prSet phldrT="[Text]"/>
      <dgm:spPr/>
      <dgm:t>
        <a:bodyPr/>
        <a:lstStyle/>
        <a:p>
          <a:r>
            <a:rPr lang="en-US" b="1" smtClean="0"/>
            <a:t>Pekeliling Perkhidmatan Bil 5 Tahun 2007</a:t>
          </a:r>
          <a:endParaRPr lang="en-US" b="1" dirty="0"/>
        </a:p>
      </dgm:t>
    </dgm:pt>
    <dgm:pt modelId="{EF399259-E433-4634-AF52-C1FF06FF4981}" type="parTrans" cxnId="{5F05EEC6-7602-4A6F-9776-D9268D1A72F7}">
      <dgm:prSet/>
      <dgm:spPr/>
      <dgm:t>
        <a:bodyPr/>
        <a:lstStyle/>
        <a:p>
          <a:endParaRPr lang="en-US"/>
        </a:p>
      </dgm:t>
    </dgm:pt>
    <dgm:pt modelId="{8AB69772-FD26-4EBE-8F2A-A84B56EAC96E}" type="sibTrans" cxnId="{5F05EEC6-7602-4A6F-9776-D9268D1A72F7}">
      <dgm:prSet/>
      <dgm:spPr/>
      <dgm:t>
        <a:bodyPr/>
        <a:lstStyle/>
        <a:p>
          <a:endParaRPr lang="en-US"/>
        </a:p>
      </dgm:t>
    </dgm:pt>
    <dgm:pt modelId="{956022F2-64AD-47C2-A99E-657B1880343A}" type="pres">
      <dgm:prSet presAssocID="{F06B3658-40E2-4B9E-80E7-737FEC90D5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2FB794-3DDD-4E8E-BE24-4961EE32D084}" type="pres">
      <dgm:prSet presAssocID="{1DB4C2F2-00BF-4EBB-9E96-CD1C5FDC1389}" presName="centerShape" presStyleLbl="node0" presStyleIdx="0" presStyleCnt="1"/>
      <dgm:spPr/>
      <dgm:t>
        <a:bodyPr/>
        <a:lstStyle/>
        <a:p>
          <a:endParaRPr lang="en-US"/>
        </a:p>
      </dgm:t>
    </dgm:pt>
    <dgm:pt modelId="{122D8A85-67B4-4B8E-96DF-BE2492FAC9A5}" type="pres">
      <dgm:prSet presAssocID="{1042FB7E-9B35-44C8-ACD0-B65F073729E1}" presName="node" presStyleLbl="node1" presStyleIdx="0" presStyleCnt="6" custScaleX="165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34730-62CB-4506-B37F-AF2585953007}" type="pres">
      <dgm:prSet presAssocID="{1042FB7E-9B35-44C8-ACD0-B65F073729E1}" presName="dummy" presStyleCnt="0"/>
      <dgm:spPr/>
      <dgm:t>
        <a:bodyPr/>
        <a:lstStyle/>
        <a:p>
          <a:endParaRPr lang="en-US"/>
        </a:p>
      </dgm:t>
    </dgm:pt>
    <dgm:pt modelId="{C0C18810-BC93-4DD6-B094-0FEBB1963A05}" type="pres">
      <dgm:prSet presAssocID="{99E4EC60-ABE3-431B-96E2-A22DD3278DA4}" presName="sibTrans" presStyleLbl="sibTrans2D1" presStyleIdx="0" presStyleCnt="6"/>
      <dgm:spPr/>
      <dgm:t>
        <a:bodyPr/>
        <a:lstStyle/>
        <a:p>
          <a:endParaRPr lang="en-US"/>
        </a:p>
      </dgm:t>
    </dgm:pt>
    <dgm:pt modelId="{47772DE8-AB27-4038-AD07-26AEC31D6CA6}" type="pres">
      <dgm:prSet presAssocID="{F53EE592-4EA1-49AC-ABB3-4AAAB65D3BE9}" presName="node" presStyleLbl="node1" presStyleIdx="1" presStyleCnt="6" custScaleX="161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8AFD2-8092-4DB1-A0E1-EF7EF40B4AE0}" type="pres">
      <dgm:prSet presAssocID="{F53EE592-4EA1-49AC-ABB3-4AAAB65D3BE9}" presName="dummy" presStyleCnt="0"/>
      <dgm:spPr/>
      <dgm:t>
        <a:bodyPr/>
        <a:lstStyle/>
        <a:p>
          <a:endParaRPr lang="en-US"/>
        </a:p>
      </dgm:t>
    </dgm:pt>
    <dgm:pt modelId="{9BB47487-6923-47C3-B8DD-565553F83416}" type="pres">
      <dgm:prSet presAssocID="{BB570836-E20C-44CC-B5FB-34116B791CD1}" presName="sibTrans" presStyleLbl="sibTrans2D1" presStyleIdx="1" presStyleCnt="6"/>
      <dgm:spPr/>
      <dgm:t>
        <a:bodyPr/>
        <a:lstStyle/>
        <a:p>
          <a:endParaRPr lang="en-US"/>
        </a:p>
      </dgm:t>
    </dgm:pt>
    <dgm:pt modelId="{35B8F3E7-7597-4912-A7D5-001E3D854390}" type="pres">
      <dgm:prSet presAssocID="{4794475C-5673-4CB0-B9C3-A88E11959671}" presName="node" presStyleLbl="node1" presStyleIdx="2" presStyleCnt="6" custScaleX="160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399CA-F55D-4F2E-A1F6-2E7841CBDAD4}" type="pres">
      <dgm:prSet presAssocID="{4794475C-5673-4CB0-B9C3-A88E11959671}" presName="dummy" presStyleCnt="0"/>
      <dgm:spPr/>
      <dgm:t>
        <a:bodyPr/>
        <a:lstStyle/>
        <a:p>
          <a:endParaRPr lang="en-US"/>
        </a:p>
      </dgm:t>
    </dgm:pt>
    <dgm:pt modelId="{66F81AEB-6D86-48D6-8F84-539EFFCF98C3}" type="pres">
      <dgm:prSet presAssocID="{20E9EE73-DD2F-42E2-9089-6B2A3D9447A1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E8155F3-5F70-4C4E-8973-A765A0FEA008}" type="pres">
      <dgm:prSet presAssocID="{DF254C73-E035-4E49-91C7-8DC4CCD728D1}" presName="node" presStyleLbl="node1" presStyleIdx="3" presStyleCnt="6" custScaleX="1656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4E948-7D98-468D-8C8F-0AAA350960EB}" type="pres">
      <dgm:prSet presAssocID="{DF254C73-E035-4E49-91C7-8DC4CCD728D1}" presName="dummy" presStyleCnt="0"/>
      <dgm:spPr/>
      <dgm:t>
        <a:bodyPr/>
        <a:lstStyle/>
        <a:p>
          <a:endParaRPr lang="en-US"/>
        </a:p>
      </dgm:t>
    </dgm:pt>
    <dgm:pt modelId="{68587C5E-983A-4A5C-8EC9-7BA46737A5E6}" type="pres">
      <dgm:prSet presAssocID="{5A93427C-38C8-4B4D-AE77-F8174ACB67C2}" presName="sibTrans" presStyleLbl="sibTrans2D1" presStyleIdx="3" presStyleCnt="6"/>
      <dgm:spPr/>
      <dgm:t>
        <a:bodyPr/>
        <a:lstStyle/>
        <a:p>
          <a:endParaRPr lang="en-US"/>
        </a:p>
      </dgm:t>
    </dgm:pt>
    <dgm:pt modelId="{6E33F36F-686B-4346-9975-4C3E9AA74193}" type="pres">
      <dgm:prSet presAssocID="{5E3B494D-84B9-412A-B320-ECA1C850198A}" presName="node" presStyleLbl="node1" presStyleIdx="4" presStyleCnt="6" custScaleX="1667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F5C36-B4C9-44B7-815B-9F0C3973E2DF}" type="pres">
      <dgm:prSet presAssocID="{5E3B494D-84B9-412A-B320-ECA1C850198A}" presName="dummy" presStyleCnt="0"/>
      <dgm:spPr/>
      <dgm:t>
        <a:bodyPr/>
        <a:lstStyle/>
        <a:p>
          <a:endParaRPr lang="en-US"/>
        </a:p>
      </dgm:t>
    </dgm:pt>
    <dgm:pt modelId="{F0ABA2CC-662F-45C4-ABD8-EEA648515D1A}" type="pres">
      <dgm:prSet presAssocID="{42397B27-0E5A-4DA1-AD25-07B39985C653}" presName="sibTrans" presStyleLbl="sibTrans2D1" presStyleIdx="4" presStyleCnt="6"/>
      <dgm:spPr/>
      <dgm:t>
        <a:bodyPr/>
        <a:lstStyle/>
        <a:p>
          <a:endParaRPr lang="en-US"/>
        </a:p>
      </dgm:t>
    </dgm:pt>
    <dgm:pt modelId="{1FF8A3E9-EABC-49F4-9D23-F8168624063F}" type="pres">
      <dgm:prSet presAssocID="{5708EFF9-7A81-4274-AF2E-64F48DD4ACCE}" presName="node" presStyleLbl="node1" presStyleIdx="5" presStyleCnt="6" custScaleX="1614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C6C04E-0DEE-4F8C-AE41-6B40CC8EFC4C}" type="pres">
      <dgm:prSet presAssocID="{5708EFF9-7A81-4274-AF2E-64F48DD4ACCE}" presName="dummy" presStyleCnt="0"/>
      <dgm:spPr/>
      <dgm:t>
        <a:bodyPr/>
        <a:lstStyle/>
        <a:p>
          <a:endParaRPr lang="en-US"/>
        </a:p>
      </dgm:t>
    </dgm:pt>
    <dgm:pt modelId="{1820D3A9-7F5F-41F2-B9D6-4617BDF6CE6F}" type="pres">
      <dgm:prSet presAssocID="{8AB69772-FD26-4EBE-8F2A-A84B56EAC96E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A537AE74-77D7-493B-8FD9-7D4417912E76}" type="presOf" srcId="{99E4EC60-ABE3-431B-96E2-A22DD3278DA4}" destId="{C0C18810-BC93-4DD6-B094-0FEBB1963A05}" srcOrd="0" destOrd="0" presId="urn:microsoft.com/office/officeart/2005/8/layout/radial6"/>
    <dgm:cxn modelId="{C46FD78B-5D7C-4398-84CB-B199CBBF5C0D}" srcId="{1DB4C2F2-00BF-4EBB-9E96-CD1C5FDC1389}" destId="{1042FB7E-9B35-44C8-ACD0-B65F073729E1}" srcOrd="0" destOrd="0" parTransId="{C89DE527-FBFD-4578-80F7-F3BD70BED154}" sibTransId="{99E4EC60-ABE3-431B-96E2-A22DD3278DA4}"/>
    <dgm:cxn modelId="{0E69FF79-E83E-4CF9-8711-6E9D14C70132}" srcId="{1DB4C2F2-00BF-4EBB-9E96-CD1C5FDC1389}" destId="{F53EE592-4EA1-49AC-ABB3-4AAAB65D3BE9}" srcOrd="1" destOrd="0" parTransId="{5878697E-3F86-491D-8EF3-24B81EF59411}" sibTransId="{BB570836-E20C-44CC-B5FB-34116B791CD1}"/>
    <dgm:cxn modelId="{05CB02BA-71E7-4B3E-B818-4D221DB590FC}" type="presOf" srcId="{F53EE592-4EA1-49AC-ABB3-4AAAB65D3BE9}" destId="{47772DE8-AB27-4038-AD07-26AEC31D6CA6}" srcOrd="0" destOrd="0" presId="urn:microsoft.com/office/officeart/2005/8/layout/radial6"/>
    <dgm:cxn modelId="{8A0EA868-681B-4A4B-956F-A1562C6BCC9A}" type="presOf" srcId="{5708EFF9-7A81-4274-AF2E-64F48DD4ACCE}" destId="{1FF8A3E9-EABC-49F4-9D23-F8168624063F}" srcOrd="0" destOrd="0" presId="urn:microsoft.com/office/officeart/2005/8/layout/radial6"/>
    <dgm:cxn modelId="{E968432F-371E-4272-B6E9-3F4380F6B907}" type="presOf" srcId="{5E3B494D-84B9-412A-B320-ECA1C850198A}" destId="{6E33F36F-686B-4346-9975-4C3E9AA74193}" srcOrd="0" destOrd="0" presId="urn:microsoft.com/office/officeart/2005/8/layout/radial6"/>
    <dgm:cxn modelId="{FDB55AA1-2EFC-46EA-AC02-6F36F00D1A0C}" type="presOf" srcId="{4794475C-5673-4CB0-B9C3-A88E11959671}" destId="{35B8F3E7-7597-4912-A7D5-001E3D854390}" srcOrd="0" destOrd="0" presId="urn:microsoft.com/office/officeart/2005/8/layout/radial6"/>
    <dgm:cxn modelId="{5F05EEC6-7602-4A6F-9776-D9268D1A72F7}" srcId="{1DB4C2F2-00BF-4EBB-9E96-CD1C5FDC1389}" destId="{5708EFF9-7A81-4274-AF2E-64F48DD4ACCE}" srcOrd="5" destOrd="0" parTransId="{EF399259-E433-4634-AF52-C1FF06FF4981}" sibTransId="{8AB69772-FD26-4EBE-8F2A-A84B56EAC96E}"/>
    <dgm:cxn modelId="{3BBA3FAA-DD81-4BE2-A381-805C0CD12917}" type="presOf" srcId="{1042FB7E-9B35-44C8-ACD0-B65F073729E1}" destId="{122D8A85-67B4-4B8E-96DF-BE2492FAC9A5}" srcOrd="0" destOrd="0" presId="urn:microsoft.com/office/officeart/2005/8/layout/radial6"/>
    <dgm:cxn modelId="{740840E4-E9E4-4B20-8987-6D6A3579B9B2}" type="presOf" srcId="{F06B3658-40E2-4B9E-80E7-737FEC90D56F}" destId="{956022F2-64AD-47C2-A99E-657B1880343A}" srcOrd="0" destOrd="0" presId="urn:microsoft.com/office/officeart/2005/8/layout/radial6"/>
    <dgm:cxn modelId="{FFEE1AD8-E227-4029-8539-AF7E84B31DBF}" type="presOf" srcId="{DF254C73-E035-4E49-91C7-8DC4CCD728D1}" destId="{7E8155F3-5F70-4C4E-8973-A765A0FEA008}" srcOrd="0" destOrd="0" presId="urn:microsoft.com/office/officeart/2005/8/layout/radial6"/>
    <dgm:cxn modelId="{6969010E-5424-4DA9-8344-098545A5E2EE}" srcId="{1DB4C2F2-00BF-4EBB-9E96-CD1C5FDC1389}" destId="{4794475C-5673-4CB0-B9C3-A88E11959671}" srcOrd="2" destOrd="0" parTransId="{1647D224-5131-418F-A987-81BDC3FEB9A3}" sibTransId="{20E9EE73-DD2F-42E2-9089-6B2A3D9447A1}"/>
    <dgm:cxn modelId="{04D2DBA9-628F-4E9A-BAA6-8461BF7442BC}" srcId="{F06B3658-40E2-4B9E-80E7-737FEC90D56F}" destId="{1DB4C2F2-00BF-4EBB-9E96-CD1C5FDC1389}" srcOrd="0" destOrd="0" parTransId="{51C1BF4B-5BE9-4F1A-8CC8-337077A8FBA5}" sibTransId="{45D52966-64A7-4577-B03A-9E995D172FB3}"/>
    <dgm:cxn modelId="{0980F16E-9FA7-4E81-AA73-422E2DDDB252}" type="presOf" srcId="{1DB4C2F2-00BF-4EBB-9E96-CD1C5FDC1389}" destId="{9D2FB794-3DDD-4E8E-BE24-4961EE32D084}" srcOrd="0" destOrd="0" presId="urn:microsoft.com/office/officeart/2005/8/layout/radial6"/>
    <dgm:cxn modelId="{7DF95EDC-6169-4D2F-A22E-F7D529A5E649}" type="presOf" srcId="{5A93427C-38C8-4B4D-AE77-F8174ACB67C2}" destId="{68587C5E-983A-4A5C-8EC9-7BA46737A5E6}" srcOrd="0" destOrd="0" presId="urn:microsoft.com/office/officeart/2005/8/layout/radial6"/>
    <dgm:cxn modelId="{44464935-EA22-4256-A80B-95D3103D35F9}" type="presOf" srcId="{42397B27-0E5A-4DA1-AD25-07B39985C653}" destId="{F0ABA2CC-662F-45C4-ABD8-EEA648515D1A}" srcOrd="0" destOrd="0" presId="urn:microsoft.com/office/officeart/2005/8/layout/radial6"/>
    <dgm:cxn modelId="{CB18D633-D5A4-4607-9919-19D7D62807B6}" type="presOf" srcId="{BB570836-E20C-44CC-B5FB-34116B791CD1}" destId="{9BB47487-6923-47C3-B8DD-565553F83416}" srcOrd="0" destOrd="0" presId="urn:microsoft.com/office/officeart/2005/8/layout/radial6"/>
    <dgm:cxn modelId="{D21CDA3B-621E-4A83-B59B-B167C5975A10}" srcId="{1DB4C2F2-00BF-4EBB-9E96-CD1C5FDC1389}" destId="{DF254C73-E035-4E49-91C7-8DC4CCD728D1}" srcOrd="3" destOrd="0" parTransId="{B0F06948-87F4-4BD1-AD9B-AF0C3825606B}" sibTransId="{5A93427C-38C8-4B4D-AE77-F8174ACB67C2}"/>
    <dgm:cxn modelId="{E194DC89-8030-4B4B-B7B5-64D0E7743F82}" type="presOf" srcId="{20E9EE73-DD2F-42E2-9089-6B2A3D9447A1}" destId="{66F81AEB-6D86-48D6-8F84-539EFFCF98C3}" srcOrd="0" destOrd="0" presId="urn:microsoft.com/office/officeart/2005/8/layout/radial6"/>
    <dgm:cxn modelId="{F68130A7-3B90-43B4-9C76-318DD47D3859}" srcId="{1DB4C2F2-00BF-4EBB-9E96-CD1C5FDC1389}" destId="{5E3B494D-84B9-412A-B320-ECA1C850198A}" srcOrd="4" destOrd="0" parTransId="{317D38CA-0E2E-4F4D-8F98-A6655FE24B86}" sibTransId="{42397B27-0E5A-4DA1-AD25-07B39985C653}"/>
    <dgm:cxn modelId="{1CD4510A-D6C5-4394-AB4D-39C4D88DA9FB}" type="presOf" srcId="{8AB69772-FD26-4EBE-8F2A-A84B56EAC96E}" destId="{1820D3A9-7F5F-41F2-B9D6-4617BDF6CE6F}" srcOrd="0" destOrd="0" presId="urn:microsoft.com/office/officeart/2005/8/layout/radial6"/>
    <dgm:cxn modelId="{E9BA08C9-D90B-4D8B-801F-742236CCDBEC}" type="presParOf" srcId="{956022F2-64AD-47C2-A99E-657B1880343A}" destId="{9D2FB794-3DDD-4E8E-BE24-4961EE32D084}" srcOrd="0" destOrd="0" presId="urn:microsoft.com/office/officeart/2005/8/layout/radial6"/>
    <dgm:cxn modelId="{E4027EA5-8908-4F43-83C6-04B6130910EC}" type="presParOf" srcId="{956022F2-64AD-47C2-A99E-657B1880343A}" destId="{122D8A85-67B4-4B8E-96DF-BE2492FAC9A5}" srcOrd="1" destOrd="0" presId="urn:microsoft.com/office/officeart/2005/8/layout/radial6"/>
    <dgm:cxn modelId="{2A6BF62B-6EA9-42CD-8135-68FC03F37634}" type="presParOf" srcId="{956022F2-64AD-47C2-A99E-657B1880343A}" destId="{A0034730-62CB-4506-B37F-AF2585953007}" srcOrd="2" destOrd="0" presId="urn:microsoft.com/office/officeart/2005/8/layout/radial6"/>
    <dgm:cxn modelId="{B488AED6-DA56-4B72-B394-2A6B05B81672}" type="presParOf" srcId="{956022F2-64AD-47C2-A99E-657B1880343A}" destId="{C0C18810-BC93-4DD6-B094-0FEBB1963A05}" srcOrd="3" destOrd="0" presId="urn:microsoft.com/office/officeart/2005/8/layout/radial6"/>
    <dgm:cxn modelId="{EFB15063-356B-4DBB-9AD3-83949CFE071C}" type="presParOf" srcId="{956022F2-64AD-47C2-A99E-657B1880343A}" destId="{47772DE8-AB27-4038-AD07-26AEC31D6CA6}" srcOrd="4" destOrd="0" presId="urn:microsoft.com/office/officeart/2005/8/layout/radial6"/>
    <dgm:cxn modelId="{65B14C4C-F63F-44FC-8E19-A2E41043AD08}" type="presParOf" srcId="{956022F2-64AD-47C2-A99E-657B1880343A}" destId="{1578AFD2-8092-4DB1-A0E1-EF7EF40B4AE0}" srcOrd="5" destOrd="0" presId="urn:microsoft.com/office/officeart/2005/8/layout/radial6"/>
    <dgm:cxn modelId="{9764AC75-E5C5-4ADA-B0AA-FFF2C30317E1}" type="presParOf" srcId="{956022F2-64AD-47C2-A99E-657B1880343A}" destId="{9BB47487-6923-47C3-B8DD-565553F83416}" srcOrd="6" destOrd="0" presId="urn:microsoft.com/office/officeart/2005/8/layout/radial6"/>
    <dgm:cxn modelId="{83F72DBC-D978-4D7C-8EDA-A582CFE1510B}" type="presParOf" srcId="{956022F2-64AD-47C2-A99E-657B1880343A}" destId="{35B8F3E7-7597-4912-A7D5-001E3D854390}" srcOrd="7" destOrd="0" presId="urn:microsoft.com/office/officeart/2005/8/layout/radial6"/>
    <dgm:cxn modelId="{356553E4-C46E-4DC5-A947-98622964E712}" type="presParOf" srcId="{956022F2-64AD-47C2-A99E-657B1880343A}" destId="{2C7399CA-F55D-4F2E-A1F6-2E7841CBDAD4}" srcOrd="8" destOrd="0" presId="urn:microsoft.com/office/officeart/2005/8/layout/radial6"/>
    <dgm:cxn modelId="{978352D1-216E-463F-84D9-573960D1BCEA}" type="presParOf" srcId="{956022F2-64AD-47C2-A99E-657B1880343A}" destId="{66F81AEB-6D86-48D6-8F84-539EFFCF98C3}" srcOrd="9" destOrd="0" presId="urn:microsoft.com/office/officeart/2005/8/layout/radial6"/>
    <dgm:cxn modelId="{6C7A6849-9D88-4C40-803F-446860602DA7}" type="presParOf" srcId="{956022F2-64AD-47C2-A99E-657B1880343A}" destId="{7E8155F3-5F70-4C4E-8973-A765A0FEA008}" srcOrd="10" destOrd="0" presId="urn:microsoft.com/office/officeart/2005/8/layout/radial6"/>
    <dgm:cxn modelId="{487377AE-A766-4FAA-9331-0627592B5ED8}" type="presParOf" srcId="{956022F2-64AD-47C2-A99E-657B1880343A}" destId="{9EE4E948-7D98-468D-8C8F-0AAA350960EB}" srcOrd="11" destOrd="0" presId="urn:microsoft.com/office/officeart/2005/8/layout/radial6"/>
    <dgm:cxn modelId="{530FD79F-7F56-4617-B9AF-2AA2317E16E1}" type="presParOf" srcId="{956022F2-64AD-47C2-A99E-657B1880343A}" destId="{68587C5E-983A-4A5C-8EC9-7BA46737A5E6}" srcOrd="12" destOrd="0" presId="urn:microsoft.com/office/officeart/2005/8/layout/radial6"/>
    <dgm:cxn modelId="{3EAC12CD-83E1-4D3A-9CCF-0F4ACEAB0EA0}" type="presParOf" srcId="{956022F2-64AD-47C2-A99E-657B1880343A}" destId="{6E33F36F-686B-4346-9975-4C3E9AA74193}" srcOrd="13" destOrd="0" presId="urn:microsoft.com/office/officeart/2005/8/layout/radial6"/>
    <dgm:cxn modelId="{452FBBC3-8314-4377-BF8A-F5BDED7420CB}" type="presParOf" srcId="{956022F2-64AD-47C2-A99E-657B1880343A}" destId="{BECF5C36-B4C9-44B7-815B-9F0C3973E2DF}" srcOrd="14" destOrd="0" presId="urn:microsoft.com/office/officeart/2005/8/layout/radial6"/>
    <dgm:cxn modelId="{52D5F5F8-FF03-4BD7-BB74-C09318A56349}" type="presParOf" srcId="{956022F2-64AD-47C2-A99E-657B1880343A}" destId="{F0ABA2CC-662F-45C4-ABD8-EEA648515D1A}" srcOrd="15" destOrd="0" presId="urn:microsoft.com/office/officeart/2005/8/layout/radial6"/>
    <dgm:cxn modelId="{FAF8B6B9-D259-4DFF-B0F1-793DA51F28C0}" type="presParOf" srcId="{956022F2-64AD-47C2-A99E-657B1880343A}" destId="{1FF8A3E9-EABC-49F4-9D23-F8168624063F}" srcOrd="16" destOrd="0" presId="urn:microsoft.com/office/officeart/2005/8/layout/radial6"/>
    <dgm:cxn modelId="{804254E5-F6EE-42BE-B140-C531E6BB80E8}" type="presParOf" srcId="{956022F2-64AD-47C2-A99E-657B1880343A}" destId="{CEC6C04E-0DEE-4F8C-AE41-6B40CC8EFC4C}" srcOrd="17" destOrd="0" presId="urn:microsoft.com/office/officeart/2005/8/layout/radial6"/>
    <dgm:cxn modelId="{A01F1EDC-BB58-4F4B-AC6A-003BB79DC8B7}" type="presParOf" srcId="{956022F2-64AD-47C2-A99E-657B1880343A}" destId="{1820D3A9-7F5F-41F2-B9D6-4617BDF6CE6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364735-BA63-45D2-93C6-B6AC5BCBE851}" type="doc">
      <dgm:prSet loTypeId="urn:microsoft.com/office/officeart/2005/8/layout/architecture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62798E-26C4-4AE9-B02C-1A8DF1F1ABFE}">
      <dgm:prSet phldrT="[Text]" custT="1"/>
      <dgm:spPr/>
      <dgm:t>
        <a:bodyPr/>
        <a:lstStyle/>
        <a:p>
          <a:pPr algn="just"/>
          <a:r>
            <a:rPr lang="en-US" sz="2400" dirty="0" smtClean="0">
              <a:solidFill>
                <a:prstClr val="black"/>
              </a:solidFill>
            </a:rPr>
            <a:t>       </a:t>
          </a:r>
          <a:r>
            <a:rPr lang="en-US" sz="2400" dirty="0" err="1" smtClean="0">
              <a:solidFill>
                <a:prstClr val="black"/>
              </a:solidFill>
            </a:rPr>
            <a:t>Kehilangan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stok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keselamatan</a:t>
          </a:r>
          <a:r>
            <a:rPr lang="en-US" sz="2400" dirty="0" smtClean="0">
              <a:solidFill>
                <a:prstClr val="black"/>
              </a:solidFill>
            </a:rPr>
            <a:t>, </a:t>
          </a:r>
          <a:r>
            <a:rPr lang="en-US" sz="2400" dirty="0" err="1" smtClean="0">
              <a:solidFill>
                <a:prstClr val="black"/>
              </a:solidFill>
            </a:rPr>
            <a:t>peralatan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keselamatan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atau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komponen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strategik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hendaklah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dibuat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laporan</a:t>
          </a:r>
          <a:r>
            <a:rPr lang="en-US" sz="2400" dirty="0" smtClean="0">
              <a:solidFill>
                <a:prstClr val="black"/>
              </a:solidFill>
            </a:rPr>
            <a:t> polis. </a:t>
          </a:r>
        </a:p>
        <a:p>
          <a:pPr algn="just"/>
          <a:r>
            <a:rPr lang="en-US" sz="2400" dirty="0" smtClean="0">
              <a:solidFill>
                <a:prstClr val="black"/>
              </a:solidFill>
            </a:rPr>
            <a:t>       </a:t>
          </a:r>
          <a:r>
            <a:rPr lang="en-US" sz="2400" dirty="0" err="1" smtClean="0">
              <a:solidFill>
                <a:prstClr val="black"/>
              </a:solidFill>
            </a:rPr>
            <a:t>Tafsiran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stok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keselamatan</a:t>
          </a:r>
          <a:r>
            <a:rPr lang="en-US" sz="2400" dirty="0" smtClean="0">
              <a:solidFill>
                <a:prstClr val="black"/>
              </a:solidFill>
            </a:rPr>
            <a:t>, </a:t>
          </a:r>
          <a:r>
            <a:rPr lang="en-US" sz="2400" dirty="0" err="1" smtClean="0">
              <a:solidFill>
                <a:prstClr val="black"/>
              </a:solidFill>
            </a:rPr>
            <a:t>peralatan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keselamatan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atau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komponen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strategik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hendaklah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mengikut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Akta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atau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Peraturan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agensi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keselamatan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berkenaan</a:t>
          </a:r>
          <a:r>
            <a:rPr lang="en-US" sz="2400" dirty="0" smtClean="0">
              <a:solidFill>
                <a:prstClr val="black"/>
              </a:solidFill>
            </a:rPr>
            <a:t>.</a:t>
          </a:r>
          <a:endParaRPr lang="en-US" sz="2400" dirty="0"/>
        </a:p>
      </dgm:t>
    </dgm:pt>
    <dgm:pt modelId="{1AC26B99-55EE-4C24-8AE8-8D4062C22C49}" type="parTrans" cxnId="{C100692E-FD46-42A8-8971-E17161F3C007}">
      <dgm:prSet/>
      <dgm:spPr/>
      <dgm:t>
        <a:bodyPr/>
        <a:lstStyle/>
        <a:p>
          <a:endParaRPr lang="en-US"/>
        </a:p>
      </dgm:t>
    </dgm:pt>
    <dgm:pt modelId="{9FF43563-CCB2-4174-9992-8FA9B734867D}" type="sibTrans" cxnId="{C100692E-FD46-42A8-8971-E17161F3C007}">
      <dgm:prSet/>
      <dgm:spPr/>
      <dgm:t>
        <a:bodyPr/>
        <a:lstStyle/>
        <a:p>
          <a:endParaRPr lang="en-US"/>
        </a:p>
      </dgm:t>
    </dgm:pt>
    <dgm:pt modelId="{396DDFD3-A59D-4ADD-826D-532C0BF955E7}">
      <dgm:prSet phldrT="[Text]" custT="1"/>
      <dgm:spPr/>
      <dgm:t>
        <a:bodyPr anchor="t"/>
        <a:lstStyle/>
        <a:p>
          <a:pPr algn="just"/>
          <a:r>
            <a:rPr lang="en-US" sz="2400" dirty="0" smtClean="0">
              <a:solidFill>
                <a:prstClr val="black"/>
              </a:solidFill>
            </a:rPr>
            <a:t>    </a:t>
          </a:r>
          <a:r>
            <a:rPr lang="en-US" sz="2400" dirty="0" err="1" smtClean="0">
              <a:solidFill>
                <a:prstClr val="black"/>
              </a:solidFill>
            </a:rPr>
            <a:t>Melaporkan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kepada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Ketua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Jabatan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dengan</a:t>
          </a:r>
          <a:r>
            <a:rPr lang="en-US" sz="2400" dirty="0" smtClean="0">
              <a:solidFill>
                <a:prstClr val="black"/>
              </a:solidFill>
            </a:rPr>
            <a:t> </a:t>
          </a:r>
          <a:r>
            <a:rPr lang="en-US" sz="2400" dirty="0" err="1" smtClean="0">
              <a:solidFill>
                <a:prstClr val="black"/>
              </a:solidFill>
            </a:rPr>
            <a:t>serta-merta</a:t>
          </a:r>
          <a:endParaRPr lang="en-US" sz="2400" dirty="0" smtClean="0">
            <a:solidFill>
              <a:prstClr val="black"/>
            </a:solidFill>
          </a:endParaRPr>
        </a:p>
      </dgm:t>
    </dgm:pt>
    <dgm:pt modelId="{98E274CE-095E-4795-B2B2-2AC6C8FDF410}" type="parTrans" cxnId="{F0DB6BB8-7ECE-4EB5-A66B-B58BC86D6DD6}">
      <dgm:prSet/>
      <dgm:spPr/>
      <dgm:t>
        <a:bodyPr/>
        <a:lstStyle/>
        <a:p>
          <a:endParaRPr lang="en-US"/>
        </a:p>
      </dgm:t>
    </dgm:pt>
    <dgm:pt modelId="{0D130219-8065-40FE-ADF8-AF6C929FC6DE}" type="sibTrans" cxnId="{F0DB6BB8-7ECE-4EB5-A66B-B58BC86D6DD6}">
      <dgm:prSet/>
      <dgm:spPr/>
      <dgm:t>
        <a:bodyPr/>
        <a:lstStyle/>
        <a:p>
          <a:endParaRPr lang="en-US"/>
        </a:p>
      </dgm:t>
    </dgm:pt>
    <dgm:pt modelId="{D3F57BA4-F7C3-4FEA-99BF-E4B5FEDB48E9}">
      <dgm:prSet phldrT="[Text]"/>
      <dgm:spPr/>
      <dgm:t>
        <a:bodyPr anchor="t"/>
        <a:lstStyle/>
        <a:p>
          <a:pPr algn="just"/>
          <a:r>
            <a:rPr lang="en-US" dirty="0" smtClean="0">
              <a:solidFill>
                <a:prstClr val="black"/>
              </a:solidFill>
            </a:rPr>
            <a:t>       </a:t>
          </a:r>
          <a:r>
            <a:rPr lang="en-US" dirty="0" err="1" smtClean="0">
              <a:solidFill>
                <a:prstClr val="black"/>
              </a:solidFill>
            </a:rPr>
            <a:t>Buat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laporan</a:t>
          </a:r>
          <a:r>
            <a:rPr lang="en-US" dirty="0" smtClean="0">
              <a:solidFill>
                <a:prstClr val="black"/>
              </a:solidFill>
            </a:rPr>
            <a:t> polis </a:t>
          </a:r>
          <a:r>
            <a:rPr lang="en-US" dirty="0" err="1" smtClean="0">
              <a:solidFill>
                <a:prstClr val="black"/>
              </a:solidFill>
            </a:rPr>
            <a:t>dengan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segera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tidak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lewat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dari</a:t>
          </a:r>
          <a:r>
            <a:rPr lang="en-US" dirty="0" smtClean="0">
              <a:solidFill>
                <a:prstClr val="black"/>
              </a:solidFill>
            </a:rPr>
            <a:t> 24 jam </a:t>
          </a:r>
          <a:r>
            <a:rPr lang="en-US" dirty="0" err="1" smtClean="0">
              <a:solidFill>
                <a:prstClr val="black"/>
              </a:solidFill>
            </a:rPr>
            <a:t>dari</a:t>
          </a:r>
          <a:r>
            <a:rPr lang="en-US" dirty="0" smtClean="0">
              <a:solidFill>
                <a:prstClr val="black"/>
              </a:solidFill>
            </a:rPr>
            <a:t> masa </a:t>
          </a:r>
          <a:r>
            <a:rPr lang="en-US" dirty="0" err="1" smtClean="0">
              <a:solidFill>
                <a:prstClr val="black"/>
              </a:solidFill>
            </a:rPr>
            <a:t>kehilangan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diketahui</a:t>
          </a:r>
          <a:endParaRPr lang="en-US" dirty="0" smtClean="0">
            <a:solidFill>
              <a:prstClr val="black"/>
            </a:solidFill>
          </a:endParaRPr>
        </a:p>
        <a:p>
          <a:pPr algn="just"/>
          <a:r>
            <a:rPr lang="en-US" dirty="0" smtClean="0">
              <a:solidFill>
                <a:prstClr val="black"/>
              </a:solidFill>
            </a:rPr>
            <a:t>       </a:t>
          </a:r>
          <a:r>
            <a:rPr lang="en-US" dirty="0" err="1" smtClean="0">
              <a:solidFill>
                <a:prstClr val="black"/>
              </a:solidFill>
            </a:rPr>
            <a:t>Jika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ia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ada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alasan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mempercayai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kesalahan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jenayah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telah</a:t>
          </a:r>
          <a:r>
            <a:rPr lang="en-US" dirty="0" smtClean="0">
              <a:solidFill>
                <a:prstClr val="black"/>
              </a:solidFill>
            </a:rPr>
            <a:t> </a:t>
          </a:r>
          <a:r>
            <a:rPr lang="en-US" dirty="0" err="1" smtClean="0">
              <a:solidFill>
                <a:prstClr val="black"/>
              </a:solidFill>
            </a:rPr>
            <a:t>dilakukan</a:t>
          </a:r>
          <a:r>
            <a:rPr lang="en-US" dirty="0" smtClean="0">
              <a:solidFill>
                <a:prstClr val="black"/>
              </a:solidFill>
            </a:rPr>
            <a:t> </a:t>
          </a:r>
        </a:p>
      </dgm:t>
    </dgm:pt>
    <dgm:pt modelId="{09C5399C-1B4A-4170-8F4F-392C719558FC}" type="parTrans" cxnId="{BD25BAC5-83FC-4558-9D07-BA306EFCF8DC}">
      <dgm:prSet/>
      <dgm:spPr/>
      <dgm:t>
        <a:bodyPr/>
        <a:lstStyle/>
        <a:p>
          <a:endParaRPr lang="en-US"/>
        </a:p>
      </dgm:t>
    </dgm:pt>
    <dgm:pt modelId="{BD3EC779-11CA-4D4B-B9CA-83B512648B7D}" type="sibTrans" cxnId="{BD25BAC5-83FC-4558-9D07-BA306EFCF8DC}">
      <dgm:prSet/>
      <dgm:spPr/>
      <dgm:t>
        <a:bodyPr/>
        <a:lstStyle/>
        <a:p>
          <a:endParaRPr lang="en-US"/>
        </a:p>
      </dgm:t>
    </dgm:pt>
    <dgm:pt modelId="{5D6E010C-ECB2-4703-9174-B3DF6213F21F}" type="pres">
      <dgm:prSet presAssocID="{FB364735-BA63-45D2-93C6-B6AC5BCBE85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B9AEF4-9B4A-4A93-9F9A-C8CEDFB996F1}" type="pres">
      <dgm:prSet presAssocID="{8362798E-26C4-4AE9-B02C-1A8DF1F1ABFE}" presName="vertOne" presStyleCnt="0"/>
      <dgm:spPr/>
    </dgm:pt>
    <dgm:pt modelId="{1FB1DFF7-E83B-4D9A-B38C-E38661392384}" type="pres">
      <dgm:prSet presAssocID="{8362798E-26C4-4AE9-B02C-1A8DF1F1ABFE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706F9-F584-48B9-BD77-41DBA6C06C13}" type="pres">
      <dgm:prSet presAssocID="{8362798E-26C4-4AE9-B02C-1A8DF1F1ABFE}" presName="parTransOne" presStyleCnt="0"/>
      <dgm:spPr/>
    </dgm:pt>
    <dgm:pt modelId="{3AF5BE45-0686-44C4-96C7-CE40C884AF68}" type="pres">
      <dgm:prSet presAssocID="{8362798E-26C4-4AE9-B02C-1A8DF1F1ABFE}" presName="horzOne" presStyleCnt="0"/>
      <dgm:spPr/>
    </dgm:pt>
    <dgm:pt modelId="{8B0BAE62-4162-469E-BE30-1943BAD0CDA1}" type="pres">
      <dgm:prSet presAssocID="{396DDFD3-A59D-4ADD-826D-532C0BF955E7}" presName="vertTwo" presStyleCnt="0"/>
      <dgm:spPr/>
    </dgm:pt>
    <dgm:pt modelId="{F8A9A070-B345-446F-98A2-4D71F850FDC1}" type="pres">
      <dgm:prSet presAssocID="{396DDFD3-A59D-4ADD-826D-532C0BF955E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B4D0E6-0108-4369-9805-374F9B2E0511}" type="pres">
      <dgm:prSet presAssocID="{396DDFD3-A59D-4ADD-826D-532C0BF955E7}" presName="horzTwo" presStyleCnt="0"/>
      <dgm:spPr/>
    </dgm:pt>
    <dgm:pt modelId="{63E64412-ABCB-401E-B63A-9C19C476372F}" type="pres">
      <dgm:prSet presAssocID="{0D130219-8065-40FE-ADF8-AF6C929FC6DE}" presName="sibSpaceTwo" presStyleCnt="0"/>
      <dgm:spPr/>
    </dgm:pt>
    <dgm:pt modelId="{C117D927-1E20-47E3-AC8D-32E3A0239946}" type="pres">
      <dgm:prSet presAssocID="{D3F57BA4-F7C3-4FEA-99BF-E4B5FEDB48E9}" presName="vertTwo" presStyleCnt="0"/>
      <dgm:spPr/>
    </dgm:pt>
    <dgm:pt modelId="{DE48D506-7EA8-400C-B5A9-8361212CE86D}" type="pres">
      <dgm:prSet presAssocID="{D3F57BA4-F7C3-4FEA-99BF-E4B5FEDB48E9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65192D-0F6B-4CD2-82AA-0FEB3168A4AB}" type="pres">
      <dgm:prSet presAssocID="{D3F57BA4-F7C3-4FEA-99BF-E4B5FEDB48E9}" presName="horzTwo" presStyleCnt="0"/>
      <dgm:spPr/>
    </dgm:pt>
  </dgm:ptLst>
  <dgm:cxnLst>
    <dgm:cxn modelId="{0BF53EE5-612E-4225-B29E-E64BA0C7643A}" type="presOf" srcId="{FB364735-BA63-45D2-93C6-B6AC5BCBE851}" destId="{5D6E010C-ECB2-4703-9174-B3DF6213F21F}" srcOrd="0" destOrd="0" presId="urn:microsoft.com/office/officeart/2005/8/layout/architecture"/>
    <dgm:cxn modelId="{F0DB6BB8-7ECE-4EB5-A66B-B58BC86D6DD6}" srcId="{8362798E-26C4-4AE9-B02C-1A8DF1F1ABFE}" destId="{396DDFD3-A59D-4ADD-826D-532C0BF955E7}" srcOrd="0" destOrd="0" parTransId="{98E274CE-095E-4795-B2B2-2AC6C8FDF410}" sibTransId="{0D130219-8065-40FE-ADF8-AF6C929FC6DE}"/>
    <dgm:cxn modelId="{1F197E7A-E157-4A08-AF6A-E3BD1758D097}" type="presOf" srcId="{D3F57BA4-F7C3-4FEA-99BF-E4B5FEDB48E9}" destId="{DE48D506-7EA8-400C-B5A9-8361212CE86D}" srcOrd="0" destOrd="0" presId="urn:microsoft.com/office/officeart/2005/8/layout/architecture"/>
    <dgm:cxn modelId="{C100692E-FD46-42A8-8971-E17161F3C007}" srcId="{FB364735-BA63-45D2-93C6-B6AC5BCBE851}" destId="{8362798E-26C4-4AE9-B02C-1A8DF1F1ABFE}" srcOrd="0" destOrd="0" parTransId="{1AC26B99-55EE-4C24-8AE8-8D4062C22C49}" sibTransId="{9FF43563-CCB2-4174-9992-8FA9B734867D}"/>
    <dgm:cxn modelId="{A3889EF0-CFC2-4735-95BE-1D3A50D803E1}" type="presOf" srcId="{8362798E-26C4-4AE9-B02C-1A8DF1F1ABFE}" destId="{1FB1DFF7-E83B-4D9A-B38C-E38661392384}" srcOrd="0" destOrd="0" presId="urn:microsoft.com/office/officeart/2005/8/layout/architecture"/>
    <dgm:cxn modelId="{E5ECE9A1-D3FC-40BC-952D-C05189825D1B}" type="presOf" srcId="{396DDFD3-A59D-4ADD-826D-532C0BF955E7}" destId="{F8A9A070-B345-446F-98A2-4D71F850FDC1}" srcOrd="0" destOrd="0" presId="urn:microsoft.com/office/officeart/2005/8/layout/architecture"/>
    <dgm:cxn modelId="{BD25BAC5-83FC-4558-9D07-BA306EFCF8DC}" srcId="{8362798E-26C4-4AE9-B02C-1A8DF1F1ABFE}" destId="{D3F57BA4-F7C3-4FEA-99BF-E4B5FEDB48E9}" srcOrd="1" destOrd="0" parTransId="{09C5399C-1B4A-4170-8F4F-392C719558FC}" sibTransId="{BD3EC779-11CA-4D4B-B9CA-83B512648B7D}"/>
    <dgm:cxn modelId="{225D6B4A-2F5F-468D-92AB-9CD85B7C5341}" type="presParOf" srcId="{5D6E010C-ECB2-4703-9174-B3DF6213F21F}" destId="{AEB9AEF4-9B4A-4A93-9F9A-C8CEDFB996F1}" srcOrd="0" destOrd="0" presId="urn:microsoft.com/office/officeart/2005/8/layout/architecture"/>
    <dgm:cxn modelId="{AF495047-8020-466E-BA33-054924E852DE}" type="presParOf" srcId="{AEB9AEF4-9B4A-4A93-9F9A-C8CEDFB996F1}" destId="{1FB1DFF7-E83B-4D9A-B38C-E38661392384}" srcOrd="0" destOrd="0" presId="urn:microsoft.com/office/officeart/2005/8/layout/architecture"/>
    <dgm:cxn modelId="{ACBF9E5A-9C0C-4382-B690-7D1801CA18A0}" type="presParOf" srcId="{AEB9AEF4-9B4A-4A93-9F9A-C8CEDFB996F1}" destId="{995706F9-F584-48B9-BD77-41DBA6C06C13}" srcOrd="1" destOrd="0" presId="urn:microsoft.com/office/officeart/2005/8/layout/architecture"/>
    <dgm:cxn modelId="{B31E3447-1BCA-41B7-9D51-6C0E468AA4F9}" type="presParOf" srcId="{AEB9AEF4-9B4A-4A93-9F9A-C8CEDFB996F1}" destId="{3AF5BE45-0686-44C4-96C7-CE40C884AF68}" srcOrd="2" destOrd="0" presId="urn:microsoft.com/office/officeart/2005/8/layout/architecture"/>
    <dgm:cxn modelId="{F81D0A3A-881A-4957-93A6-E00DF6CAEAFE}" type="presParOf" srcId="{3AF5BE45-0686-44C4-96C7-CE40C884AF68}" destId="{8B0BAE62-4162-469E-BE30-1943BAD0CDA1}" srcOrd="0" destOrd="0" presId="urn:microsoft.com/office/officeart/2005/8/layout/architecture"/>
    <dgm:cxn modelId="{9267861D-BB31-416E-A741-EB53F9E203F8}" type="presParOf" srcId="{8B0BAE62-4162-469E-BE30-1943BAD0CDA1}" destId="{F8A9A070-B345-446F-98A2-4D71F850FDC1}" srcOrd="0" destOrd="0" presId="urn:microsoft.com/office/officeart/2005/8/layout/architecture"/>
    <dgm:cxn modelId="{C052D9C9-59FD-4306-86D1-4AB70D73A1EC}" type="presParOf" srcId="{8B0BAE62-4162-469E-BE30-1943BAD0CDA1}" destId="{D9B4D0E6-0108-4369-9805-374F9B2E0511}" srcOrd="1" destOrd="0" presId="urn:microsoft.com/office/officeart/2005/8/layout/architecture"/>
    <dgm:cxn modelId="{B39546C4-2024-4429-BC57-92781029AFFB}" type="presParOf" srcId="{3AF5BE45-0686-44C4-96C7-CE40C884AF68}" destId="{63E64412-ABCB-401E-B63A-9C19C476372F}" srcOrd="1" destOrd="0" presId="urn:microsoft.com/office/officeart/2005/8/layout/architecture"/>
    <dgm:cxn modelId="{664C5989-01E3-432D-A7C6-F3FE7C21B2D9}" type="presParOf" srcId="{3AF5BE45-0686-44C4-96C7-CE40C884AF68}" destId="{C117D927-1E20-47E3-AC8D-32E3A0239946}" srcOrd="2" destOrd="0" presId="urn:microsoft.com/office/officeart/2005/8/layout/architecture"/>
    <dgm:cxn modelId="{02ADDD94-EE0E-4929-8230-9D6243CE1A78}" type="presParOf" srcId="{C117D927-1E20-47E3-AC8D-32E3A0239946}" destId="{DE48D506-7EA8-400C-B5A9-8361212CE86D}" srcOrd="0" destOrd="0" presId="urn:microsoft.com/office/officeart/2005/8/layout/architecture"/>
    <dgm:cxn modelId="{F5101C70-135D-4227-9927-A82B5B536C07}" type="presParOf" srcId="{C117D927-1E20-47E3-AC8D-32E3A0239946}" destId="{AE65192D-0F6B-4CD2-82AA-0FEB3168A4AB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B364735-BA63-45D2-93C6-B6AC5BCBE851}" type="doc">
      <dgm:prSet loTypeId="urn:microsoft.com/office/officeart/2005/8/layout/architecture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362798E-26C4-4AE9-B02C-1A8DF1F1ABFE}">
      <dgm:prSet phldrT="[Text]" custT="1"/>
      <dgm:spPr/>
      <dgm:t>
        <a:bodyPr anchor="t"/>
        <a:lstStyle/>
        <a:p>
          <a:pPr algn="just"/>
          <a:r>
            <a:rPr lang="en-US" sz="1700" dirty="0" smtClean="0">
              <a:solidFill>
                <a:schemeClr val="tx1"/>
              </a:solidFill>
            </a:rPr>
            <a:t>                                                                                   </a:t>
          </a:r>
          <a:endParaRPr lang="en-US" sz="1700" dirty="0">
            <a:solidFill>
              <a:schemeClr val="tx1"/>
            </a:solidFill>
          </a:endParaRPr>
        </a:p>
      </dgm:t>
    </dgm:pt>
    <dgm:pt modelId="{1AC26B99-55EE-4C24-8AE8-8D4062C22C49}" type="parTrans" cxnId="{C100692E-FD46-42A8-8971-E17161F3C007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9FF43563-CCB2-4174-9992-8FA9B734867D}" type="sibTrans" cxnId="{C100692E-FD46-42A8-8971-E17161F3C007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396DDFD3-A59D-4ADD-826D-532C0BF955E7}">
      <dgm:prSet phldrT="[Text]" custT="1"/>
      <dgm:spPr/>
      <dgm:t>
        <a:bodyPr anchor="t"/>
        <a:lstStyle/>
        <a:p>
          <a:pPr algn="just"/>
          <a:r>
            <a:rPr lang="en-US" sz="1700" dirty="0" smtClean="0">
              <a:solidFill>
                <a:schemeClr val="tx1"/>
              </a:solidFill>
            </a:rPr>
            <a:t>    </a:t>
          </a:r>
          <a:r>
            <a:rPr lang="en-US" sz="1700" dirty="0" err="1" smtClean="0">
              <a:solidFill>
                <a:schemeClr val="tx1"/>
              </a:solidFill>
            </a:rPr>
            <a:t>Ketua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Jabatan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hendaklah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menyediakan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Laporan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Awal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Kehilangan</a:t>
          </a:r>
          <a:r>
            <a:rPr lang="en-US" sz="1700" dirty="0" smtClean="0">
              <a:solidFill>
                <a:schemeClr val="tx1"/>
              </a:solidFill>
            </a:rPr>
            <a:t> Stok KEW.PS-32. </a:t>
          </a:r>
        </a:p>
        <a:p>
          <a:pPr algn="just"/>
          <a:endParaRPr lang="en-US" sz="1700" dirty="0" smtClean="0">
            <a:solidFill>
              <a:schemeClr val="tx1"/>
            </a:solidFill>
          </a:endParaRPr>
        </a:p>
        <a:p>
          <a:pPr algn="just"/>
          <a:r>
            <a:rPr lang="en-US" sz="1700" dirty="0" smtClean="0">
              <a:solidFill>
                <a:schemeClr val="tx1"/>
              </a:solidFill>
            </a:rPr>
            <a:t>    </a:t>
          </a:r>
          <a:r>
            <a:rPr lang="en-US" sz="1700" dirty="0" err="1" smtClean="0">
              <a:solidFill>
                <a:schemeClr val="tx1"/>
              </a:solidFill>
            </a:rPr>
            <a:t>Bagi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kehilangan</a:t>
          </a:r>
          <a:r>
            <a:rPr lang="en-US" sz="1700" dirty="0" smtClean="0">
              <a:solidFill>
                <a:schemeClr val="tx1"/>
              </a:solidFill>
            </a:rPr>
            <a:t> yang </a:t>
          </a:r>
          <a:r>
            <a:rPr lang="en-US" sz="1700" dirty="0" err="1" smtClean="0">
              <a:solidFill>
                <a:schemeClr val="tx1"/>
              </a:solidFill>
            </a:rPr>
            <a:t>melibatkan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seseorang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Ketua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Jabatan</a:t>
          </a:r>
          <a:r>
            <a:rPr lang="en-US" sz="1700" dirty="0" smtClean="0">
              <a:solidFill>
                <a:schemeClr val="tx1"/>
              </a:solidFill>
            </a:rPr>
            <a:t>, </a:t>
          </a:r>
          <a:r>
            <a:rPr lang="en-US" sz="1700" dirty="0" err="1" smtClean="0">
              <a:solidFill>
                <a:schemeClr val="tx1"/>
              </a:solidFill>
            </a:rPr>
            <a:t>Laporan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Awal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hendaklah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disediakan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oleh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pegawai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atasannya</a:t>
          </a:r>
          <a:r>
            <a:rPr lang="en-US" sz="1700" dirty="0" smtClean="0">
              <a:solidFill>
                <a:schemeClr val="tx1"/>
              </a:solidFill>
            </a:rPr>
            <a:t> di </a:t>
          </a:r>
          <a:r>
            <a:rPr lang="en-US" sz="1700" dirty="0" err="1" smtClean="0">
              <a:solidFill>
                <a:schemeClr val="tx1"/>
              </a:solidFill>
            </a:rPr>
            <a:t>peringkat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Kementerian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atau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Ibu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Pejabat</a:t>
          </a:r>
          <a:r>
            <a:rPr lang="en-US" sz="1700" dirty="0" smtClean="0">
              <a:solidFill>
                <a:schemeClr val="tx1"/>
              </a:solidFill>
            </a:rPr>
            <a:t>.</a:t>
          </a:r>
        </a:p>
      </dgm:t>
    </dgm:pt>
    <dgm:pt modelId="{98E274CE-095E-4795-B2B2-2AC6C8FDF410}" type="parTrans" cxnId="{F0DB6BB8-7ECE-4EB5-A66B-B58BC86D6DD6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0D130219-8065-40FE-ADF8-AF6C929FC6DE}" type="sibTrans" cxnId="{F0DB6BB8-7ECE-4EB5-A66B-B58BC86D6DD6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D3F57BA4-F7C3-4FEA-99BF-E4B5FEDB48E9}">
      <dgm:prSet phldrT="[Text]" custT="1"/>
      <dgm:spPr/>
      <dgm:t>
        <a:bodyPr anchor="t"/>
        <a:lstStyle/>
        <a:p>
          <a:pPr algn="just"/>
          <a:r>
            <a:rPr lang="en-US" sz="1700" dirty="0" smtClean="0">
              <a:solidFill>
                <a:schemeClr val="tx1"/>
              </a:solidFill>
            </a:rPr>
            <a:t>       </a:t>
          </a:r>
          <a:r>
            <a:rPr lang="en-US" sz="1700" dirty="0" err="1" smtClean="0">
              <a:solidFill>
                <a:schemeClr val="tx1"/>
              </a:solidFill>
            </a:rPr>
            <a:t>Ketua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Jabatan</a:t>
          </a:r>
          <a:r>
            <a:rPr lang="en-US" sz="1700" dirty="0" smtClean="0">
              <a:solidFill>
                <a:schemeClr val="tx1"/>
              </a:solidFill>
            </a:rPr>
            <a:t> di mana </a:t>
          </a:r>
          <a:r>
            <a:rPr lang="en-US" sz="1700" dirty="0" err="1" smtClean="0">
              <a:solidFill>
                <a:schemeClr val="tx1"/>
              </a:solidFill>
            </a:rPr>
            <a:t>kehilangan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berlaku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hendaklah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dengan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segera</a:t>
          </a:r>
          <a:r>
            <a:rPr lang="en-US" sz="1700" dirty="0" smtClean="0">
              <a:solidFill>
                <a:schemeClr val="tx1"/>
              </a:solidFill>
            </a:rPr>
            <a:t>, </a:t>
          </a:r>
          <a:r>
            <a:rPr lang="en-US" sz="1700" dirty="0" err="1" smtClean="0">
              <a:solidFill>
                <a:schemeClr val="tx1"/>
              </a:solidFill>
            </a:rPr>
            <a:t>dalam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tempoh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b="1" dirty="0" smtClean="0">
              <a:solidFill>
                <a:schemeClr val="tx1"/>
              </a:solidFill>
            </a:rPr>
            <a:t>2 </a:t>
          </a:r>
          <a:r>
            <a:rPr lang="en-US" sz="1700" b="1" dirty="0" err="1" smtClean="0">
              <a:solidFill>
                <a:schemeClr val="tx1"/>
              </a:solidFill>
            </a:rPr>
            <a:t>hari</a:t>
          </a:r>
          <a:r>
            <a:rPr lang="en-US" sz="1700" b="1" dirty="0" smtClean="0">
              <a:solidFill>
                <a:schemeClr val="tx1"/>
              </a:solidFill>
            </a:rPr>
            <a:t> </a:t>
          </a:r>
          <a:r>
            <a:rPr lang="en-US" sz="1700" b="1" dirty="0" err="1" smtClean="0">
              <a:solidFill>
                <a:schemeClr val="tx1"/>
              </a:solidFill>
            </a:rPr>
            <a:t>bekerja</a:t>
          </a:r>
          <a:r>
            <a:rPr lang="en-US" sz="1700" b="1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selepas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Laporan</a:t>
          </a:r>
          <a:r>
            <a:rPr lang="en-US" sz="1700" dirty="0" smtClean="0">
              <a:solidFill>
                <a:schemeClr val="tx1"/>
              </a:solidFill>
            </a:rPr>
            <a:t> Polis </a:t>
          </a:r>
          <a:r>
            <a:rPr lang="en-US" sz="1700" dirty="0" err="1" smtClean="0">
              <a:solidFill>
                <a:schemeClr val="tx1"/>
              </a:solidFill>
            </a:rPr>
            <a:t>dibuat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dan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menghantar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Laporan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Awal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serta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salinan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Laporan</a:t>
          </a:r>
          <a:r>
            <a:rPr lang="en-US" sz="1700" dirty="0" smtClean="0">
              <a:solidFill>
                <a:schemeClr val="tx1"/>
              </a:solidFill>
            </a:rPr>
            <a:t> Polis </a:t>
          </a:r>
          <a:r>
            <a:rPr lang="en-US" sz="1700" dirty="0" err="1" smtClean="0">
              <a:solidFill>
                <a:schemeClr val="tx1"/>
              </a:solidFill>
            </a:rPr>
            <a:t>terus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kepada</a:t>
          </a:r>
          <a:r>
            <a:rPr lang="en-US" sz="1700" dirty="0" smtClean="0">
              <a:solidFill>
                <a:schemeClr val="tx1"/>
              </a:solidFill>
            </a:rPr>
            <a:t>:-</a:t>
          </a:r>
        </a:p>
        <a:p>
          <a:pPr algn="just"/>
          <a:r>
            <a:rPr lang="en-US" sz="1700" dirty="0" smtClean="0">
              <a:solidFill>
                <a:schemeClr val="tx1"/>
              </a:solidFill>
            </a:rPr>
            <a:t>(a) </a:t>
          </a:r>
          <a:r>
            <a:rPr lang="en-US" sz="1700" dirty="0" err="1" smtClean="0">
              <a:solidFill>
                <a:schemeClr val="tx1"/>
              </a:solidFill>
            </a:rPr>
            <a:t>Pegawai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Pengawal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bagi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Kementerian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atau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Jabatan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berlakunya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kehilangan</a:t>
          </a:r>
          <a:r>
            <a:rPr lang="en-US" sz="1700" dirty="0" smtClean="0">
              <a:solidFill>
                <a:schemeClr val="tx1"/>
              </a:solidFill>
            </a:rPr>
            <a:t>; </a:t>
          </a:r>
          <a:r>
            <a:rPr lang="en-US" sz="1700" dirty="0" err="1" smtClean="0">
              <a:solidFill>
                <a:schemeClr val="tx1"/>
              </a:solidFill>
            </a:rPr>
            <a:t>dan</a:t>
          </a:r>
          <a:r>
            <a:rPr lang="en-US" sz="1700" dirty="0" smtClean="0">
              <a:solidFill>
                <a:schemeClr val="tx1"/>
              </a:solidFill>
            </a:rPr>
            <a:t> </a:t>
          </a:r>
        </a:p>
        <a:p>
          <a:pPr algn="just"/>
          <a:r>
            <a:rPr lang="en-US" sz="1700" dirty="0" smtClean="0">
              <a:solidFill>
                <a:schemeClr val="tx1"/>
              </a:solidFill>
            </a:rPr>
            <a:t>(b) </a:t>
          </a:r>
          <a:r>
            <a:rPr lang="en-US" sz="1700" dirty="0" err="1" smtClean="0">
              <a:solidFill>
                <a:schemeClr val="tx1"/>
              </a:solidFill>
            </a:rPr>
            <a:t>Ketua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Setiausaha</a:t>
          </a:r>
          <a:r>
            <a:rPr lang="en-US" sz="1700" dirty="0" smtClean="0">
              <a:solidFill>
                <a:schemeClr val="tx1"/>
              </a:solidFill>
            </a:rPr>
            <a:t> </a:t>
          </a:r>
          <a:r>
            <a:rPr lang="en-US" sz="1700" dirty="0" err="1" smtClean="0">
              <a:solidFill>
                <a:schemeClr val="tx1"/>
              </a:solidFill>
            </a:rPr>
            <a:t>Perbendaharaan</a:t>
          </a:r>
          <a:r>
            <a:rPr lang="en-US" sz="1700" dirty="0" smtClean="0">
              <a:solidFill>
                <a:schemeClr val="tx1"/>
              </a:solidFill>
            </a:rPr>
            <a:t>.</a:t>
          </a:r>
        </a:p>
      </dgm:t>
    </dgm:pt>
    <dgm:pt modelId="{09C5399C-1B4A-4170-8F4F-392C719558FC}" type="parTrans" cxnId="{BD25BAC5-83FC-4558-9D07-BA306EFCF8DC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BD3EC779-11CA-4D4B-B9CA-83B512648B7D}" type="sibTrans" cxnId="{BD25BAC5-83FC-4558-9D07-BA306EFCF8DC}">
      <dgm:prSet/>
      <dgm:spPr/>
      <dgm:t>
        <a:bodyPr/>
        <a:lstStyle/>
        <a:p>
          <a:endParaRPr lang="en-US" sz="1700">
            <a:solidFill>
              <a:schemeClr val="tx1"/>
            </a:solidFill>
          </a:endParaRPr>
        </a:p>
      </dgm:t>
    </dgm:pt>
    <dgm:pt modelId="{5D6E010C-ECB2-4703-9174-B3DF6213F21F}" type="pres">
      <dgm:prSet presAssocID="{FB364735-BA63-45D2-93C6-B6AC5BCBE85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EB9AEF4-9B4A-4A93-9F9A-C8CEDFB996F1}" type="pres">
      <dgm:prSet presAssocID="{8362798E-26C4-4AE9-B02C-1A8DF1F1ABFE}" presName="vertOne" presStyleCnt="0"/>
      <dgm:spPr/>
    </dgm:pt>
    <dgm:pt modelId="{1FB1DFF7-E83B-4D9A-B38C-E38661392384}" type="pres">
      <dgm:prSet presAssocID="{8362798E-26C4-4AE9-B02C-1A8DF1F1ABFE}" presName="txOne" presStyleLbl="node0" presStyleIdx="0" presStyleCnt="1" custLinFactNeighborX="-3041" custLinFactNeighborY="-213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706F9-F584-48B9-BD77-41DBA6C06C13}" type="pres">
      <dgm:prSet presAssocID="{8362798E-26C4-4AE9-B02C-1A8DF1F1ABFE}" presName="parTransOne" presStyleCnt="0"/>
      <dgm:spPr/>
    </dgm:pt>
    <dgm:pt modelId="{3AF5BE45-0686-44C4-96C7-CE40C884AF68}" type="pres">
      <dgm:prSet presAssocID="{8362798E-26C4-4AE9-B02C-1A8DF1F1ABFE}" presName="horzOne" presStyleCnt="0"/>
      <dgm:spPr/>
    </dgm:pt>
    <dgm:pt modelId="{8B0BAE62-4162-469E-BE30-1943BAD0CDA1}" type="pres">
      <dgm:prSet presAssocID="{396DDFD3-A59D-4ADD-826D-532C0BF955E7}" presName="vertTwo" presStyleCnt="0"/>
      <dgm:spPr/>
    </dgm:pt>
    <dgm:pt modelId="{F8A9A070-B345-446F-98A2-4D71F850FDC1}" type="pres">
      <dgm:prSet presAssocID="{396DDFD3-A59D-4ADD-826D-532C0BF955E7}" presName="txTwo" presStyleLbl="node2" presStyleIdx="0" presStyleCnt="2" custScaleX="1064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B4D0E6-0108-4369-9805-374F9B2E0511}" type="pres">
      <dgm:prSet presAssocID="{396DDFD3-A59D-4ADD-826D-532C0BF955E7}" presName="horzTwo" presStyleCnt="0"/>
      <dgm:spPr/>
    </dgm:pt>
    <dgm:pt modelId="{63E64412-ABCB-401E-B63A-9C19C476372F}" type="pres">
      <dgm:prSet presAssocID="{0D130219-8065-40FE-ADF8-AF6C929FC6DE}" presName="sibSpaceTwo" presStyleCnt="0"/>
      <dgm:spPr/>
    </dgm:pt>
    <dgm:pt modelId="{C117D927-1E20-47E3-AC8D-32E3A0239946}" type="pres">
      <dgm:prSet presAssocID="{D3F57BA4-F7C3-4FEA-99BF-E4B5FEDB48E9}" presName="vertTwo" presStyleCnt="0"/>
      <dgm:spPr/>
    </dgm:pt>
    <dgm:pt modelId="{DE48D506-7EA8-400C-B5A9-8361212CE86D}" type="pres">
      <dgm:prSet presAssocID="{D3F57BA4-F7C3-4FEA-99BF-E4B5FEDB48E9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65192D-0F6B-4CD2-82AA-0FEB3168A4AB}" type="pres">
      <dgm:prSet presAssocID="{D3F57BA4-F7C3-4FEA-99BF-E4B5FEDB48E9}" presName="horzTwo" presStyleCnt="0"/>
      <dgm:spPr/>
    </dgm:pt>
  </dgm:ptLst>
  <dgm:cxnLst>
    <dgm:cxn modelId="{0BF53EE5-612E-4225-B29E-E64BA0C7643A}" type="presOf" srcId="{FB364735-BA63-45D2-93C6-B6AC5BCBE851}" destId="{5D6E010C-ECB2-4703-9174-B3DF6213F21F}" srcOrd="0" destOrd="0" presId="urn:microsoft.com/office/officeart/2005/8/layout/architecture"/>
    <dgm:cxn modelId="{F0DB6BB8-7ECE-4EB5-A66B-B58BC86D6DD6}" srcId="{8362798E-26C4-4AE9-B02C-1A8DF1F1ABFE}" destId="{396DDFD3-A59D-4ADD-826D-532C0BF955E7}" srcOrd="0" destOrd="0" parTransId="{98E274CE-095E-4795-B2B2-2AC6C8FDF410}" sibTransId="{0D130219-8065-40FE-ADF8-AF6C929FC6DE}"/>
    <dgm:cxn modelId="{1F197E7A-E157-4A08-AF6A-E3BD1758D097}" type="presOf" srcId="{D3F57BA4-F7C3-4FEA-99BF-E4B5FEDB48E9}" destId="{DE48D506-7EA8-400C-B5A9-8361212CE86D}" srcOrd="0" destOrd="0" presId="urn:microsoft.com/office/officeart/2005/8/layout/architecture"/>
    <dgm:cxn modelId="{C100692E-FD46-42A8-8971-E17161F3C007}" srcId="{FB364735-BA63-45D2-93C6-B6AC5BCBE851}" destId="{8362798E-26C4-4AE9-B02C-1A8DF1F1ABFE}" srcOrd="0" destOrd="0" parTransId="{1AC26B99-55EE-4C24-8AE8-8D4062C22C49}" sibTransId="{9FF43563-CCB2-4174-9992-8FA9B734867D}"/>
    <dgm:cxn modelId="{A3889EF0-CFC2-4735-95BE-1D3A50D803E1}" type="presOf" srcId="{8362798E-26C4-4AE9-B02C-1A8DF1F1ABFE}" destId="{1FB1DFF7-E83B-4D9A-B38C-E38661392384}" srcOrd="0" destOrd="0" presId="urn:microsoft.com/office/officeart/2005/8/layout/architecture"/>
    <dgm:cxn modelId="{E5ECE9A1-D3FC-40BC-952D-C05189825D1B}" type="presOf" srcId="{396DDFD3-A59D-4ADD-826D-532C0BF955E7}" destId="{F8A9A070-B345-446F-98A2-4D71F850FDC1}" srcOrd="0" destOrd="0" presId="urn:microsoft.com/office/officeart/2005/8/layout/architecture"/>
    <dgm:cxn modelId="{BD25BAC5-83FC-4558-9D07-BA306EFCF8DC}" srcId="{8362798E-26C4-4AE9-B02C-1A8DF1F1ABFE}" destId="{D3F57BA4-F7C3-4FEA-99BF-E4B5FEDB48E9}" srcOrd="1" destOrd="0" parTransId="{09C5399C-1B4A-4170-8F4F-392C719558FC}" sibTransId="{BD3EC779-11CA-4D4B-B9CA-83B512648B7D}"/>
    <dgm:cxn modelId="{225D6B4A-2F5F-468D-92AB-9CD85B7C5341}" type="presParOf" srcId="{5D6E010C-ECB2-4703-9174-B3DF6213F21F}" destId="{AEB9AEF4-9B4A-4A93-9F9A-C8CEDFB996F1}" srcOrd="0" destOrd="0" presId="urn:microsoft.com/office/officeart/2005/8/layout/architecture"/>
    <dgm:cxn modelId="{AF495047-8020-466E-BA33-054924E852DE}" type="presParOf" srcId="{AEB9AEF4-9B4A-4A93-9F9A-C8CEDFB996F1}" destId="{1FB1DFF7-E83B-4D9A-B38C-E38661392384}" srcOrd="0" destOrd="0" presId="urn:microsoft.com/office/officeart/2005/8/layout/architecture"/>
    <dgm:cxn modelId="{ACBF9E5A-9C0C-4382-B690-7D1801CA18A0}" type="presParOf" srcId="{AEB9AEF4-9B4A-4A93-9F9A-C8CEDFB996F1}" destId="{995706F9-F584-48B9-BD77-41DBA6C06C13}" srcOrd="1" destOrd="0" presId="urn:microsoft.com/office/officeart/2005/8/layout/architecture"/>
    <dgm:cxn modelId="{B31E3447-1BCA-41B7-9D51-6C0E468AA4F9}" type="presParOf" srcId="{AEB9AEF4-9B4A-4A93-9F9A-C8CEDFB996F1}" destId="{3AF5BE45-0686-44C4-96C7-CE40C884AF68}" srcOrd="2" destOrd="0" presId="urn:microsoft.com/office/officeart/2005/8/layout/architecture"/>
    <dgm:cxn modelId="{F81D0A3A-881A-4957-93A6-E00DF6CAEAFE}" type="presParOf" srcId="{3AF5BE45-0686-44C4-96C7-CE40C884AF68}" destId="{8B0BAE62-4162-469E-BE30-1943BAD0CDA1}" srcOrd="0" destOrd="0" presId="urn:microsoft.com/office/officeart/2005/8/layout/architecture"/>
    <dgm:cxn modelId="{9267861D-BB31-416E-A741-EB53F9E203F8}" type="presParOf" srcId="{8B0BAE62-4162-469E-BE30-1943BAD0CDA1}" destId="{F8A9A070-B345-446F-98A2-4D71F850FDC1}" srcOrd="0" destOrd="0" presId="urn:microsoft.com/office/officeart/2005/8/layout/architecture"/>
    <dgm:cxn modelId="{C052D9C9-59FD-4306-86D1-4AB70D73A1EC}" type="presParOf" srcId="{8B0BAE62-4162-469E-BE30-1943BAD0CDA1}" destId="{D9B4D0E6-0108-4369-9805-374F9B2E0511}" srcOrd="1" destOrd="0" presId="urn:microsoft.com/office/officeart/2005/8/layout/architecture"/>
    <dgm:cxn modelId="{B39546C4-2024-4429-BC57-92781029AFFB}" type="presParOf" srcId="{3AF5BE45-0686-44C4-96C7-CE40C884AF68}" destId="{63E64412-ABCB-401E-B63A-9C19C476372F}" srcOrd="1" destOrd="0" presId="urn:microsoft.com/office/officeart/2005/8/layout/architecture"/>
    <dgm:cxn modelId="{664C5989-01E3-432D-A7C6-F3FE7C21B2D9}" type="presParOf" srcId="{3AF5BE45-0686-44C4-96C7-CE40C884AF68}" destId="{C117D927-1E20-47E3-AC8D-32E3A0239946}" srcOrd="2" destOrd="0" presId="urn:microsoft.com/office/officeart/2005/8/layout/architecture"/>
    <dgm:cxn modelId="{02ADDD94-EE0E-4929-8230-9D6243CE1A78}" type="presParOf" srcId="{C117D927-1E20-47E3-AC8D-32E3A0239946}" destId="{DE48D506-7EA8-400C-B5A9-8361212CE86D}" srcOrd="0" destOrd="0" presId="urn:microsoft.com/office/officeart/2005/8/layout/architecture"/>
    <dgm:cxn modelId="{F5101C70-135D-4227-9927-A82B5B536C07}" type="presParOf" srcId="{C117D927-1E20-47E3-AC8D-32E3A0239946}" destId="{AE65192D-0F6B-4CD2-82AA-0FEB3168A4AB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A36672C-E107-48D4-81DD-D69393B812C4}" type="doc">
      <dgm:prSet loTypeId="urn:microsoft.com/office/officeart/2005/8/layout/radial5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76A0D0-2A4E-41DC-9EC8-AA28113D5771}">
      <dgm:prSet phldrT="[Text]" custT="1"/>
      <dgm:spPr/>
      <dgm:t>
        <a:bodyPr/>
        <a:lstStyle/>
        <a:p>
          <a:r>
            <a:rPr lang="en-US" altLang="en-US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rPr>
            <a:t>KEW.PS-32</a:t>
          </a:r>
          <a:endParaRPr lang="en-US" sz="1000" b="1" dirty="0">
            <a:solidFill>
              <a:schemeClr val="bg1"/>
            </a:solidFill>
          </a:endParaRPr>
        </a:p>
      </dgm:t>
    </dgm:pt>
    <dgm:pt modelId="{45DB8CD1-2E07-4A74-A304-9EB735D7F5E1}" type="parTrans" cxnId="{1F73E24B-70E6-4789-9387-69C48EF44A5C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432C5278-81D3-4B2E-B648-871F80980372}" type="sibTrans" cxnId="{1F73E24B-70E6-4789-9387-69C48EF44A5C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5162A593-AEBF-418E-9565-21CC95EDE2D7}">
      <dgm:prSet phldrT="[Text]" custT="1"/>
      <dgm:spPr/>
      <dgm:t>
        <a:bodyPr/>
        <a:lstStyle/>
        <a:p>
          <a:r>
            <a:rPr lang="en-US" sz="1000" b="1" dirty="0" err="1">
              <a:solidFill>
                <a:schemeClr val="bg1"/>
              </a:solidFill>
            </a:rPr>
            <a:t>Pegawai</a:t>
          </a:r>
          <a:r>
            <a:rPr lang="en-US" sz="1000" b="1" dirty="0">
              <a:solidFill>
                <a:schemeClr val="bg1"/>
              </a:solidFill>
            </a:rPr>
            <a:t> </a:t>
          </a:r>
          <a:r>
            <a:rPr lang="en-US" sz="1000" b="1" dirty="0" err="1">
              <a:solidFill>
                <a:schemeClr val="bg1"/>
              </a:solidFill>
            </a:rPr>
            <a:t>Pengawal</a:t>
          </a:r>
          <a:endParaRPr lang="en-US" sz="1000" b="1" dirty="0">
            <a:solidFill>
              <a:schemeClr val="bg1"/>
            </a:solidFill>
          </a:endParaRPr>
        </a:p>
      </dgm:t>
    </dgm:pt>
    <dgm:pt modelId="{B5B164C1-5A29-45C9-9C71-6BD1448C3AB1}" type="parTrans" cxnId="{34BC137B-8E02-4486-95E6-398D45E5634E}">
      <dgm:prSet custT="1"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17D59545-7521-4DF1-A019-29FEA3EEDC83}" type="sibTrans" cxnId="{34BC137B-8E02-4486-95E6-398D45E5634E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93E4F25C-5543-4326-93AE-C0476D3F13C8}">
      <dgm:prSet phldrT="[Text]"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KSP</a:t>
          </a:r>
        </a:p>
      </dgm:t>
    </dgm:pt>
    <dgm:pt modelId="{15A28780-141C-49C3-8A81-5A0121AE0FBA}" type="parTrans" cxnId="{49981486-0DBC-4482-A4FF-F990B996B9A6}">
      <dgm:prSet custT="1"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C7E5347E-6174-4259-876B-5A2708B46167}" type="sibTrans" cxnId="{49981486-0DBC-4482-A4FF-F990B996B9A6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6D7EC4CE-9B2B-47D0-8793-1F279AD43684}">
      <dgm:prSet phldrT="[Text]"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JANM</a:t>
          </a:r>
        </a:p>
      </dgm:t>
    </dgm:pt>
    <dgm:pt modelId="{1BE484DF-8BF1-4F77-A56F-CA5A499A626B}" type="parTrans" cxnId="{EF2B444F-0F44-4A7A-8584-AD9178655A13}">
      <dgm:prSet custT="1"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13A61BF6-94A6-4198-868B-19CC0C4EBCAE}" type="sibTrans" cxnId="{EF2B444F-0F44-4A7A-8584-AD9178655A13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E1BAE8E6-F761-4F1A-8BB2-0C823A72540A}">
      <dgm:prSet phldrT="[Text]"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KETUA AUDIT NEGARA</a:t>
          </a:r>
        </a:p>
      </dgm:t>
    </dgm:pt>
    <dgm:pt modelId="{130E7CA0-CA00-4F41-BED3-CE2D9C67E671}" type="parTrans" cxnId="{D092F5B5-1FCF-4620-A4DD-1A5028EA1DE4}">
      <dgm:prSet custT="1"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4BC85CDC-704B-40CF-92FB-9508378526FA}" type="sibTrans" cxnId="{D092F5B5-1FCF-4620-A4DD-1A5028EA1DE4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2FA717C3-A3B0-4A42-9562-789A49517FB5}">
      <dgm:prSet phldrT="[Text]" custT="1"/>
      <dgm:spPr/>
      <dgm:t>
        <a:bodyPr/>
        <a:lstStyle/>
        <a:p>
          <a:r>
            <a:rPr lang="en-US" sz="1000" b="1" dirty="0">
              <a:solidFill>
                <a:schemeClr val="bg1"/>
              </a:solidFill>
            </a:rPr>
            <a:t>WAKIL TEMPATAN KETUA AUDIT NEGARA</a:t>
          </a:r>
        </a:p>
      </dgm:t>
    </dgm:pt>
    <dgm:pt modelId="{0E67F538-8615-4CD6-AF9D-DC060108CCD7}" type="parTrans" cxnId="{3733C5FA-41F2-4A3C-A527-566D121C479A}">
      <dgm:prSet custT="1"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DD34990D-180C-4622-A210-E5395640BBB3}" type="sibTrans" cxnId="{3733C5FA-41F2-4A3C-A527-566D121C479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820D674E-29E5-4655-91EA-B49B2C50F906}" type="pres">
      <dgm:prSet presAssocID="{9A36672C-E107-48D4-81DD-D69393B812C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DFB890-1DDC-4E72-A060-CD80C58FA50D}" type="pres">
      <dgm:prSet presAssocID="{5876A0D0-2A4E-41DC-9EC8-AA28113D5771}" presName="centerShape" presStyleLbl="node0" presStyleIdx="0" presStyleCnt="1" custScaleX="185404"/>
      <dgm:spPr/>
      <dgm:t>
        <a:bodyPr/>
        <a:lstStyle/>
        <a:p>
          <a:endParaRPr lang="en-US"/>
        </a:p>
      </dgm:t>
    </dgm:pt>
    <dgm:pt modelId="{3B6AB644-A78A-43B5-B726-129A201BE32F}" type="pres">
      <dgm:prSet presAssocID="{B5B164C1-5A29-45C9-9C71-6BD1448C3AB1}" presName="parTrans" presStyleLbl="sibTrans2D1" presStyleIdx="0" presStyleCnt="5"/>
      <dgm:spPr/>
      <dgm:t>
        <a:bodyPr/>
        <a:lstStyle/>
        <a:p>
          <a:endParaRPr lang="en-US"/>
        </a:p>
      </dgm:t>
    </dgm:pt>
    <dgm:pt modelId="{A0A2114C-EE1A-4170-9482-7123517FE7AE}" type="pres">
      <dgm:prSet presAssocID="{B5B164C1-5A29-45C9-9C71-6BD1448C3AB1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049C2DD-1737-40A8-B88C-FFC7A137222E}" type="pres">
      <dgm:prSet presAssocID="{5162A593-AEBF-418E-9565-21CC95EDE2D7}" presName="node" presStyleLbl="node1" presStyleIdx="0" presStyleCnt="5" custScaleX="240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836F3-B1BE-4256-A080-C81C37FA0C52}" type="pres">
      <dgm:prSet presAssocID="{15A28780-141C-49C3-8A81-5A0121AE0FBA}" presName="parTrans" presStyleLbl="sibTrans2D1" presStyleIdx="1" presStyleCnt="5"/>
      <dgm:spPr/>
      <dgm:t>
        <a:bodyPr/>
        <a:lstStyle/>
        <a:p>
          <a:endParaRPr lang="en-US"/>
        </a:p>
      </dgm:t>
    </dgm:pt>
    <dgm:pt modelId="{F52D0CF1-B050-460D-AB6A-500E3795FCE7}" type="pres">
      <dgm:prSet presAssocID="{15A28780-141C-49C3-8A81-5A0121AE0FB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5D4C190E-95AF-4576-BE30-932D38EC9326}" type="pres">
      <dgm:prSet presAssocID="{93E4F25C-5543-4326-93AE-C0476D3F13C8}" presName="node" presStyleLbl="node1" presStyleIdx="1" presStyleCnt="5" custScaleX="260890" custRadScaleRad="189633" custRadScaleInc="46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56872-50FE-4CC8-8FD4-A1A3E30865F5}" type="pres">
      <dgm:prSet presAssocID="{1BE484DF-8BF1-4F77-A56F-CA5A499A626B}" presName="parTrans" presStyleLbl="sibTrans2D1" presStyleIdx="2" presStyleCnt="5"/>
      <dgm:spPr/>
      <dgm:t>
        <a:bodyPr/>
        <a:lstStyle/>
        <a:p>
          <a:endParaRPr lang="en-US"/>
        </a:p>
      </dgm:t>
    </dgm:pt>
    <dgm:pt modelId="{28A5A221-52D4-47A0-A5D1-1C0EBC959F8A}" type="pres">
      <dgm:prSet presAssocID="{1BE484DF-8BF1-4F77-A56F-CA5A499A626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C901A1C-2F7C-45C2-A970-AB3AFCC6E1AA}" type="pres">
      <dgm:prSet presAssocID="{6D7EC4CE-9B2B-47D0-8793-1F279AD43684}" presName="node" presStyleLbl="node1" presStyleIdx="2" presStyleCnt="5" custScaleX="228805" custRadScaleRad="155004" custRadScaleInc="-48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0FA83E-A812-4DCA-8091-09BFA1B2625D}" type="pres">
      <dgm:prSet presAssocID="{130E7CA0-CA00-4F41-BED3-CE2D9C67E671}" presName="parTrans" presStyleLbl="sibTrans2D1" presStyleIdx="3" presStyleCnt="5"/>
      <dgm:spPr/>
      <dgm:t>
        <a:bodyPr/>
        <a:lstStyle/>
        <a:p>
          <a:endParaRPr lang="en-US"/>
        </a:p>
      </dgm:t>
    </dgm:pt>
    <dgm:pt modelId="{1539A3C9-A3EB-48C3-9C39-355480F5D973}" type="pres">
      <dgm:prSet presAssocID="{130E7CA0-CA00-4F41-BED3-CE2D9C67E67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CE4F4F7-6688-41EC-B33C-F8AA9E29EAAE}" type="pres">
      <dgm:prSet presAssocID="{E1BAE8E6-F761-4F1A-8BB2-0C823A72540A}" presName="node" presStyleLbl="node1" presStyleIdx="3" presStyleCnt="5" custScaleX="267663" custRadScaleRad="151142" custRadScaleInc="458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8FC5D-0603-4D16-AC97-6DA0AB0CBAB0}" type="pres">
      <dgm:prSet presAssocID="{0E67F538-8615-4CD6-AF9D-DC060108CCD7}" presName="parTrans" presStyleLbl="sibTrans2D1" presStyleIdx="4" presStyleCnt="5"/>
      <dgm:spPr/>
      <dgm:t>
        <a:bodyPr/>
        <a:lstStyle/>
        <a:p>
          <a:endParaRPr lang="en-US"/>
        </a:p>
      </dgm:t>
    </dgm:pt>
    <dgm:pt modelId="{A0E05CD4-1DEA-497D-824D-C005F7CA8E5E}" type="pres">
      <dgm:prSet presAssocID="{0E67F538-8615-4CD6-AF9D-DC060108CCD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72DEFCD6-3313-46C3-940A-518C67DE01ED}" type="pres">
      <dgm:prSet presAssocID="{2FA717C3-A3B0-4A42-9562-789A49517FB5}" presName="node" presStyleLbl="node1" presStyleIdx="4" presStyleCnt="5" custScaleX="288752" custRadScaleRad="197697" custRadScaleInc="-381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EDFFC6-BC58-44EB-BD2C-A0E962091DB2}" type="presOf" srcId="{15A28780-141C-49C3-8A81-5A0121AE0FBA}" destId="{F52D0CF1-B050-460D-AB6A-500E3795FCE7}" srcOrd="1" destOrd="0" presId="urn:microsoft.com/office/officeart/2005/8/layout/radial5"/>
    <dgm:cxn modelId="{1F73E24B-70E6-4789-9387-69C48EF44A5C}" srcId="{9A36672C-E107-48D4-81DD-D69393B812C4}" destId="{5876A0D0-2A4E-41DC-9EC8-AA28113D5771}" srcOrd="0" destOrd="0" parTransId="{45DB8CD1-2E07-4A74-A304-9EB735D7F5E1}" sibTransId="{432C5278-81D3-4B2E-B648-871F80980372}"/>
    <dgm:cxn modelId="{3733C5FA-41F2-4A3C-A527-566D121C479A}" srcId="{5876A0D0-2A4E-41DC-9EC8-AA28113D5771}" destId="{2FA717C3-A3B0-4A42-9562-789A49517FB5}" srcOrd="4" destOrd="0" parTransId="{0E67F538-8615-4CD6-AF9D-DC060108CCD7}" sibTransId="{DD34990D-180C-4622-A210-E5395640BBB3}"/>
    <dgm:cxn modelId="{EF2B444F-0F44-4A7A-8584-AD9178655A13}" srcId="{5876A0D0-2A4E-41DC-9EC8-AA28113D5771}" destId="{6D7EC4CE-9B2B-47D0-8793-1F279AD43684}" srcOrd="2" destOrd="0" parTransId="{1BE484DF-8BF1-4F77-A56F-CA5A499A626B}" sibTransId="{13A61BF6-94A6-4198-868B-19CC0C4EBCAE}"/>
    <dgm:cxn modelId="{971A8A10-A1C7-4C52-925A-5283C0F68B4B}" type="presOf" srcId="{2FA717C3-A3B0-4A42-9562-789A49517FB5}" destId="{72DEFCD6-3313-46C3-940A-518C67DE01ED}" srcOrd="0" destOrd="0" presId="urn:microsoft.com/office/officeart/2005/8/layout/radial5"/>
    <dgm:cxn modelId="{D7D16419-68E3-43F3-8888-7BDFD763F3C3}" type="presOf" srcId="{93E4F25C-5543-4326-93AE-C0476D3F13C8}" destId="{5D4C190E-95AF-4576-BE30-932D38EC9326}" srcOrd="0" destOrd="0" presId="urn:microsoft.com/office/officeart/2005/8/layout/radial5"/>
    <dgm:cxn modelId="{34586C7C-772F-4A26-A044-DC62B30B0C78}" type="presOf" srcId="{15A28780-141C-49C3-8A81-5A0121AE0FBA}" destId="{97F836F3-B1BE-4256-A080-C81C37FA0C52}" srcOrd="0" destOrd="0" presId="urn:microsoft.com/office/officeart/2005/8/layout/radial5"/>
    <dgm:cxn modelId="{E7F46798-78E3-4A20-BC19-C8F70F673A82}" type="presOf" srcId="{1BE484DF-8BF1-4F77-A56F-CA5A499A626B}" destId="{FF856872-50FE-4CC8-8FD4-A1A3E30865F5}" srcOrd="0" destOrd="0" presId="urn:microsoft.com/office/officeart/2005/8/layout/radial5"/>
    <dgm:cxn modelId="{FA92E1D3-2639-4738-91CE-BAACB4D1C653}" type="presOf" srcId="{B5B164C1-5A29-45C9-9C71-6BD1448C3AB1}" destId="{A0A2114C-EE1A-4170-9482-7123517FE7AE}" srcOrd="1" destOrd="0" presId="urn:microsoft.com/office/officeart/2005/8/layout/radial5"/>
    <dgm:cxn modelId="{A27F0F6F-6A81-4083-A387-09E6A3A93D03}" type="presOf" srcId="{0E67F538-8615-4CD6-AF9D-DC060108CCD7}" destId="{A0E05CD4-1DEA-497D-824D-C005F7CA8E5E}" srcOrd="1" destOrd="0" presId="urn:microsoft.com/office/officeart/2005/8/layout/radial5"/>
    <dgm:cxn modelId="{7334B010-9A21-46D4-B68B-737A9DD0ED58}" type="presOf" srcId="{9A36672C-E107-48D4-81DD-D69393B812C4}" destId="{820D674E-29E5-4655-91EA-B49B2C50F906}" srcOrd="0" destOrd="0" presId="urn:microsoft.com/office/officeart/2005/8/layout/radial5"/>
    <dgm:cxn modelId="{9A28A204-C9FB-4E37-9E96-B68DA0CA271E}" type="presOf" srcId="{0E67F538-8615-4CD6-AF9D-DC060108CCD7}" destId="{8C78FC5D-0603-4D16-AC97-6DA0AB0CBAB0}" srcOrd="0" destOrd="0" presId="urn:microsoft.com/office/officeart/2005/8/layout/radial5"/>
    <dgm:cxn modelId="{D3C839AB-95C4-405D-A8F2-8CD218DF3D1D}" type="presOf" srcId="{130E7CA0-CA00-4F41-BED3-CE2D9C67E671}" destId="{1539A3C9-A3EB-48C3-9C39-355480F5D973}" srcOrd="1" destOrd="0" presId="urn:microsoft.com/office/officeart/2005/8/layout/radial5"/>
    <dgm:cxn modelId="{9242559E-5E20-46AB-8DC8-460449F950C7}" type="presOf" srcId="{5876A0D0-2A4E-41DC-9EC8-AA28113D5771}" destId="{DEDFB890-1DDC-4E72-A060-CD80C58FA50D}" srcOrd="0" destOrd="0" presId="urn:microsoft.com/office/officeart/2005/8/layout/radial5"/>
    <dgm:cxn modelId="{D092F5B5-1FCF-4620-A4DD-1A5028EA1DE4}" srcId="{5876A0D0-2A4E-41DC-9EC8-AA28113D5771}" destId="{E1BAE8E6-F761-4F1A-8BB2-0C823A72540A}" srcOrd="3" destOrd="0" parTransId="{130E7CA0-CA00-4F41-BED3-CE2D9C67E671}" sibTransId="{4BC85CDC-704B-40CF-92FB-9508378526FA}"/>
    <dgm:cxn modelId="{9DB3FA52-F06B-49C2-81D4-6876922B4DA0}" type="presOf" srcId="{B5B164C1-5A29-45C9-9C71-6BD1448C3AB1}" destId="{3B6AB644-A78A-43B5-B726-129A201BE32F}" srcOrd="0" destOrd="0" presId="urn:microsoft.com/office/officeart/2005/8/layout/radial5"/>
    <dgm:cxn modelId="{D4655952-95AF-4CFA-B123-3B1DC83F6808}" type="presOf" srcId="{E1BAE8E6-F761-4F1A-8BB2-0C823A72540A}" destId="{CCE4F4F7-6688-41EC-B33C-F8AA9E29EAAE}" srcOrd="0" destOrd="0" presId="urn:microsoft.com/office/officeart/2005/8/layout/radial5"/>
    <dgm:cxn modelId="{04F1CDF0-B0E3-41C3-9316-182CF42A8157}" type="presOf" srcId="{1BE484DF-8BF1-4F77-A56F-CA5A499A626B}" destId="{28A5A221-52D4-47A0-A5D1-1C0EBC959F8A}" srcOrd="1" destOrd="0" presId="urn:microsoft.com/office/officeart/2005/8/layout/radial5"/>
    <dgm:cxn modelId="{49981486-0DBC-4482-A4FF-F990B996B9A6}" srcId="{5876A0D0-2A4E-41DC-9EC8-AA28113D5771}" destId="{93E4F25C-5543-4326-93AE-C0476D3F13C8}" srcOrd="1" destOrd="0" parTransId="{15A28780-141C-49C3-8A81-5A0121AE0FBA}" sibTransId="{C7E5347E-6174-4259-876B-5A2708B46167}"/>
    <dgm:cxn modelId="{34BC137B-8E02-4486-95E6-398D45E5634E}" srcId="{5876A0D0-2A4E-41DC-9EC8-AA28113D5771}" destId="{5162A593-AEBF-418E-9565-21CC95EDE2D7}" srcOrd="0" destOrd="0" parTransId="{B5B164C1-5A29-45C9-9C71-6BD1448C3AB1}" sibTransId="{17D59545-7521-4DF1-A019-29FEA3EEDC83}"/>
    <dgm:cxn modelId="{3D3B0B08-BC4C-43E1-ADA4-652911B54815}" type="presOf" srcId="{6D7EC4CE-9B2B-47D0-8793-1F279AD43684}" destId="{9C901A1C-2F7C-45C2-A970-AB3AFCC6E1AA}" srcOrd="0" destOrd="0" presId="urn:microsoft.com/office/officeart/2005/8/layout/radial5"/>
    <dgm:cxn modelId="{EB397B00-6E23-4AA0-95EB-1E30084D33A6}" type="presOf" srcId="{5162A593-AEBF-418E-9565-21CC95EDE2D7}" destId="{0049C2DD-1737-40A8-B88C-FFC7A137222E}" srcOrd="0" destOrd="0" presId="urn:microsoft.com/office/officeart/2005/8/layout/radial5"/>
    <dgm:cxn modelId="{807A1DA3-7874-4BD4-AEFF-25BDE688FF29}" type="presOf" srcId="{130E7CA0-CA00-4F41-BED3-CE2D9C67E671}" destId="{CA0FA83E-A812-4DCA-8091-09BFA1B2625D}" srcOrd="0" destOrd="0" presId="urn:microsoft.com/office/officeart/2005/8/layout/radial5"/>
    <dgm:cxn modelId="{97EBD571-C021-4FAC-AA29-397D6892CC19}" type="presParOf" srcId="{820D674E-29E5-4655-91EA-B49B2C50F906}" destId="{DEDFB890-1DDC-4E72-A060-CD80C58FA50D}" srcOrd="0" destOrd="0" presId="urn:microsoft.com/office/officeart/2005/8/layout/radial5"/>
    <dgm:cxn modelId="{04A2660F-3230-4746-930F-8203569DB47B}" type="presParOf" srcId="{820D674E-29E5-4655-91EA-B49B2C50F906}" destId="{3B6AB644-A78A-43B5-B726-129A201BE32F}" srcOrd="1" destOrd="0" presId="urn:microsoft.com/office/officeart/2005/8/layout/radial5"/>
    <dgm:cxn modelId="{C2C6521E-E03D-4FDE-BE82-F1C72E081722}" type="presParOf" srcId="{3B6AB644-A78A-43B5-B726-129A201BE32F}" destId="{A0A2114C-EE1A-4170-9482-7123517FE7AE}" srcOrd="0" destOrd="0" presId="urn:microsoft.com/office/officeart/2005/8/layout/radial5"/>
    <dgm:cxn modelId="{34B96263-5263-4FFC-8A29-554A3BFDCFB9}" type="presParOf" srcId="{820D674E-29E5-4655-91EA-B49B2C50F906}" destId="{0049C2DD-1737-40A8-B88C-FFC7A137222E}" srcOrd="2" destOrd="0" presId="urn:microsoft.com/office/officeart/2005/8/layout/radial5"/>
    <dgm:cxn modelId="{E3906DB9-A132-43F3-9CDA-5156C7EC09F6}" type="presParOf" srcId="{820D674E-29E5-4655-91EA-B49B2C50F906}" destId="{97F836F3-B1BE-4256-A080-C81C37FA0C52}" srcOrd="3" destOrd="0" presId="urn:microsoft.com/office/officeart/2005/8/layout/radial5"/>
    <dgm:cxn modelId="{BB07FFA2-6E39-423F-B7BC-6D01814D4E57}" type="presParOf" srcId="{97F836F3-B1BE-4256-A080-C81C37FA0C52}" destId="{F52D0CF1-B050-460D-AB6A-500E3795FCE7}" srcOrd="0" destOrd="0" presId="urn:microsoft.com/office/officeart/2005/8/layout/radial5"/>
    <dgm:cxn modelId="{BEDEEA3C-4BB5-482B-81FD-EA1A3726F9A6}" type="presParOf" srcId="{820D674E-29E5-4655-91EA-B49B2C50F906}" destId="{5D4C190E-95AF-4576-BE30-932D38EC9326}" srcOrd="4" destOrd="0" presId="urn:microsoft.com/office/officeart/2005/8/layout/radial5"/>
    <dgm:cxn modelId="{F0C7EFA4-B9E1-46D6-89D6-F6EDF7AB34C8}" type="presParOf" srcId="{820D674E-29E5-4655-91EA-B49B2C50F906}" destId="{FF856872-50FE-4CC8-8FD4-A1A3E30865F5}" srcOrd="5" destOrd="0" presId="urn:microsoft.com/office/officeart/2005/8/layout/radial5"/>
    <dgm:cxn modelId="{E11D17D4-5C5B-47A2-8D05-E526DF3C0CF1}" type="presParOf" srcId="{FF856872-50FE-4CC8-8FD4-A1A3E30865F5}" destId="{28A5A221-52D4-47A0-A5D1-1C0EBC959F8A}" srcOrd="0" destOrd="0" presId="urn:microsoft.com/office/officeart/2005/8/layout/radial5"/>
    <dgm:cxn modelId="{8147824C-8F1A-407C-ADFA-3D73E490D680}" type="presParOf" srcId="{820D674E-29E5-4655-91EA-B49B2C50F906}" destId="{9C901A1C-2F7C-45C2-A970-AB3AFCC6E1AA}" srcOrd="6" destOrd="0" presId="urn:microsoft.com/office/officeart/2005/8/layout/radial5"/>
    <dgm:cxn modelId="{DC277F91-0178-4EAA-9897-19C74ED025E3}" type="presParOf" srcId="{820D674E-29E5-4655-91EA-B49B2C50F906}" destId="{CA0FA83E-A812-4DCA-8091-09BFA1B2625D}" srcOrd="7" destOrd="0" presId="urn:microsoft.com/office/officeart/2005/8/layout/radial5"/>
    <dgm:cxn modelId="{91BD4D6B-F97F-41E4-ABC5-2133222E3D7F}" type="presParOf" srcId="{CA0FA83E-A812-4DCA-8091-09BFA1B2625D}" destId="{1539A3C9-A3EB-48C3-9C39-355480F5D973}" srcOrd="0" destOrd="0" presId="urn:microsoft.com/office/officeart/2005/8/layout/radial5"/>
    <dgm:cxn modelId="{0C37B1EB-7F4D-45CC-AEA4-E147347A2A4A}" type="presParOf" srcId="{820D674E-29E5-4655-91EA-B49B2C50F906}" destId="{CCE4F4F7-6688-41EC-B33C-F8AA9E29EAAE}" srcOrd="8" destOrd="0" presId="urn:microsoft.com/office/officeart/2005/8/layout/radial5"/>
    <dgm:cxn modelId="{C4455F4B-FE5F-4C8E-822C-8ABC75CD324E}" type="presParOf" srcId="{820D674E-29E5-4655-91EA-B49B2C50F906}" destId="{8C78FC5D-0603-4D16-AC97-6DA0AB0CBAB0}" srcOrd="9" destOrd="0" presId="urn:microsoft.com/office/officeart/2005/8/layout/radial5"/>
    <dgm:cxn modelId="{2A8BEC5B-473C-408E-88F9-4080B057B5F3}" type="presParOf" srcId="{8C78FC5D-0603-4D16-AC97-6DA0AB0CBAB0}" destId="{A0E05CD4-1DEA-497D-824D-C005F7CA8E5E}" srcOrd="0" destOrd="0" presId="urn:microsoft.com/office/officeart/2005/8/layout/radial5"/>
    <dgm:cxn modelId="{C0C6534B-CBDB-4A5B-BE6F-1BC77458A77A}" type="presParOf" srcId="{820D674E-29E5-4655-91EA-B49B2C50F906}" destId="{72DEFCD6-3313-46C3-940A-518C67DE01E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17D82-898E-4E28-AEC9-3690FB592D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9F0550-D0E8-4826-ACC4-942982E73106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 w="38100">
          <a:solidFill>
            <a:srgbClr val="FF0000"/>
          </a:solidFill>
        </a:ln>
      </dgm:spPr>
      <dgm:t>
        <a:bodyPr/>
        <a:lstStyle/>
        <a:p>
          <a:r>
            <a:rPr lang="en-US" b="1" dirty="0" err="1">
              <a:solidFill>
                <a:schemeClr val="tx2">
                  <a:lumMod val="50000"/>
                </a:schemeClr>
              </a:solidFill>
            </a:rPr>
            <a:t>Pengurusan</a:t>
          </a:r>
          <a:r>
            <a:rPr lang="en-US" b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</a:rPr>
            <a:t>Organisasi</a:t>
          </a:r>
          <a:r>
            <a:rPr lang="en-US" b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</a:rPr>
            <a:t>Stor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38D02648-F361-4EF5-9420-6EAC9FE0DF75}" type="parTrans" cxnId="{CC1FFD7F-7006-4E9C-A595-5E3A4DD170CF}">
      <dgm:prSet/>
      <dgm:spPr/>
      <dgm:t>
        <a:bodyPr/>
        <a:lstStyle/>
        <a:p>
          <a:endParaRPr lang="en-US"/>
        </a:p>
      </dgm:t>
    </dgm:pt>
    <dgm:pt modelId="{E3398FED-0CCF-477C-95D4-06621EBFEA97}" type="sibTrans" cxnId="{CC1FFD7F-7006-4E9C-A595-5E3A4DD170CF}">
      <dgm:prSet/>
      <dgm:spPr/>
      <dgm:t>
        <a:bodyPr/>
        <a:lstStyle/>
        <a:p>
          <a:endParaRPr lang="en-US"/>
        </a:p>
      </dgm:t>
    </dgm:pt>
    <dgm:pt modelId="{062EFFD0-EC3C-468A-AD8B-AA32C5E1BF21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Bahagian</a:t>
          </a:r>
          <a:r>
            <a:rPr lang="en-US" dirty="0"/>
            <a:t> </a:t>
          </a:r>
          <a:r>
            <a:rPr lang="en-US" dirty="0" err="1"/>
            <a:t>Bekalan</a:t>
          </a:r>
          <a:r>
            <a:rPr lang="en-US" dirty="0"/>
            <a:t>, </a:t>
          </a:r>
          <a:r>
            <a:rPr lang="en-US" dirty="0" err="1"/>
            <a:t>Kawalan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Akaun</a:t>
          </a:r>
          <a:endParaRPr lang="en-US" dirty="0"/>
        </a:p>
      </dgm:t>
    </dgm:pt>
    <dgm:pt modelId="{9350BB06-720B-4E39-B3F0-612AB2A77830}" type="parTrans" cxnId="{54BA919A-05AD-427C-8343-48170775837A}">
      <dgm:prSet/>
      <dgm:spPr/>
      <dgm:t>
        <a:bodyPr/>
        <a:lstStyle/>
        <a:p>
          <a:endParaRPr lang="en-US"/>
        </a:p>
      </dgm:t>
    </dgm:pt>
    <dgm:pt modelId="{15E03CDA-F7CF-4276-963D-A96BE9C742CC}" type="sibTrans" cxnId="{54BA919A-05AD-427C-8343-48170775837A}">
      <dgm:prSet/>
      <dgm:spPr/>
      <dgm:t>
        <a:bodyPr/>
        <a:lstStyle/>
        <a:p>
          <a:endParaRPr lang="en-US"/>
        </a:p>
      </dgm:t>
    </dgm:pt>
    <dgm:pt modelId="{698056FB-B1B0-403A-AF12-6BA213E4F247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Bahagian</a:t>
          </a:r>
          <a:r>
            <a:rPr lang="en-US" dirty="0"/>
            <a:t> </a:t>
          </a:r>
          <a:r>
            <a:rPr lang="en-US" dirty="0" err="1"/>
            <a:t>Terimaan</a:t>
          </a:r>
          <a:endParaRPr lang="en-US" dirty="0"/>
        </a:p>
      </dgm:t>
    </dgm:pt>
    <dgm:pt modelId="{4AD0BB1C-A6E0-4F3E-BD94-305A72404ED3}" type="parTrans" cxnId="{FB0131E6-9E3B-4FD0-BCF5-A89A63B20CA7}">
      <dgm:prSet/>
      <dgm:spPr/>
      <dgm:t>
        <a:bodyPr/>
        <a:lstStyle/>
        <a:p>
          <a:endParaRPr lang="en-US"/>
        </a:p>
      </dgm:t>
    </dgm:pt>
    <dgm:pt modelId="{8C0DF3AE-AD53-4198-96A9-1CE3C455056A}" type="sibTrans" cxnId="{FB0131E6-9E3B-4FD0-BCF5-A89A63B20CA7}">
      <dgm:prSet/>
      <dgm:spPr/>
      <dgm:t>
        <a:bodyPr/>
        <a:lstStyle/>
        <a:p>
          <a:endParaRPr lang="en-US"/>
        </a:p>
      </dgm:t>
    </dgm:pt>
    <dgm:pt modelId="{DE7032A4-0AC4-4F42-B665-C0174D366AFC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Bahagian</a:t>
          </a:r>
          <a:r>
            <a:rPr lang="en-US" dirty="0"/>
            <a:t> </a:t>
          </a:r>
          <a:r>
            <a:rPr lang="en-US" dirty="0" err="1"/>
            <a:t>Simpanan</a:t>
          </a:r>
          <a:endParaRPr lang="en-US" dirty="0"/>
        </a:p>
      </dgm:t>
    </dgm:pt>
    <dgm:pt modelId="{A9FB5874-1C84-43D5-ABC9-8386BCF1C62A}" type="parTrans" cxnId="{0CD3A2A1-C624-4A76-B87C-12080A20085C}">
      <dgm:prSet/>
      <dgm:spPr/>
      <dgm:t>
        <a:bodyPr/>
        <a:lstStyle/>
        <a:p>
          <a:endParaRPr lang="en-US"/>
        </a:p>
      </dgm:t>
    </dgm:pt>
    <dgm:pt modelId="{83CEC7B2-BB8F-470A-AD1D-8740C755931A}" type="sibTrans" cxnId="{0CD3A2A1-C624-4A76-B87C-12080A20085C}">
      <dgm:prSet/>
      <dgm:spPr/>
      <dgm:t>
        <a:bodyPr/>
        <a:lstStyle/>
        <a:p>
          <a:endParaRPr lang="en-US"/>
        </a:p>
      </dgm:t>
    </dgm:pt>
    <dgm:pt modelId="{BB0000BD-B220-4E9A-AFFF-CF3018C1D9A8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dirty="0" err="1"/>
            <a:t>Bahagian</a:t>
          </a:r>
          <a:r>
            <a:rPr lang="en-US" dirty="0"/>
            <a:t> </a:t>
          </a:r>
          <a:r>
            <a:rPr lang="en-US" dirty="0" err="1"/>
            <a:t>Bungkusan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Penghantaran</a:t>
          </a:r>
          <a:endParaRPr lang="en-US" dirty="0"/>
        </a:p>
      </dgm:t>
    </dgm:pt>
    <dgm:pt modelId="{7DA590F1-02D8-4D76-905E-04185155B6D6}" type="parTrans" cxnId="{52DA3B79-998C-4A18-B3BF-6FD8EADDC488}">
      <dgm:prSet/>
      <dgm:spPr/>
      <dgm:t>
        <a:bodyPr/>
        <a:lstStyle/>
        <a:p>
          <a:endParaRPr lang="en-US"/>
        </a:p>
      </dgm:t>
    </dgm:pt>
    <dgm:pt modelId="{F487C113-BD66-4D3C-8F9F-8E57235D618A}" type="sibTrans" cxnId="{52DA3B79-998C-4A18-B3BF-6FD8EADDC488}">
      <dgm:prSet/>
      <dgm:spPr/>
      <dgm:t>
        <a:bodyPr/>
        <a:lstStyle/>
        <a:p>
          <a:endParaRPr lang="en-US"/>
        </a:p>
      </dgm:t>
    </dgm:pt>
    <dgm:pt modelId="{BFE505C8-C722-4209-87DE-273204BC8BB9}" type="pres">
      <dgm:prSet presAssocID="{BDA17D82-898E-4E28-AEC9-3690FB592D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A38D9BF-3101-4741-8980-EA8D1D338811}" type="pres">
      <dgm:prSet presAssocID="{6C9F0550-D0E8-4826-ACC4-942982E73106}" presName="hierRoot1" presStyleCnt="0">
        <dgm:presLayoutVars>
          <dgm:hierBranch val="init"/>
        </dgm:presLayoutVars>
      </dgm:prSet>
      <dgm:spPr/>
    </dgm:pt>
    <dgm:pt modelId="{DF811B76-8AB0-4234-BC32-A057A019D5AE}" type="pres">
      <dgm:prSet presAssocID="{6C9F0550-D0E8-4826-ACC4-942982E73106}" presName="rootComposite1" presStyleCnt="0"/>
      <dgm:spPr/>
    </dgm:pt>
    <dgm:pt modelId="{3DD8471F-EA36-4C40-9AB4-4FC8D5660792}" type="pres">
      <dgm:prSet presAssocID="{6C9F0550-D0E8-4826-ACC4-942982E7310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751964-8B3C-4AE6-9DB2-7A230FAB6F87}" type="pres">
      <dgm:prSet presAssocID="{6C9F0550-D0E8-4826-ACC4-942982E7310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C6DD13A-0287-40A0-BC41-71CBEB90B2BD}" type="pres">
      <dgm:prSet presAssocID="{6C9F0550-D0E8-4826-ACC4-942982E73106}" presName="hierChild2" presStyleCnt="0"/>
      <dgm:spPr/>
    </dgm:pt>
    <dgm:pt modelId="{A8AD18AE-7F09-404A-A43F-EF854970C2D9}" type="pres">
      <dgm:prSet presAssocID="{9350BB06-720B-4E39-B3F0-612AB2A77830}" presName="Name37" presStyleLbl="parChTrans1D2" presStyleIdx="0" presStyleCnt="4"/>
      <dgm:spPr/>
      <dgm:t>
        <a:bodyPr/>
        <a:lstStyle/>
        <a:p>
          <a:endParaRPr lang="en-US"/>
        </a:p>
      </dgm:t>
    </dgm:pt>
    <dgm:pt modelId="{BF30F661-D7C8-4B7C-A8C2-D47AFFF6BEB1}" type="pres">
      <dgm:prSet presAssocID="{062EFFD0-EC3C-468A-AD8B-AA32C5E1BF21}" presName="hierRoot2" presStyleCnt="0">
        <dgm:presLayoutVars>
          <dgm:hierBranch val="init"/>
        </dgm:presLayoutVars>
      </dgm:prSet>
      <dgm:spPr/>
    </dgm:pt>
    <dgm:pt modelId="{6C411421-5E29-47E7-9937-8CC2D362B75F}" type="pres">
      <dgm:prSet presAssocID="{062EFFD0-EC3C-468A-AD8B-AA32C5E1BF21}" presName="rootComposite" presStyleCnt="0"/>
      <dgm:spPr/>
    </dgm:pt>
    <dgm:pt modelId="{C035E80C-EDFF-47D6-BA78-598552CA5700}" type="pres">
      <dgm:prSet presAssocID="{062EFFD0-EC3C-468A-AD8B-AA32C5E1BF21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F3DC7F-5CAE-474A-96C3-5F66B4A1A11D}" type="pres">
      <dgm:prSet presAssocID="{062EFFD0-EC3C-468A-AD8B-AA32C5E1BF21}" presName="rootConnector" presStyleLbl="node2" presStyleIdx="0" presStyleCnt="4"/>
      <dgm:spPr/>
      <dgm:t>
        <a:bodyPr/>
        <a:lstStyle/>
        <a:p>
          <a:endParaRPr lang="en-US"/>
        </a:p>
      </dgm:t>
    </dgm:pt>
    <dgm:pt modelId="{FEDD1260-7C70-4368-B1E1-3B033CCC9F2F}" type="pres">
      <dgm:prSet presAssocID="{062EFFD0-EC3C-468A-AD8B-AA32C5E1BF21}" presName="hierChild4" presStyleCnt="0"/>
      <dgm:spPr/>
    </dgm:pt>
    <dgm:pt modelId="{E7C4F183-3C69-49F6-A382-191A25A600A3}" type="pres">
      <dgm:prSet presAssocID="{062EFFD0-EC3C-468A-AD8B-AA32C5E1BF21}" presName="hierChild5" presStyleCnt="0"/>
      <dgm:spPr/>
    </dgm:pt>
    <dgm:pt modelId="{C80C9D78-66E6-48C3-AF51-2ABCB0C84F76}" type="pres">
      <dgm:prSet presAssocID="{4AD0BB1C-A6E0-4F3E-BD94-305A72404ED3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5441F97-F455-42CE-ADDC-E24ECE38086C}" type="pres">
      <dgm:prSet presAssocID="{698056FB-B1B0-403A-AF12-6BA213E4F247}" presName="hierRoot2" presStyleCnt="0">
        <dgm:presLayoutVars>
          <dgm:hierBranch val="init"/>
        </dgm:presLayoutVars>
      </dgm:prSet>
      <dgm:spPr/>
    </dgm:pt>
    <dgm:pt modelId="{D88AB361-2722-4085-B334-CDD5B274FFA1}" type="pres">
      <dgm:prSet presAssocID="{698056FB-B1B0-403A-AF12-6BA213E4F247}" presName="rootComposite" presStyleCnt="0"/>
      <dgm:spPr/>
    </dgm:pt>
    <dgm:pt modelId="{941AD520-1FFF-4D69-BD87-2AE460476902}" type="pres">
      <dgm:prSet presAssocID="{698056FB-B1B0-403A-AF12-6BA213E4F247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85C55E-1FB8-4C55-B8D5-96AA74A6A401}" type="pres">
      <dgm:prSet presAssocID="{698056FB-B1B0-403A-AF12-6BA213E4F247}" presName="rootConnector" presStyleLbl="node2" presStyleIdx="1" presStyleCnt="4"/>
      <dgm:spPr/>
      <dgm:t>
        <a:bodyPr/>
        <a:lstStyle/>
        <a:p>
          <a:endParaRPr lang="en-US"/>
        </a:p>
      </dgm:t>
    </dgm:pt>
    <dgm:pt modelId="{B204C9D3-7472-46BE-8D2F-D3E17B61EA87}" type="pres">
      <dgm:prSet presAssocID="{698056FB-B1B0-403A-AF12-6BA213E4F247}" presName="hierChild4" presStyleCnt="0"/>
      <dgm:spPr/>
    </dgm:pt>
    <dgm:pt modelId="{92CA0CC3-0AD1-4DB2-B14A-273FD8E78C60}" type="pres">
      <dgm:prSet presAssocID="{698056FB-B1B0-403A-AF12-6BA213E4F247}" presName="hierChild5" presStyleCnt="0"/>
      <dgm:spPr/>
    </dgm:pt>
    <dgm:pt modelId="{BC557B38-FF5B-4251-BF71-4E0A21A1DAF3}" type="pres">
      <dgm:prSet presAssocID="{A9FB5874-1C84-43D5-ABC9-8386BCF1C62A}" presName="Name37" presStyleLbl="parChTrans1D2" presStyleIdx="2" presStyleCnt="4"/>
      <dgm:spPr/>
      <dgm:t>
        <a:bodyPr/>
        <a:lstStyle/>
        <a:p>
          <a:endParaRPr lang="en-US"/>
        </a:p>
      </dgm:t>
    </dgm:pt>
    <dgm:pt modelId="{E470D572-DEC0-4FEC-9C47-BBE170D1E273}" type="pres">
      <dgm:prSet presAssocID="{DE7032A4-0AC4-4F42-B665-C0174D366AFC}" presName="hierRoot2" presStyleCnt="0">
        <dgm:presLayoutVars>
          <dgm:hierBranch val="init"/>
        </dgm:presLayoutVars>
      </dgm:prSet>
      <dgm:spPr/>
    </dgm:pt>
    <dgm:pt modelId="{87074C9A-FE81-4D0B-A1A3-3E40E072D834}" type="pres">
      <dgm:prSet presAssocID="{DE7032A4-0AC4-4F42-B665-C0174D366AFC}" presName="rootComposite" presStyleCnt="0"/>
      <dgm:spPr/>
    </dgm:pt>
    <dgm:pt modelId="{01B0F323-3C31-40CC-AA63-E9348AB224A0}" type="pres">
      <dgm:prSet presAssocID="{DE7032A4-0AC4-4F42-B665-C0174D366AF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538246-08F2-4E73-A887-45914FE9C7B8}" type="pres">
      <dgm:prSet presAssocID="{DE7032A4-0AC4-4F42-B665-C0174D366AFC}" presName="rootConnector" presStyleLbl="node2" presStyleIdx="2" presStyleCnt="4"/>
      <dgm:spPr/>
      <dgm:t>
        <a:bodyPr/>
        <a:lstStyle/>
        <a:p>
          <a:endParaRPr lang="en-US"/>
        </a:p>
      </dgm:t>
    </dgm:pt>
    <dgm:pt modelId="{AC41ACA3-63FB-4B1A-AC3D-4FA9872EC98D}" type="pres">
      <dgm:prSet presAssocID="{DE7032A4-0AC4-4F42-B665-C0174D366AFC}" presName="hierChild4" presStyleCnt="0"/>
      <dgm:spPr/>
    </dgm:pt>
    <dgm:pt modelId="{10B9A841-B84E-496E-8138-30DBDADDF617}" type="pres">
      <dgm:prSet presAssocID="{DE7032A4-0AC4-4F42-B665-C0174D366AFC}" presName="hierChild5" presStyleCnt="0"/>
      <dgm:spPr/>
    </dgm:pt>
    <dgm:pt modelId="{76B824BA-C437-459D-AC79-3C2A16277A36}" type="pres">
      <dgm:prSet presAssocID="{7DA590F1-02D8-4D76-905E-04185155B6D6}" presName="Name37" presStyleLbl="parChTrans1D2" presStyleIdx="3" presStyleCnt="4"/>
      <dgm:spPr/>
      <dgm:t>
        <a:bodyPr/>
        <a:lstStyle/>
        <a:p>
          <a:endParaRPr lang="en-US"/>
        </a:p>
      </dgm:t>
    </dgm:pt>
    <dgm:pt modelId="{AE655FDA-D5A3-4D09-B3A8-AC1570B3C733}" type="pres">
      <dgm:prSet presAssocID="{BB0000BD-B220-4E9A-AFFF-CF3018C1D9A8}" presName="hierRoot2" presStyleCnt="0">
        <dgm:presLayoutVars>
          <dgm:hierBranch val="init"/>
        </dgm:presLayoutVars>
      </dgm:prSet>
      <dgm:spPr/>
    </dgm:pt>
    <dgm:pt modelId="{94023777-4DBC-4984-A8CB-85D9EFE9D6F2}" type="pres">
      <dgm:prSet presAssocID="{BB0000BD-B220-4E9A-AFFF-CF3018C1D9A8}" presName="rootComposite" presStyleCnt="0"/>
      <dgm:spPr/>
    </dgm:pt>
    <dgm:pt modelId="{A06420F7-CCEA-4B29-832F-A232B8AE1253}" type="pres">
      <dgm:prSet presAssocID="{BB0000BD-B220-4E9A-AFFF-CF3018C1D9A8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083DA7-440F-4E61-B887-D619963EAC08}" type="pres">
      <dgm:prSet presAssocID="{BB0000BD-B220-4E9A-AFFF-CF3018C1D9A8}" presName="rootConnector" presStyleLbl="node2" presStyleIdx="3" presStyleCnt="4"/>
      <dgm:spPr/>
      <dgm:t>
        <a:bodyPr/>
        <a:lstStyle/>
        <a:p>
          <a:endParaRPr lang="en-US"/>
        </a:p>
      </dgm:t>
    </dgm:pt>
    <dgm:pt modelId="{3A48665B-E18B-4E50-9D94-D877D6B7937F}" type="pres">
      <dgm:prSet presAssocID="{BB0000BD-B220-4E9A-AFFF-CF3018C1D9A8}" presName="hierChild4" presStyleCnt="0"/>
      <dgm:spPr/>
    </dgm:pt>
    <dgm:pt modelId="{1BCF967E-0FBD-469E-8CFF-7F71930D1BF4}" type="pres">
      <dgm:prSet presAssocID="{BB0000BD-B220-4E9A-AFFF-CF3018C1D9A8}" presName="hierChild5" presStyleCnt="0"/>
      <dgm:spPr/>
    </dgm:pt>
    <dgm:pt modelId="{F3ACB93F-BC4F-433F-8214-D7F91345472B}" type="pres">
      <dgm:prSet presAssocID="{6C9F0550-D0E8-4826-ACC4-942982E73106}" presName="hierChild3" presStyleCnt="0"/>
      <dgm:spPr/>
    </dgm:pt>
  </dgm:ptLst>
  <dgm:cxnLst>
    <dgm:cxn modelId="{FB0131E6-9E3B-4FD0-BCF5-A89A63B20CA7}" srcId="{6C9F0550-D0E8-4826-ACC4-942982E73106}" destId="{698056FB-B1B0-403A-AF12-6BA213E4F247}" srcOrd="1" destOrd="0" parTransId="{4AD0BB1C-A6E0-4F3E-BD94-305A72404ED3}" sibTransId="{8C0DF3AE-AD53-4198-96A9-1CE3C455056A}"/>
    <dgm:cxn modelId="{D6C63727-7832-455E-BE1B-BB23F5BC7E68}" type="presOf" srcId="{698056FB-B1B0-403A-AF12-6BA213E4F247}" destId="{941AD520-1FFF-4D69-BD87-2AE460476902}" srcOrd="0" destOrd="0" presId="urn:microsoft.com/office/officeart/2005/8/layout/orgChart1"/>
    <dgm:cxn modelId="{D49B1E53-EFF0-454F-A20D-0BE86A8BB571}" type="presOf" srcId="{7DA590F1-02D8-4D76-905E-04185155B6D6}" destId="{76B824BA-C437-459D-AC79-3C2A16277A36}" srcOrd="0" destOrd="0" presId="urn:microsoft.com/office/officeart/2005/8/layout/orgChart1"/>
    <dgm:cxn modelId="{0CD3A2A1-C624-4A76-B87C-12080A20085C}" srcId="{6C9F0550-D0E8-4826-ACC4-942982E73106}" destId="{DE7032A4-0AC4-4F42-B665-C0174D366AFC}" srcOrd="2" destOrd="0" parTransId="{A9FB5874-1C84-43D5-ABC9-8386BCF1C62A}" sibTransId="{83CEC7B2-BB8F-470A-AD1D-8740C755931A}"/>
    <dgm:cxn modelId="{BCC2F049-134D-40AA-AC14-CF991EAACF82}" type="presOf" srcId="{6C9F0550-D0E8-4826-ACC4-942982E73106}" destId="{2B751964-8B3C-4AE6-9DB2-7A230FAB6F87}" srcOrd="1" destOrd="0" presId="urn:microsoft.com/office/officeart/2005/8/layout/orgChart1"/>
    <dgm:cxn modelId="{04AE81AE-B9D8-431C-A2D0-ED52FA78C996}" type="presOf" srcId="{6C9F0550-D0E8-4826-ACC4-942982E73106}" destId="{3DD8471F-EA36-4C40-9AB4-4FC8D5660792}" srcOrd="0" destOrd="0" presId="urn:microsoft.com/office/officeart/2005/8/layout/orgChart1"/>
    <dgm:cxn modelId="{F8A50A2B-9592-4B29-B39E-166B514B03FD}" type="presOf" srcId="{698056FB-B1B0-403A-AF12-6BA213E4F247}" destId="{6385C55E-1FB8-4C55-B8D5-96AA74A6A401}" srcOrd="1" destOrd="0" presId="urn:microsoft.com/office/officeart/2005/8/layout/orgChart1"/>
    <dgm:cxn modelId="{329B5370-3FAE-4A09-8CDB-EF94BBF84C5C}" type="presOf" srcId="{9350BB06-720B-4E39-B3F0-612AB2A77830}" destId="{A8AD18AE-7F09-404A-A43F-EF854970C2D9}" srcOrd="0" destOrd="0" presId="urn:microsoft.com/office/officeart/2005/8/layout/orgChart1"/>
    <dgm:cxn modelId="{5755D3C9-A233-4EE1-8045-620F872CBFB6}" type="presOf" srcId="{DE7032A4-0AC4-4F42-B665-C0174D366AFC}" destId="{01B0F323-3C31-40CC-AA63-E9348AB224A0}" srcOrd="0" destOrd="0" presId="urn:microsoft.com/office/officeart/2005/8/layout/orgChart1"/>
    <dgm:cxn modelId="{DE398A49-1CCD-4893-A95C-C12A5C694B47}" type="presOf" srcId="{BDA17D82-898E-4E28-AEC9-3690FB592D73}" destId="{BFE505C8-C722-4209-87DE-273204BC8BB9}" srcOrd="0" destOrd="0" presId="urn:microsoft.com/office/officeart/2005/8/layout/orgChart1"/>
    <dgm:cxn modelId="{41236F74-84CF-4EBC-8697-79B3CC530125}" type="presOf" srcId="{BB0000BD-B220-4E9A-AFFF-CF3018C1D9A8}" destId="{A06420F7-CCEA-4B29-832F-A232B8AE1253}" srcOrd="0" destOrd="0" presId="urn:microsoft.com/office/officeart/2005/8/layout/orgChart1"/>
    <dgm:cxn modelId="{54BA919A-05AD-427C-8343-48170775837A}" srcId="{6C9F0550-D0E8-4826-ACC4-942982E73106}" destId="{062EFFD0-EC3C-468A-AD8B-AA32C5E1BF21}" srcOrd="0" destOrd="0" parTransId="{9350BB06-720B-4E39-B3F0-612AB2A77830}" sibTransId="{15E03CDA-F7CF-4276-963D-A96BE9C742CC}"/>
    <dgm:cxn modelId="{373526EA-F0BF-4857-9B59-2658AC3BCA9C}" type="presOf" srcId="{062EFFD0-EC3C-468A-AD8B-AA32C5E1BF21}" destId="{20F3DC7F-5CAE-474A-96C3-5F66B4A1A11D}" srcOrd="1" destOrd="0" presId="urn:microsoft.com/office/officeart/2005/8/layout/orgChart1"/>
    <dgm:cxn modelId="{A9652231-525E-4E7F-869F-0841382EBC57}" type="presOf" srcId="{BB0000BD-B220-4E9A-AFFF-CF3018C1D9A8}" destId="{5A083DA7-440F-4E61-B887-D619963EAC08}" srcOrd="1" destOrd="0" presId="urn:microsoft.com/office/officeart/2005/8/layout/orgChart1"/>
    <dgm:cxn modelId="{6B6751C7-B256-4A46-A2FA-1AFA8DFC5593}" type="presOf" srcId="{DE7032A4-0AC4-4F42-B665-C0174D366AFC}" destId="{29538246-08F2-4E73-A887-45914FE9C7B8}" srcOrd="1" destOrd="0" presId="urn:microsoft.com/office/officeart/2005/8/layout/orgChart1"/>
    <dgm:cxn modelId="{52DA3B79-998C-4A18-B3BF-6FD8EADDC488}" srcId="{6C9F0550-D0E8-4826-ACC4-942982E73106}" destId="{BB0000BD-B220-4E9A-AFFF-CF3018C1D9A8}" srcOrd="3" destOrd="0" parTransId="{7DA590F1-02D8-4D76-905E-04185155B6D6}" sibTransId="{F487C113-BD66-4D3C-8F9F-8E57235D618A}"/>
    <dgm:cxn modelId="{BC953083-5FCD-4874-9F0C-D556B154961A}" type="presOf" srcId="{062EFFD0-EC3C-468A-AD8B-AA32C5E1BF21}" destId="{C035E80C-EDFF-47D6-BA78-598552CA5700}" srcOrd="0" destOrd="0" presId="urn:microsoft.com/office/officeart/2005/8/layout/orgChart1"/>
    <dgm:cxn modelId="{130A7A47-1B08-48FE-AA5E-8C10F5842F0C}" type="presOf" srcId="{4AD0BB1C-A6E0-4F3E-BD94-305A72404ED3}" destId="{C80C9D78-66E6-48C3-AF51-2ABCB0C84F76}" srcOrd="0" destOrd="0" presId="urn:microsoft.com/office/officeart/2005/8/layout/orgChart1"/>
    <dgm:cxn modelId="{A436828B-AE31-419F-989C-793957DD484B}" type="presOf" srcId="{A9FB5874-1C84-43D5-ABC9-8386BCF1C62A}" destId="{BC557B38-FF5B-4251-BF71-4E0A21A1DAF3}" srcOrd="0" destOrd="0" presId="urn:microsoft.com/office/officeart/2005/8/layout/orgChart1"/>
    <dgm:cxn modelId="{CC1FFD7F-7006-4E9C-A595-5E3A4DD170CF}" srcId="{BDA17D82-898E-4E28-AEC9-3690FB592D73}" destId="{6C9F0550-D0E8-4826-ACC4-942982E73106}" srcOrd="0" destOrd="0" parTransId="{38D02648-F361-4EF5-9420-6EAC9FE0DF75}" sibTransId="{E3398FED-0CCF-477C-95D4-06621EBFEA97}"/>
    <dgm:cxn modelId="{D40F6DF9-1FDA-4259-970D-E263224B4617}" type="presParOf" srcId="{BFE505C8-C722-4209-87DE-273204BC8BB9}" destId="{8A38D9BF-3101-4741-8980-EA8D1D338811}" srcOrd="0" destOrd="0" presId="urn:microsoft.com/office/officeart/2005/8/layout/orgChart1"/>
    <dgm:cxn modelId="{94D502C7-5173-4F8B-9DE8-138523BD965E}" type="presParOf" srcId="{8A38D9BF-3101-4741-8980-EA8D1D338811}" destId="{DF811B76-8AB0-4234-BC32-A057A019D5AE}" srcOrd="0" destOrd="0" presId="urn:microsoft.com/office/officeart/2005/8/layout/orgChart1"/>
    <dgm:cxn modelId="{8725FBA5-9750-4851-8E17-0278FF9B722D}" type="presParOf" srcId="{DF811B76-8AB0-4234-BC32-A057A019D5AE}" destId="{3DD8471F-EA36-4C40-9AB4-4FC8D5660792}" srcOrd="0" destOrd="0" presId="urn:microsoft.com/office/officeart/2005/8/layout/orgChart1"/>
    <dgm:cxn modelId="{6C188614-1903-43D7-8777-D739144D7EE5}" type="presParOf" srcId="{DF811B76-8AB0-4234-BC32-A057A019D5AE}" destId="{2B751964-8B3C-4AE6-9DB2-7A230FAB6F87}" srcOrd="1" destOrd="0" presId="urn:microsoft.com/office/officeart/2005/8/layout/orgChart1"/>
    <dgm:cxn modelId="{7F57DD37-FB51-4304-B3BA-679603F63606}" type="presParOf" srcId="{8A38D9BF-3101-4741-8980-EA8D1D338811}" destId="{2C6DD13A-0287-40A0-BC41-71CBEB90B2BD}" srcOrd="1" destOrd="0" presId="urn:microsoft.com/office/officeart/2005/8/layout/orgChart1"/>
    <dgm:cxn modelId="{86EE7037-19FA-4C9B-BA50-30ABCBE49D7C}" type="presParOf" srcId="{2C6DD13A-0287-40A0-BC41-71CBEB90B2BD}" destId="{A8AD18AE-7F09-404A-A43F-EF854970C2D9}" srcOrd="0" destOrd="0" presId="urn:microsoft.com/office/officeart/2005/8/layout/orgChart1"/>
    <dgm:cxn modelId="{26B10BC8-DE7D-4C63-8F94-FE70EA01A565}" type="presParOf" srcId="{2C6DD13A-0287-40A0-BC41-71CBEB90B2BD}" destId="{BF30F661-D7C8-4B7C-A8C2-D47AFFF6BEB1}" srcOrd="1" destOrd="0" presId="urn:microsoft.com/office/officeart/2005/8/layout/orgChart1"/>
    <dgm:cxn modelId="{78BE7766-5147-442C-B048-D3CAA50DEFB0}" type="presParOf" srcId="{BF30F661-D7C8-4B7C-A8C2-D47AFFF6BEB1}" destId="{6C411421-5E29-47E7-9937-8CC2D362B75F}" srcOrd="0" destOrd="0" presId="urn:microsoft.com/office/officeart/2005/8/layout/orgChart1"/>
    <dgm:cxn modelId="{02AC8328-E928-4F2C-8983-EDE2AAD8691E}" type="presParOf" srcId="{6C411421-5E29-47E7-9937-8CC2D362B75F}" destId="{C035E80C-EDFF-47D6-BA78-598552CA5700}" srcOrd="0" destOrd="0" presId="urn:microsoft.com/office/officeart/2005/8/layout/orgChart1"/>
    <dgm:cxn modelId="{6BB76E81-E2F6-4DCF-BB14-8AE1E3FF5918}" type="presParOf" srcId="{6C411421-5E29-47E7-9937-8CC2D362B75F}" destId="{20F3DC7F-5CAE-474A-96C3-5F66B4A1A11D}" srcOrd="1" destOrd="0" presId="urn:microsoft.com/office/officeart/2005/8/layout/orgChart1"/>
    <dgm:cxn modelId="{E470C017-DB52-4EAB-B874-9E549C5B2295}" type="presParOf" srcId="{BF30F661-D7C8-4B7C-A8C2-D47AFFF6BEB1}" destId="{FEDD1260-7C70-4368-B1E1-3B033CCC9F2F}" srcOrd="1" destOrd="0" presId="urn:microsoft.com/office/officeart/2005/8/layout/orgChart1"/>
    <dgm:cxn modelId="{25CB5861-F211-4A24-9909-74651C47185B}" type="presParOf" srcId="{BF30F661-D7C8-4B7C-A8C2-D47AFFF6BEB1}" destId="{E7C4F183-3C69-49F6-A382-191A25A600A3}" srcOrd="2" destOrd="0" presId="urn:microsoft.com/office/officeart/2005/8/layout/orgChart1"/>
    <dgm:cxn modelId="{EE23A328-5424-4F14-B39E-6DEAB67AC5EA}" type="presParOf" srcId="{2C6DD13A-0287-40A0-BC41-71CBEB90B2BD}" destId="{C80C9D78-66E6-48C3-AF51-2ABCB0C84F76}" srcOrd="2" destOrd="0" presId="urn:microsoft.com/office/officeart/2005/8/layout/orgChart1"/>
    <dgm:cxn modelId="{084C8875-CBC0-46F8-BA6C-5E4281E1683F}" type="presParOf" srcId="{2C6DD13A-0287-40A0-BC41-71CBEB90B2BD}" destId="{D5441F97-F455-42CE-ADDC-E24ECE38086C}" srcOrd="3" destOrd="0" presId="urn:microsoft.com/office/officeart/2005/8/layout/orgChart1"/>
    <dgm:cxn modelId="{52140218-CFD5-428D-B34E-ACDB167F59DE}" type="presParOf" srcId="{D5441F97-F455-42CE-ADDC-E24ECE38086C}" destId="{D88AB361-2722-4085-B334-CDD5B274FFA1}" srcOrd="0" destOrd="0" presId="urn:microsoft.com/office/officeart/2005/8/layout/orgChart1"/>
    <dgm:cxn modelId="{5F9292D2-D1DD-42F4-8625-D016EC47C640}" type="presParOf" srcId="{D88AB361-2722-4085-B334-CDD5B274FFA1}" destId="{941AD520-1FFF-4D69-BD87-2AE460476902}" srcOrd="0" destOrd="0" presId="urn:microsoft.com/office/officeart/2005/8/layout/orgChart1"/>
    <dgm:cxn modelId="{FF4864D7-20AE-4C33-99D8-C1B584A7D4EC}" type="presParOf" srcId="{D88AB361-2722-4085-B334-CDD5B274FFA1}" destId="{6385C55E-1FB8-4C55-B8D5-96AA74A6A401}" srcOrd="1" destOrd="0" presId="urn:microsoft.com/office/officeart/2005/8/layout/orgChart1"/>
    <dgm:cxn modelId="{0ADA7469-6C5A-41DD-A90F-6389E62B34C2}" type="presParOf" srcId="{D5441F97-F455-42CE-ADDC-E24ECE38086C}" destId="{B204C9D3-7472-46BE-8D2F-D3E17B61EA87}" srcOrd="1" destOrd="0" presId="urn:microsoft.com/office/officeart/2005/8/layout/orgChart1"/>
    <dgm:cxn modelId="{2F1F641C-DC3D-4423-B61A-72C57FA4B3B9}" type="presParOf" srcId="{D5441F97-F455-42CE-ADDC-E24ECE38086C}" destId="{92CA0CC3-0AD1-4DB2-B14A-273FD8E78C60}" srcOrd="2" destOrd="0" presId="urn:microsoft.com/office/officeart/2005/8/layout/orgChart1"/>
    <dgm:cxn modelId="{1B34D40F-3A6C-4501-8D61-EAB5FFDD27F9}" type="presParOf" srcId="{2C6DD13A-0287-40A0-BC41-71CBEB90B2BD}" destId="{BC557B38-FF5B-4251-BF71-4E0A21A1DAF3}" srcOrd="4" destOrd="0" presId="urn:microsoft.com/office/officeart/2005/8/layout/orgChart1"/>
    <dgm:cxn modelId="{8D203BDF-0BA2-4CBC-A5D1-F91765D1904E}" type="presParOf" srcId="{2C6DD13A-0287-40A0-BC41-71CBEB90B2BD}" destId="{E470D572-DEC0-4FEC-9C47-BBE170D1E273}" srcOrd="5" destOrd="0" presId="urn:microsoft.com/office/officeart/2005/8/layout/orgChart1"/>
    <dgm:cxn modelId="{72C42F0D-F587-4B84-A3B2-70E4F98D850F}" type="presParOf" srcId="{E470D572-DEC0-4FEC-9C47-BBE170D1E273}" destId="{87074C9A-FE81-4D0B-A1A3-3E40E072D834}" srcOrd="0" destOrd="0" presId="urn:microsoft.com/office/officeart/2005/8/layout/orgChart1"/>
    <dgm:cxn modelId="{FD8631F8-4719-4C08-9A06-5FE954FCC040}" type="presParOf" srcId="{87074C9A-FE81-4D0B-A1A3-3E40E072D834}" destId="{01B0F323-3C31-40CC-AA63-E9348AB224A0}" srcOrd="0" destOrd="0" presId="urn:microsoft.com/office/officeart/2005/8/layout/orgChart1"/>
    <dgm:cxn modelId="{92051B42-3A75-49C5-B7D7-6F3BBFFB4344}" type="presParOf" srcId="{87074C9A-FE81-4D0B-A1A3-3E40E072D834}" destId="{29538246-08F2-4E73-A887-45914FE9C7B8}" srcOrd="1" destOrd="0" presId="urn:microsoft.com/office/officeart/2005/8/layout/orgChart1"/>
    <dgm:cxn modelId="{65B8F41F-CF52-42A4-AFF7-8BE2E20082F4}" type="presParOf" srcId="{E470D572-DEC0-4FEC-9C47-BBE170D1E273}" destId="{AC41ACA3-63FB-4B1A-AC3D-4FA9872EC98D}" srcOrd="1" destOrd="0" presId="urn:microsoft.com/office/officeart/2005/8/layout/orgChart1"/>
    <dgm:cxn modelId="{972A8AD7-0B09-42AB-9BE0-80E0A4AF0C40}" type="presParOf" srcId="{E470D572-DEC0-4FEC-9C47-BBE170D1E273}" destId="{10B9A841-B84E-496E-8138-30DBDADDF617}" srcOrd="2" destOrd="0" presId="urn:microsoft.com/office/officeart/2005/8/layout/orgChart1"/>
    <dgm:cxn modelId="{40A5F1C2-27A5-4A85-B141-E9B0D86AFADC}" type="presParOf" srcId="{2C6DD13A-0287-40A0-BC41-71CBEB90B2BD}" destId="{76B824BA-C437-459D-AC79-3C2A16277A36}" srcOrd="6" destOrd="0" presId="urn:microsoft.com/office/officeart/2005/8/layout/orgChart1"/>
    <dgm:cxn modelId="{9F0951EB-C513-4CB6-8835-40D058319FF7}" type="presParOf" srcId="{2C6DD13A-0287-40A0-BC41-71CBEB90B2BD}" destId="{AE655FDA-D5A3-4D09-B3A8-AC1570B3C733}" srcOrd="7" destOrd="0" presId="urn:microsoft.com/office/officeart/2005/8/layout/orgChart1"/>
    <dgm:cxn modelId="{6F6C502B-D24B-4989-AB89-2C46DBE4000C}" type="presParOf" srcId="{AE655FDA-D5A3-4D09-B3A8-AC1570B3C733}" destId="{94023777-4DBC-4984-A8CB-85D9EFE9D6F2}" srcOrd="0" destOrd="0" presId="urn:microsoft.com/office/officeart/2005/8/layout/orgChart1"/>
    <dgm:cxn modelId="{B4F55458-7DC6-473C-8D31-B608476E2817}" type="presParOf" srcId="{94023777-4DBC-4984-A8CB-85D9EFE9D6F2}" destId="{A06420F7-CCEA-4B29-832F-A232B8AE1253}" srcOrd="0" destOrd="0" presId="urn:microsoft.com/office/officeart/2005/8/layout/orgChart1"/>
    <dgm:cxn modelId="{F804DB5A-A885-42CA-9BFF-E5B5EF233179}" type="presParOf" srcId="{94023777-4DBC-4984-A8CB-85D9EFE9D6F2}" destId="{5A083DA7-440F-4E61-B887-D619963EAC08}" srcOrd="1" destOrd="0" presId="urn:microsoft.com/office/officeart/2005/8/layout/orgChart1"/>
    <dgm:cxn modelId="{9ABF1859-E322-46D2-B4FC-E00A7480998D}" type="presParOf" srcId="{AE655FDA-D5A3-4D09-B3A8-AC1570B3C733}" destId="{3A48665B-E18B-4E50-9D94-D877D6B7937F}" srcOrd="1" destOrd="0" presId="urn:microsoft.com/office/officeart/2005/8/layout/orgChart1"/>
    <dgm:cxn modelId="{602BAF1C-5911-4DD4-9E63-EDDF537E1658}" type="presParOf" srcId="{AE655FDA-D5A3-4D09-B3A8-AC1570B3C733}" destId="{1BCF967E-0FBD-469E-8CFF-7F71930D1BF4}" srcOrd="2" destOrd="0" presId="urn:microsoft.com/office/officeart/2005/8/layout/orgChart1"/>
    <dgm:cxn modelId="{F328B78F-864F-40DE-BF0C-7E2140D60A85}" type="presParOf" srcId="{8A38D9BF-3101-4741-8980-EA8D1D338811}" destId="{F3ACB93F-BC4F-433F-8214-D7F9134547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84CA21-6707-4836-BDE8-48D8C431315C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3E53D8-E881-43E9-BC13-AFFD9B3A257A}">
      <dgm:prSet phldrT="[Text]" custT="1"/>
      <dgm:spPr/>
      <dgm:t>
        <a:bodyPr/>
        <a:lstStyle/>
        <a:p>
          <a:r>
            <a:rPr lang="en-US" sz="21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PENGUJIAN KUALITI</a:t>
          </a:r>
        </a:p>
      </dgm:t>
    </dgm:pt>
    <dgm:pt modelId="{3C4707D3-8815-4D84-9E8D-8FF1F7C27AD5}" type="parTrans" cxnId="{A2A0F89B-ED84-4088-A2A4-F4ACF8D3A3BC}">
      <dgm:prSet/>
      <dgm:spPr/>
      <dgm:t>
        <a:bodyPr/>
        <a:lstStyle/>
        <a:p>
          <a:endParaRPr lang="en-US"/>
        </a:p>
      </dgm:t>
    </dgm:pt>
    <dgm:pt modelId="{D67F55FB-A87C-495F-9440-1CCD58F3D1BB}" type="sibTrans" cxnId="{A2A0F89B-ED84-4088-A2A4-F4ACF8D3A3BC}">
      <dgm:prSet/>
      <dgm:spPr/>
      <dgm:t>
        <a:bodyPr/>
        <a:lstStyle/>
        <a:p>
          <a:endParaRPr lang="en-US"/>
        </a:p>
      </dgm:t>
    </dgm:pt>
    <dgm:pt modelId="{ABA0559D-D656-4FA7-B7AB-BABEC3D5EE5D}">
      <dgm:prSet custT="1"/>
      <dgm:spPr/>
      <dgm:t>
        <a:bodyPr/>
        <a:lstStyle/>
        <a:p>
          <a:r>
            <a:rPr lang="fi-FI" sz="1600" b="1" dirty="0"/>
            <a:t>Pengesahan kualiti oleh pengilang/ pembekal;</a:t>
          </a:r>
        </a:p>
      </dgm:t>
    </dgm:pt>
    <dgm:pt modelId="{44AAD173-A3E7-4F4C-9995-93F82E4BB809}" type="parTrans" cxnId="{06D881E2-7418-404E-9813-8AD578AFE464}">
      <dgm:prSet/>
      <dgm:spPr/>
      <dgm:t>
        <a:bodyPr/>
        <a:lstStyle/>
        <a:p>
          <a:endParaRPr lang="en-US"/>
        </a:p>
      </dgm:t>
    </dgm:pt>
    <dgm:pt modelId="{6F272285-8041-44A6-9C00-23F1AB377AF4}" type="sibTrans" cxnId="{06D881E2-7418-404E-9813-8AD578AFE464}">
      <dgm:prSet/>
      <dgm:spPr/>
      <dgm:t>
        <a:bodyPr/>
        <a:lstStyle/>
        <a:p>
          <a:endParaRPr lang="en-US"/>
        </a:p>
      </dgm:t>
    </dgm:pt>
    <dgm:pt modelId="{D7D8C9AD-4A56-4DF2-91E8-91AE4D8CA374}">
      <dgm:prSet custT="1"/>
      <dgm:spPr/>
      <dgm:t>
        <a:bodyPr/>
        <a:lstStyle/>
        <a:p>
          <a:r>
            <a:rPr lang="en-US" sz="1600" b="1" dirty="0" err="1"/>
            <a:t>Sampel</a:t>
          </a:r>
          <a:r>
            <a:rPr lang="en-US" sz="1600" b="1" dirty="0"/>
            <a:t> </a:t>
          </a:r>
          <a:r>
            <a:rPr lang="en-US" sz="1600" b="1" dirty="0" err="1"/>
            <a:t>barang</a:t>
          </a:r>
          <a:r>
            <a:rPr lang="en-US" sz="1600" b="1" dirty="0"/>
            <a:t> yang </a:t>
          </a:r>
          <a:r>
            <a:rPr lang="en-US" sz="1600" b="1" dirty="0" err="1"/>
            <a:t>telah</a:t>
          </a:r>
          <a:r>
            <a:rPr lang="en-US" sz="1600" b="1" dirty="0"/>
            <a:t> </a:t>
          </a:r>
          <a:r>
            <a:rPr lang="en-US" sz="1600" b="1" dirty="0" err="1"/>
            <a:t>diterima</a:t>
          </a:r>
          <a:r>
            <a:rPr lang="en-US" sz="1600" b="1" dirty="0"/>
            <a:t> </a:t>
          </a:r>
          <a:r>
            <a:rPr lang="en-US" sz="1600" b="1" dirty="0" err="1"/>
            <a:t>hendaklah</a:t>
          </a:r>
          <a:r>
            <a:rPr lang="en-US" sz="1600" b="1" dirty="0"/>
            <a:t> </a:t>
          </a:r>
          <a:r>
            <a:rPr lang="en-US" sz="1600" b="1" dirty="0" err="1"/>
            <a:t>dihantar</a:t>
          </a:r>
          <a:r>
            <a:rPr lang="en-US" sz="1600" b="1" dirty="0"/>
            <a:t> </a:t>
          </a:r>
          <a:r>
            <a:rPr lang="en-US" sz="1600" b="1" dirty="0" err="1"/>
            <a:t>ke</a:t>
          </a:r>
          <a:r>
            <a:rPr lang="en-US" sz="1600" b="1" dirty="0"/>
            <a:t> </a:t>
          </a:r>
          <a:r>
            <a:rPr lang="en-US" sz="1600" b="1" dirty="0" err="1"/>
            <a:t>agensi</a:t>
          </a:r>
          <a:r>
            <a:rPr lang="en-US" sz="1600" b="1" dirty="0"/>
            <a:t> </a:t>
          </a:r>
          <a:r>
            <a:rPr lang="en-US" sz="1600" b="1" dirty="0" err="1"/>
            <a:t>teknikal</a:t>
          </a:r>
          <a:r>
            <a:rPr lang="en-US" sz="1600" b="1" dirty="0"/>
            <a:t> </a:t>
          </a:r>
          <a:r>
            <a:rPr lang="en-US" sz="1600" b="1" dirty="0" err="1"/>
            <a:t>untuk</a:t>
          </a:r>
          <a:r>
            <a:rPr lang="en-US" sz="1600" b="1" dirty="0"/>
            <a:t> </a:t>
          </a:r>
          <a:r>
            <a:rPr lang="en-US" sz="1600" b="1" dirty="0" err="1"/>
            <a:t>diuji</a:t>
          </a:r>
          <a:endParaRPr lang="en-US" sz="1600" b="1" dirty="0"/>
        </a:p>
      </dgm:t>
    </dgm:pt>
    <dgm:pt modelId="{A2107FB5-34F0-49DA-94A8-6E8AEB09E27F}" type="parTrans" cxnId="{E3213960-112D-4F95-B2DA-08D05FCFFF61}">
      <dgm:prSet/>
      <dgm:spPr/>
      <dgm:t>
        <a:bodyPr/>
        <a:lstStyle/>
        <a:p>
          <a:endParaRPr lang="en-US"/>
        </a:p>
      </dgm:t>
    </dgm:pt>
    <dgm:pt modelId="{78347928-E78F-408B-9801-37E49F0B904B}" type="sibTrans" cxnId="{E3213960-112D-4F95-B2DA-08D05FCFFF61}">
      <dgm:prSet/>
      <dgm:spPr/>
      <dgm:t>
        <a:bodyPr/>
        <a:lstStyle/>
        <a:p>
          <a:endParaRPr lang="en-US"/>
        </a:p>
      </dgm:t>
    </dgm:pt>
    <dgm:pt modelId="{0310922F-1FD6-4F23-8291-2B530144999E}">
      <dgm:prSet/>
      <dgm:spPr/>
      <dgm:t>
        <a:bodyPr/>
        <a:lstStyle/>
        <a:p>
          <a:r>
            <a:rPr lang="en-US" b="1" dirty="0"/>
            <a:t>Barang-barang yang tidak menepati kualiti hendaklah dikembalikan</a:t>
          </a:r>
        </a:p>
      </dgm:t>
    </dgm:pt>
    <dgm:pt modelId="{D405EADD-6169-4389-84D0-6D4DCAC2EB39}" type="parTrans" cxnId="{C1B0D61C-46FA-4588-A1DA-85C9C2CC5F6C}">
      <dgm:prSet/>
      <dgm:spPr/>
      <dgm:t>
        <a:bodyPr/>
        <a:lstStyle/>
        <a:p>
          <a:endParaRPr lang="en-US"/>
        </a:p>
      </dgm:t>
    </dgm:pt>
    <dgm:pt modelId="{D0BB049B-271B-4B39-A22B-4C8A43B2EBA4}" type="sibTrans" cxnId="{C1B0D61C-46FA-4588-A1DA-85C9C2CC5F6C}">
      <dgm:prSet/>
      <dgm:spPr/>
      <dgm:t>
        <a:bodyPr/>
        <a:lstStyle/>
        <a:p>
          <a:endParaRPr lang="en-US"/>
        </a:p>
      </dgm:t>
    </dgm:pt>
    <dgm:pt modelId="{669B8D6E-35F5-4CC8-8403-8D883EF1AEA4}">
      <dgm:prSet custT="1"/>
      <dgm:spPr/>
      <dgm:t>
        <a:bodyPr/>
        <a:lstStyle/>
        <a:p>
          <a:r>
            <a:rPr lang="fi-FI" sz="1600" b="1" dirty="0"/>
            <a:t>Menuntut penggantian semula mengikut terma kontrak</a:t>
          </a:r>
          <a:endParaRPr lang="en-US" sz="1600" b="1" dirty="0"/>
        </a:p>
      </dgm:t>
    </dgm:pt>
    <dgm:pt modelId="{2D5B9D24-B175-474B-93CD-9AE27113C69D}" type="parTrans" cxnId="{0956627C-35DF-4E39-9613-AB9564A17495}">
      <dgm:prSet/>
      <dgm:spPr/>
      <dgm:t>
        <a:bodyPr/>
        <a:lstStyle/>
        <a:p>
          <a:endParaRPr lang="en-US"/>
        </a:p>
      </dgm:t>
    </dgm:pt>
    <dgm:pt modelId="{8375279B-FA34-446B-A7E6-B828C282DBE0}" type="sibTrans" cxnId="{0956627C-35DF-4E39-9613-AB9564A17495}">
      <dgm:prSet/>
      <dgm:spPr/>
      <dgm:t>
        <a:bodyPr/>
        <a:lstStyle/>
        <a:p>
          <a:endParaRPr lang="en-US"/>
        </a:p>
      </dgm:t>
    </dgm:pt>
    <dgm:pt modelId="{ED62442C-C04F-4024-BB91-7FFF47916B29}" type="pres">
      <dgm:prSet presAssocID="{5E84CA21-6707-4836-BDE8-48D8C431315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2C015F-78C7-4E3A-BB58-2F2CBA6316D4}" type="pres">
      <dgm:prSet presAssocID="{C83E53D8-E881-43E9-BC13-AFFD9B3A257A}" presName="centerShape" presStyleLbl="node0" presStyleIdx="0" presStyleCnt="1" custScaleX="124440" custScaleY="130209"/>
      <dgm:spPr/>
      <dgm:t>
        <a:bodyPr/>
        <a:lstStyle/>
        <a:p>
          <a:endParaRPr lang="en-US"/>
        </a:p>
      </dgm:t>
    </dgm:pt>
    <dgm:pt modelId="{F8A43EA4-7C12-4292-84FA-005A21CC8259}" type="pres">
      <dgm:prSet presAssocID="{44AAD173-A3E7-4F4C-9995-93F82E4BB809}" presName="parTrans" presStyleLbl="sibTrans2D1" presStyleIdx="0" presStyleCnt="4"/>
      <dgm:spPr/>
      <dgm:t>
        <a:bodyPr/>
        <a:lstStyle/>
        <a:p>
          <a:endParaRPr lang="en-US"/>
        </a:p>
      </dgm:t>
    </dgm:pt>
    <dgm:pt modelId="{B6A88B7E-657F-45C4-BC62-81DE1E46B277}" type="pres">
      <dgm:prSet presAssocID="{44AAD173-A3E7-4F4C-9995-93F82E4BB80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922352B-99C7-4CAE-8D97-DA6737A9CF6F}" type="pres">
      <dgm:prSet presAssocID="{ABA0559D-D656-4FA7-B7AB-BABEC3D5EE5D}" presName="node" presStyleLbl="node1" presStyleIdx="0" presStyleCnt="4" custScaleX="153250" custRadScaleRad="96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8BE69-40AF-4185-A689-7986EA67389B}" type="pres">
      <dgm:prSet presAssocID="{A2107FB5-34F0-49DA-94A8-6E8AEB09E27F}" presName="parTrans" presStyleLbl="sibTrans2D1" presStyleIdx="1" presStyleCnt="4"/>
      <dgm:spPr/>
      <dgm:t>
        <a:bodyPr/>
        <a:lstStyle/>
        <a:p>
          <a:endParaRPr lang="en-US"/>
        </a:p>
      </dgm:t>
    </dgm:pt>
    <dgm:pt modelId="{FFB261BB-2AC3-49F4-8ABD-15C50C40206D}" type="pres">
      <dgm:prSet presAssocID="{A2107FB5-34F0-49DA-94A8-6E8AEB09E27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AE3FD31-C18E-4456-9869-25CB1ADEE707}" type="pres">
      <dgm:prSet presAssocID="{D7D8C9AD-4A56-4DF2-91E8-91AE4D8CA374}" presName="node" presStyleLbl="node1" presStyleIdx="1" presStyleCnt="4" custScaleX="169173" custRadScaleRad="1283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6BDB1B-5726-42EA-8FD3-F95665D15F25}" type="pres">
      <dgm:prSet presAssocID="{D405EADD-6169-4389-84D0-6D4DCAC2EB39}" presName="parTrans" presStyleLbl="sibTrans2D1" presStyleIdx="2" presStyleCnt="4"/>
      <dgm:spPr/>
      <dgm:t>
        <a:bodyPr/>
        <a:lstStyle/>
        <a:p>
          <a:endParaRPr lang="en-US"/>
        </a:p>
      </dgm:t>
    </dgm:pt>
    <dgm:pt modelId="{BB4BD262-9820-4311-A1C6-27CDCBC5FE3C}" type="pres">
      <dgm:prSet presAssocID="{D405EADD-6169-4389-84D0-6D4DCAC2EB39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60BD1B8-8228-422B-B731-75C42B7EB5A1}" type="pres">
      <dgm:prSet presAssocID="{0310922F-1FD6-4F23-8291-2B530144999E}" presName="node" presStyleLbl="node1" presStyleIdx="2" presStyleCnt="4" custScaleX="185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20C10-7C2C-41A2-BE60-0A68F79BC6F3}" type="pres">
      <dgm:prSet presAssocID="{2D5B9D24-B175-474B-93CD-9AE27113C69D}" presName="parTrans" presStyleLbl="sibTrans2D1" presStyleIdx="3" presStyleCnt="4"/>
      <dgm:spPr/>
      <dgm:t>
        <a:bodyPr/>
        <a:lstStyle/>
        <a:p>
          <a:endParaRPr lang="en-US"/>
        </a:p>
      </dgm:t>
    </dgm:pt>
    <dgm:pt modelId="{9163BC2D-9C64-4CD5-AF69-9837CE609248}" type="pres">
      <dgm:prSet presAssocID="{2D5B9D24-B175-474B-93CD-9AE27113C69D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6B2F247A-7C69-43EE-AF5E-40C452D78046}" type="pres">
      <dgm:prSet presAssocID="{669B8D6E-35F5-4CC8-8403-8D883EF1AEA4}" presName="node" presStyleLbl="node1" presStyleIdx="3" presStyleCnt="4" custScaleX="188477" custRadScaleRad="138588" custRadScaleInc="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C67CFC-90B1-4269-95A8-8C45331F3345}" type="presOf" srcId="{2D5B9D24-B175-474B-93CD-9AE27113C69D}" destId="{50E20C10-7C2C-41A2-BE60-0A68F79BC6F3}" srcOrd="0" destOrd="0" presId="urn:microsoft.com/office/officeart/2005/8/layout/radial5"/>
    <dgm:cxn modelId="{A2A0F89B-ED84-4088-A2A4-F4ACF8D3A3BC}" srcId="{5E84CA21-6707-4836-BDE8-48D8C431315C}" destId="{C83E53D8-E881-43E9-BC13-AFFD9B3A257A}" srcOrd="0" destOrd="0" parTransId="{3C4707D3-8815-4D84-9E8D-8FF1F7C27AD5}" sibTransId="{D67F55FB-A87C-495F-9440-1CCD58F3D1BB}"/>
    <dgm:cxn modelId="{FA08132D-BC41-4E77-A449-007224C1F13A}" type="presOf" srcId="{D7D8C9AD-4A56-4DF2-91E8-91AE4D8CA374}" destId="{DAE3FD31-C18E-4456-9869-25CB1ADEE707}" srcOrd="0" destOrd="0" presId="urn:microsoft.com/office/officeart/2005/8/layout/radial5"/>
    <dgm:cxn modelId="{1780CA76-2A11-44F5-B516-8033061C5C88}" type="presOf" srcId="{ABA0559D-D656-4FA7-B7AB-BABEC3D5EE5D}" destId="{E922352B-99C7-4CAE-8D97-DA6737A9CF6F}" srcOrd="0" destOrd="0" presId="urn:microsoft.com/office/officeart/2005/8/layout/radial5"/>
    <dgm:cxn modelId="{8E2FAEA6-FCFB-4A8D-91F8-99C826132BF5}" type="presOf" srcId="{D405EADD-6169-4389-84D0-6D4DCAC2EB39}" destId="{BB4BD262-9820-4311-A1C6-27CDCBC5FE3C}" srcOrd="1" destOrd="0" presId="urn:microsoft.com/office/officeart/2005/8/layout/radial5"/>
    <dgm:cxn modelId="{E3213960-112D-4F95-B2DA-08D05FCFFF61}" srcId="{C83E53D8-E881-43E9-BC13-AFFD9B3A257A}" destId="{D7D8C9AD-4A56-4DF2-91E8-91AE4D8CA374}" srcOrd="1" destOrd="0" parTransId="{A2107FB5-34F0-49DA-94A8-6E8AEB09E27F}" sibTransId="{78347928-E78F-408B-9801-37E49F0B904B}"/>
    <dgm:cxn modelId="{0956627C-35DF-4E39-9613-AB9564A17495}" srcId="{C83E53D8-E881-43E9-BC13-AFFD9B3A257A}" destId="{669B8D6E-35F5-4CC8-8403-8D883EF1AEA4}" srcOrd="3" destOrd="0" parTransId="{2D5B9D24-B175-474B-93CD-9AE27113C69D}" sibTransId="{8375279B-FA34-446B-A7E6-B828C282DBE0}"/>
    <dgm:cxn modelId="{D1FE854E-125A-47E8-AD05-E154E9FD0879}" type="presOf" srcId="{C83E53D8-E881-43E9-BC13-AFFD9B3A257A}" destId="{8E2C015F-78C7-4E3A-BB58-2F2CBA6316D4}" srcOrd="0" destOrd="0" presId="urn:microsoft.com/office/officeart/2005/8/layout/radial5"/>
    <dgm:cxn modelId="{7D08506D-3FA2-496C-8110-0C2B357A4990}" type="presOf" srcId="{2D5B9D24-B175-474B-93CD-9AE27113C69D}" destId="{9163BC2D-9C64-4CD5-AF69-9837CE609248}" srcOrd="1" destOrd="0" presId="urn:microsoft.com/office/officeart/2005/8/layout/radial5"/>
    <dgm:cxn modelId="{7468BF15-87F5-4FF9-85AC-468674D7E6F1}" type="presOf" srcId="{44AAD173-A3E7-4F4C-9995-93F82E4BB809}" destId="{F8A43EA4-7C12-4292-84FA-005A21CC8259}" srcOrd="0" destOrd="0" presId="urn:microsoft.com/office/officeart/2005/8/layout/radial5"/>
    <dgm:cxn modelId="{7988D9C5-70BD-4F2A-B5D5-624D86B0F4F4}" type="presOf" srcId="{5E84CA21-6707-4836-BDE8-48D8C431315C}" destId="{ED62442C-C04F-4024-BB91-7FFF47916B29}" srcOrd="0" destOrd="0" presId="urn:microsoft.com/office/officeart/2005/8/layout/radial5"/>
    <dgm:cxn modelId="{9ADBE2E9-0357-4573-AA00-FD4EB093D2A2}" type="presOf" srcId="{A2107FB5-34F0-49DA-94A8-6E8AEB09E27F}" destId="{FFB261BB-2AC3-49F4-8ABD-15C50C40206D}" srcOrd="1" destOrd="0" presId="urn:microsoft.com/office/officeart/2005/8/layout/radial5"/>
    <dgm:cxn modelId="{864ADEE0-CDC6-4BC9-8E96-BE63C563FE89}" type="presOf" srcId="{669B8D6E-35F5-4CC8-8403-8D883EF1AEA4}" destId="{6B2F247A-7C69-43EE-AF5E-40C452D78046}" srcOrd="0" destOrd="0" presId="urn:microsoft.com/office/officeart/2005/8/layout/radial5"/>
    <dgm:cxn modelId="{6B500B63-634A-46FC-99B5-50B6E5A062EA}" type="presOf" srcId="{44AAD173-A3E7-4F4C-9995-93F82E4BB809}" destId="{B6A88B7E-657F-45C4-BC62-81DE1E46B277}" srcOrd="1" destOrd="0" presId="urn:microsoft.com/office/officeart/2005/8/layout/radial5"/>
    <dgm:cxn modelId="{C1B0D61C-46FA-4588-A1DA-85C9C2CC5F6C}" srcId="{C83E53D8-E881-43E9-BC13-AFFD9B3A257A}" destId="{0310922F-1FD6-4F23-8291-2B530144999E}" srcOrd="2" destOrd="0" parTransId="{D405EADD-6169-4389-84D0-6D4DCAC2EB39}" sibTransId="{D0BB049B-271B-4B39-A22B-4C8A43B2EBA4}"/>
    <dgm:cxn modelId="{A3B03553-7755-420E-94CA-6603BFFB2894}" type="presOf" srcId="{D405EADD-6169-4389-84D0-6D4DCAC2EB39}" destId="{FF6BDB1B-5726-42EA-8FD3-F95665D15F25}" srcOrd="0" destOrd="0" presId="urn:microsoft.com/office/officeart/2005/8/layout/radial5"/>
    <dgm:cxn modelId="{9308BE59-B40E-485C-A9A4-3150E3BEEE82}" type="presOf" srcId="{0310922F-1FD6-4F23-8291-2B530144999E}" destId="{160BD1B8-8228-422B-B731-75C42B7EB5A1}" srcOrd="0" destOrd="0" presId="urn:microsoft.com/office/officeart/2005/8/layout/radial5"/>
    <dgm:cxn modelId="{4FC26A33-138E-465B-A6D9-41C5DD76C528}" type="presOf" srcId="{A2107FB5-34F0-49DA-94A8-6E8AEB09E27F}" destId="{FB78BE69-40AF-4185-A689-7986EA67389B}" srcOrd="0" destOrd="0" presId="urn:microsoft.com/office/officeart/2005/8/layout/radial5"/>
    <dgm:cxn modelId="{06D881E2-7418-404E-9813-8AD578AFE464}" srcId="{C83E53D8-E881-43E9-BC13-AFFD9B3A257A}" destId="{ABA0559D-D656-4FA7-B7AB-BABEC3D5EE5D}" srcOrd="0" destOrd="0" parTransId="{44AAD173-A3E7-4F4C-9995-93F82E4BB809}" sibTransId="{6F272285-8041-44A6-9C00-23F1AB377AF4}"/>
    <dgm:cxn modelId="{421206AB-0008-4BD5-9188-91C834E24FBC}" type="presParOf" srcId="{ED62442C-C04F-4024-BB91-7FFF47916B29}" destId="{8E2C015F-78C7-4E3A-BB58-2F2CBA6316D4}" srcOrd="0" destOrd="0" presId="urn:microsoft.com/office/officeart/2005/8/layout/radial5"/>
    <dgm:cxn modelId="{13808424-82DA-4D86-82B2-8F29A157CDCB}" type="presParOf" srcId="{ED62442C-C04F-4024-BB91-7FFF47916B29}" destId="{F8A43EA4-7C12-4292-84FA-005A21CC8259}" srcOrd="1" destOrd="0" presId="urn:microsoft.com/office/officeart/2005/8/layout/radial5"/>
    <dgm:cxn modelId="{51A2420A-3D38-4131-BC24-84A5EC5B71D4}" type="presParOf" srcId="{F8A43EA4-7C12-4292-84FA-005A21CC8259}" destId="{B6A88B7E-657F-45C4-BC62-81DE1E46B277}" srcOrd="0" destOrd="0" presId="urn:microsoft.com/office/officeart/2005/8/layout/radial5"/>
    <dgm:cxn modelId="{C26A1175-A559-4C7F-A337-4756D23F1F6D}" type="presParOf" srcId="{ED62442C-C04F-4024-BB91-7FFF47916B29}" destId="{E922352B-99C7-4CAE-8D97-DA6737A9CF6F}" srcOrd="2" destOrd="0" presId="urn:microsoft.com/office/officeart/2005/8/layout/radial5"/>
    <dgm:cxn modelId="{D02B3DF5-7927-4006-B526-AB992195BAE9}" type="presParOf" srcId="{ED62442C-C04F-4024-BB91-7FFF47916B29}" destId="{FB78BE69-40AF-4185-A689-7986EA67389B}" srcOrd="3" destOrd="0" presId="urn:microsoft.com/office/officeart/2005/8/layout/radial5"/>
    <dgm:cxn modelId="{BCDA7CE9-00BC-4BD4-A16D-A72FCCF0BCE5}" type="presParOf" srcId="{FB78BE69-40AF-4185-A689-7986EA67389B}" destId="{FFB261BB-2AC3-49F4-8ABD-15C50C40206D}" srcOrd="0" destOrd="0" presId="urn:microsoft.com/office/officeart/2005/8/layout/radial5"/>
    <dgm:cxn modelId="{412B99FB-5434-418F-96E5-47D771CDF98E}" type="presParOf" srcId="{ED62442C-C04F-4024-BB91-7FFF47916B29}" destId="{DAE3FD31-C18E-4456-9869-25CB1ADEE707}" srcOrd="4" destOrd="0" presId="urn:microsoft.com/office/officeart/2005/8/layout/radial5"/>
    <dgm:cxn modelId="{ED8934BE-8306-456B-87CF-0714903EA2DD}" type="presParOf" srcId="{ED62442C-C04F-4024-BB91-7FFF47916B29}" destId="{FF6BDB1B-5726-42EA-8FD3-F95665D15F25}" srcOrd="5" destOrd="0" presId="urn:microsoft.com/office/officeart/2005/8/layout/radial5"/>
    <dgm:cxn modelId="{B52A1ECF-BF82-4C67-A603-8414BA1BE3C7}" type="presParOf" srcId="{FF6BDB1B-5726-42EA-8FD3-F95665D15F25}" destId="{BB4BD262-9820-4311-A1C6-27CDCBC5FE3C}" srcOrd="0" destOrd="0" presId="urn:microsoft.com/office/officeart/2005/8/layout/radial5"/>
    <dgm:cxn modelId="{BB571CA5-C8F2-4F68-B078-D72212A0A7C7}" type="presParOf" srcId="{ED62442C-C04F-4024-BB91-7FFF47916B29}" destId="{160BD1B8-8228-422B-B731-75C42B7EB5A1}" srcOrd="6" destOrd="0" presId="urn:microsoft.com/office/officeart/2005/8/layout/radial5"/>
    <dgm:cxn modelId="{2AD5EAE3-AE62-42B7-A078-8E35E1DA22F4}" type="presParOf" srcId="{ED62442C-C04F-4024-BB91-7FFF47916B29}" destId="{50E20C10-7C2C-41A2-BE60-0A68F79BC6F3}" srcOrd="7" destOrd="0" presId="urn:microsoft.com/office/officeart/2005/8/layout/radial5"/>
    <dgm:cxn modelId="{11C23CC0-7F61-4AA2-83A5-71D13C84B472}" type="presParOf" srcId="{50E20C10-7C2C-41A2-BE60-0A68F79BC6F3}" destId="{9163BC2D-9C64-4CD5-AF69-9837CE609248}" srcOrd="0" destOrd="0" presId="urn:microsoft.com/office/officeart/2005/8/layout/radial5"/>
    <dgm:cxn modelId="{0319B73C-735A-48EB-87F6-607482FC2810}" type="presParOf" srcId="{ED62442C-C04F-4024-BB91-7FFF47916B29}" destId="{6B2F247A-7C69-43EE-AF5E-40C452D7804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3AEC70-D4F5-48EC-8A7B-585A592FB378}" type="doc">
      <dgm:prSet loTypeId="urn:microsoft.com/office/officeart/2005/8/layout/rings+Icon" loCatId="officeonline" qsTypeId="urn:microsoft.com/office/officeart/2005/8/quickstyle/simple1" qsCatId="simple" csTypeId="urn:microsoft.com/office/officeart/2005/8/colors/colorful1" csCatId="colorful" phldr="1"/>
      <dgm:spPr/>
    </dgm:pt>
    <dgm:pt modelId="{4359720E-B903-4151-80DA-48536B9A453E}">
      <dgm:prSet phldrT="[Text]" custT="1"/>
      <dgm:spPr/>
      <dgm:t>
        <a:bodyPr/>
        <a:lstStyle/>
        <a:p>
          <a:r>
            <a:rPr lang="en-US" sz="1600" b="1" dirty="0" smtClean="0"/>
            <a:t>Carta </a:t>
          </a:r>
          <a:r>
            <a:rPr lang="en-US" sz="1600" b="1" dirty="0" err="1" smtClean="0"/>
            <a:t>Lokasi</a:t>
          </a:r>
          <a:r>
            <a:rPr lang="en-US" sz="1600" b="1" dirty="0" smtClean="0"/>
            <a:t> Stok </a:t>
          </a:r>
        </a:p>
        <a:p>
          <a:r>
            <a:rPr lang="en-US" sz="1600" b="1" dirty="0" err="1" smtClean="0"/>
            <a:t>D</a:t>
          </a:r>
          <a:r>
            <a:rPr lang="en-US" sz="1600" dirty="0" err="1" smtClean="0"/>
            <a:t>isediakan</a:t>
          </a:r>
          <a:endParaRPr lang="en-US" sz="1600" dirty="0" smtClean="0"/>
        </a:p>
        <a:p>
          <a:r>
            <a:rPr lang="en-US" sz="1600" dirty="0" err="1" smtClean="0"/>
            <a:t>Dikemaskini</a:t>
          </a:r>
          <a:endParaRPr lang="en-US" sz="1600" dirty="0" smtClean="0"/>
        </a:p>
        <a:p>
          <a:r>
            <a:rPr lang="en-US" sz="1600" dirty="0" err="1" smtClean="0"/>
            <a:t>Lokasi</a:t>
          </a:r>
          <a:r>
            <a:rPr lang="en-US" sz="1600" dirty="0" smtClean="0"/>
            <a:t> </a:t>
          </a:r>
          <a:r>
            <a:rPr lang="en-US" sz="1600" dirty="0" err="1" smtClean="0"/>
            <a:t>penyimpanan</a:t>
          </a:r>
          <a:r>
            <a:rPr lang="en-US" sz="1600" dirty="0" smtClean="0"/>
            <a:t> </a:t>
          </a:r>
          <a:r>
            <a:rPr lang="en-US" sz="1600" dirty="0" err="1" smtClean="0"/>
            <a:t>stok</a:t>
          </a:r>
          <a:r>
            <a:rPr lang="en-US" sz="1600" dirty="0" smtClean="0"/>
            <a:t> </a:t>
          </a:r>
          <a:r>
            <a:rPr lang="en-US" sz="1600" dirty="0" err="1" smtClean="0"/>
            <a:t>direkodkan</a:t>
          </a:r>
          <a:r>
            <a:rPr lang="en-US" sz="1600" dirty="0" smtClean="0"/>
            <a:t> di KEW.PS-3</a:t>
          </a:r>
          <a:endParaRPr lang="en-US" sz="1600" dirty="0"/>
        </a:p>
      </dgm:t>
    </dgm:pt>
    <dgm:pt modelId="{11EE3972-8053-489F-A6A1-E3E7248FF177}" type="parTrans" cxnId="{35202AAC-449A-4D8E-AD14-0D394396B6AC}">
      <dgm:prSet/>
      <dgm:spPr/>
      <dgm:t>
        <a:bodyPr/>
        <a:lstStyle/>
        <a:p>
          <a:endParaRPr lang="en-US" sz="1600"/>
        </a:p>
      </dgm:t>
    </dgm:pt>
    <dgm:pt modelId="{31EB2CA5-D2DB-4CDD-90D9-CA4CEF517384}" type="sibTrans" cxnId="{35202AAC-449A-4D8E-AD14-0D394396B6AC}">
      <dgm:prSet/>
      <dgm:spPr/>
      <dgm:t>
        <a:bodyPr/>
        <a:lstStyle/>
        <a:p>
          <a:endParaRPr lang="en-US" sz="1600"/>
        </a:p>
      </dgm:t>
    </dgm:pt>
    <dgm:pt modelId="{D813B134-16DD-47C0-B484-A7EC9C3E303E}">
      <dgm:prSet phldrT="[Text]" custT="1"/>
      <dgm:spPr/>
      <dgm:t>
        <a:bodyPr/>
        <a:lstStyle/>
        <a:p>
          <a:r>
            <a:rPr lang="fi-FI" sz="1600" b="1" smtClean="0"/>
            <a:t>Letakan Stok Tetap</a:t>
          </a:r>
        </a:p>
        <a:p>
          <a:r>
            <a:rPr lang="fi-FI" sz="1600" smtClean="0"/>
            <a:t>Satu Stok satu lokasi penyimpanan</a:t>
          </a:r>
          <a:endParaRPr lang="en-US" sz="1600" dirty="0"/>
        </a:p>
      </dgm:t>
    </dgm:pt>
    <dgm:pt modelId="{4E41CD8B-E60D-45A3-B885-97CFFD5A8D63}" type="parTrans" cxnId="{433C06EA-D94A-45A9-A1EA-5D2E3B2FC7E6}">
      <dgm:prSet/>
      <dgm:spPr/>
      <dgm:t>
        <a:bodyPr/>
        <a:lstStyle/>
        <a:p>
          <a:endParaRPr lang="en-US" sz="1600"/>
        </a:p>
      </dgm:t>
    </dgm:pt>
    <dgm:pt modelId="{71AA914D-9B2F-4E88-8E1C-E81B06D2D56B}" type="sibTrans" cxnId="{433C06EA-D94A-45A9-A1EA-5D2E3B2FC7E6}">
      <dgm:prSet/>
      <dgm:spPr/>
      <dgm:t>
        <a:bodyPr/>
        <a:lstStyle/>
        <a:p>
          <a:endParaRPr lang="en-US" sz="1600"/>
        </a:p>
      </dgm:t>
    </dgm:pt>
    <dgm:pt modelId="{69813AD9-7B07-4CBA-9582-1B9B9B98D8D6}">
      <dgm:prSet phldrT="[Text]" custT="1"/>
      <dgm:spPr/>
      <dgm:t>
        <a:bodyPr/>
        <a:lstStyle/>
        <a:p>
          <a:r>
            <a:rPr lang="en-US" sz="1600" b="1" dirty="0" err="1" smtClean="0"/>
            <a:t>Letakan</a:t>
          </a:r>
          <a:r>
            <a:rPr lang="en-US" sz="1600" b="1" dirty="0" smtClean="0"/>
            <a:t> Stok </a:t>
          </a:r>
          <a:r>
            <a:rPr lang="en-US" sz="1600" b="1" dirty="0" err="1" smtClean="0"/>
            <a:t>Sementara</a:t>
          </a:r>
          <a:endParaRPr lang="en-US" sz="1600" b="1" dirty="0" smtClean="0"/>
        </a:p>
        <a:p>
          <a:r>
            <a:rPr lang="en-US" sz="1600" dirty="0" smtClean="0"/>
            <a:t>Stok yang </a:t>
          </a:r>
          <a:r>
            <a:rPr lang="en-US" sz="1600" dirty="0" err="1" smtClean="0"/>
            <a:t>akan</a:t>
          </a:r>
          <a:r>
            <a:rPr lang="en-US" sz="1600" dirty="0" smtClean="0"/>
            <a:t> </a:t>
          </a:r>
          <a:r>
            <a:rPr lang="en-US" sz="1600" dirty="0" err="1" smtClean="0"/>
            <a:t>dikeluarkan</a:t>
          </a:r>
          <a:r>
            <a:rPr lang="en-US" sz="1600" dirty="0" smtClean="0"/>
            <a:t> </a:t>
          </a:r>
          <a:r>
            <a:rPr lang="en-US" sz="1600" dirty="0" err="1" smtClean="0"/>
            <a:t>terus</a:t>
          </a:r>
          <a:r>
            <a:rPr lang="en-US" sz="1600" dirty="0" smtClean="0"/>
            <a:t> </a:t>
          </a:r>
          <a:r>
            <a:rPr lang="en-US" sz="1600" dirty="0" err="1" smtClean="0"/>
            <a:t>kepada</a:t>
          </a:r>
          <a:r>
            <a:rPr lang="en-US" sz="1600" dirty="0" smtClean="0"/>
            <a:t> </a:t>
          </a:r>
          <a:r>
            <a:rPr lang="en-US" sz="1600" dirty="0" err="1" smtClean="0"/>
            <a:t>pemesan</a:t>
          </a:r>
          <a:r>
            <a:rPr lang="en-US" sz="1600" dirty="0" smtClean="0"/>
            <a:t>;</a:t>
          </a:r>
        </a:p>
        <a:p>
          <a:r>
            <a:rPr lang="en-US" sz="1600" dirty="0" smtClean="0"/>
            <a:t>Stok yang </a:t>
          </a:r>
          <a:r>
            <a:rPr lang="en-US" sz="1600" dirty="0" err="1" smtClean="0"/>
            <a:t>baru</a:t>
          </a:r>
          <a:r>
            <a:rPr lang="en-US" sz="1600" dirty="0" smtClean="0"/>
            <a:t> </a:t>
          </a:r>
          <a:r>
            <a:rPr lang="en-US" sz="1600" dirty="0" err="1" smtClean="0"/>
            <a:t>diterima</a:t>
          </a:r>
          <a:r>
            <a:rPr lang="en-US" sz="1600" dirty="0" smtClean="0"/>
            <a:t> </a:t>
          </a:r>
          <a:r>
            <a:rPr lang="en-US" sz="1600" dirty="0" err="1" smtClean="0"/>
            <a:t>belum</a:t>
          </a:r>
          <a:r>
            <a:rPr lang="en-US" sz="1600" dirty="0" smtClean="0"/>
            <a:t> </a:t>
          </a:r>
          <a:r>
            <a:rPr lang="en-US" sz="1600" dirty="0" err="1" smtClean="0"/>
            <a:t>sempat</a:t>
          </a:r>
          <a:r>
            <a:rPr lang="en-US" sz="1600" dirty="0" smtClean="0"/>
            <a:t> </a:t>
          </a:r>
          <a:r>
            <a:rPr lang="en-US" sz="1600" dirty="0" err="1" smtClean="0"/>
            <a:t>disusun</a:t>
          </a:r>
          <a:r>
            <a:rPr lang="en-US" sz="1600" dirty="0" smtClean="0"/>
            <a:t>; </a:t>
          </a:r>
          <a:r>
            <a:rPr lang="en-US" sz="1600" dirty="0" err="1" smtClean="0"/>
            <a:t>atau</a:t>
          </a:r>
          <a:endParaRPr lang="en-US" sz="1600" dirty="0" smtClean="0"/>
        </a:p>
        <a:p>
          <a:r>
            <a:rPr lang="en-US" sz="1600" dirty="0" err="1" smtClean="0"/>
            <a:t>Ruang</a:t>
          </a:r>
          <a:r>
            <a:rPr lang="en-US" sz="1600" dirty="0" smtClean="0"/>
            <a:t> yang </a:t>
          </a:r>
          <a:r>
            <a:rPr lang="en-US" sz="1600" dirty="0" err="1" smtClean="0"/>
            <a:t>terhad</a:t>
          </a:r>
          <a:r>
            <a:rPr lang="en-US" sz="1600" dirty="0" smtClean="0"/>
            <a:t> </a:t>
          </a:r>
          <a:r>
            <a:rPr lang="en-US" sz="1600" dirty="0" err="1" smtClean="0"/>
            <a:t>disebabkan</a:t>
          </a:r>
          <a:r>
            <a:rPr lang="en-US" sz="1600" dirty="0" smtClean="0"/>
            <a:t> </a:t>
          </a:r>
          <a:r>
            <a:rPr lang="en-US" sz="1600" dirty="0" err="1" smtClean="0"/>
            <a:t>oleh</a:t>
          </a:r>
          <a:r>
            <a:rPr lang="en-US" sz="1600" dirty="0" smtClean="0"/>
            <a:t> </a:t>
          </a:r>
          <a:r>
            <a:rPr lang="en-US" sz="1600" dirty="0" err="1" smtClean="0"/>
            <a:t>kuantiti</a:t>
          </a:r>
          <a:r>
            <a:rPr lang="en-US" sz="1600" dirty="0" smtClean="0"/>
            <a:t>, </a:t>
          </a:r>
          <a:r>
            <a:rPr lang="en-US" sz="1600" dirty="0" err="1" smtClean="0"/>
            <a:t>ukuran</a:t>
          </a:r>
          <a:r>
            <a:rPr lang="en-US" sz="1600" dirty="0" smtClean="0"/>
            <a:t> </a:t>
          </a:r>
          <a:r>
            <a:rPr lang="en-US" sz="1600" dirty="0" err="1" smtClean="0"/>
            <a:t>dan</a:t>
          </a:r>
          <a:r>
            <a:rPr lang="en-US" sz="1600" dirty="0" smtClean="0"/>
            <a:t> </a:t>
          </a:r>
          <a:r>
            <a:rPr lang="en-US" sz="1600" dirty="0" err="1" smtClean="0"/>
            <a:t>berat</a:t>
          </a:r>
          <a:endParaRPr lang="en-US" sz="1600" dirty="0" smtClean="0"/>
        </a:p>
        <a:p>
          <a:r>
            <a:rPr lang="en-US" sz="1600" i="1" dirty="0" err="1" smtClean="0"/>
            <a:t>Dikecualikan</a:t>
          </a:r>
          <a:r>
            <a:rPr lang="en-US" sz="1600" i="1" dirty="0" smtClean="0"/>
            <a:t> </a:t>
          </a:r>
          <a:r>
            <a:rPr lang="en-US" sz="1600" i="1" dirty="0" err="1" smtClean="0"/>
            <a:t>daripada</a:t>
          </a:r>
          <a:r>
            <a:rPr lang="en-US" sz="1600" i="1" dirty="0" smtClean="0"/>
            <a:t> </a:t>
          </a:r>
          <a:r>
            <a:rPr lang="en-US" sz="1600" i="1" dirty="0" err="1" smtClean="0"/>
            <a:t>mewujudkan</a:t>
          </a:r>
          <a:r>
            <a:rPr lang="en-US" sz="1600" i="1" dirty="0" smtClean="0"/>
            <a:t> </a:t>
          </a:r>
          <a:r>
            <a:rPr lang="en-US" sz="1600" i="1" dirty="0" err="1" smtClean="0"/>
            <a:t>kod</a:t>
          </a:r>
          <a:r>
            <a:rPr lang="en-US" sz="1600" i="1" dirty="0" smtClean="0"/>
            <a:t> </a:t>
          </a:r>
          <a:r>
            <a:rPr lang="en-US" sz="1600" i="1" dirty="0" err="1" smtClean="0"/>
            <a:t>lokasi</a:t>
          </a:r>
          <a:r>
            <a:rPr lang="en-US" sz="1600" i="1" dirty="0" smtClean="0"/>
            <a:t> </a:t>
          </a:r>
          <a:r>
            <a:rPr lang="en-US" sz="1600" i="1" dirty="0" err="1" smtClean="0"/>
            <a:t>penyimpanan</a:t>
          </a:r>
          <a:r>
            <a:rPr lang="en-US" sz="1600" i="1" dirty="0" smtClean="0"/>
            <a:t> </a:t>
          </a:r>
          <a:r>
            <a:rPr lang="en-US" sz="1600" i="1" dirty="0" err="1" smtClean="0"/>
            <a:t>stok</a:t>
          </a:r>
          <a:r>
            <a:rPr lang="en-US" sz="1600" i="1" dirty="0" smtClean="0"/>
            <a:t>.</a:t>
          </a:r>
        </a:p>
        <a:p>
          <a:endParaRPr lang="en-US" sz="1600" dirty="0"/>
        </a:p>
      </dgm:t>
    </dgm:pt>
    <dgm:pt modelId="{315E3045-12A9-4BD8-B1D6-51E09F60B2D2}" type="parTrans" cxnId="{93058470-C008-4AE0-8C35-05F439C4DC8F}">
      <dgm:prSet/>
      <dgm:spPr/>
      <dgm:t>
        <a:bodyPr/>
        <a:lstStyle/>
        <a:p>
          <a:endParaRPr lang="en-US" sz="1600"/>
        </a:p>
      </dgm:t>
    </dgm:pt>
    <dgm:pt modelId="{BED4AB51-BD6D-4F08-95BA-74003709AA2A}" type="sibTrans" cxnId="{93058470-C008-4AE0-8C35-05F439C4DC8F}">
      <dgm:prSet/>
      <dgm:spPr/>
      <dgm:t>
        <a:bodyPr/>
        <a:lstStyle/>
        <a:p>
          <a:endParaRPr lang="en-US" sz="1600"/>
        </a:p>
      </dgm:t>
    </dgm:pt>
    <dgm:pt modelId="{F1089063-A4ED-438E-A96E-B85C57715B64}" type="pres">
      <dgm:prSet presAssocID="{D73AEC70-D4F5-48EC-8A7B-585A592FB378}" presName="Name0" presStyleCnt="0">
        <dgm:presLayoutVars>
          <dgm:chMax val="7"/>
          <dgm:dir/>
          <dgm:resizeHandles val="exact"/>
        </dgm:presLayoutVars>
      </dgm:prSet>
      <dgm:spPr/>
    </dgm:pt>
    <dgm:pt modelId="{8C7E0D5F-526D-4190-8EBC-4417D9D363F5}" type="pres">
      <dgm:prSet presAssocID="{D73AEC70-D4F5-48EC-8A7B-585A592FB378}" presName="ellipse1" presStyleLbl="vennNode1" presStyleIdx="0" presStyleCnt="3" custScaleX="132971" custScaleY="1200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84C0B-95E1-48C7-B602-FCFD76790E09}" type="pres">
      <dgm:prSet presAssocID="{D73AEC70-D4F5-48EC-8A7B-585A592FB378}" presName="ellipse2" presStyleLbl="vennNode1" presStyleIdx="1" presStyleCnt="3" custScaleX="105101" custScaleY="98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3AB86-0647-4D6F-A488-5C7609BBDA30}" type="pres">
      <dgm:prSet presAssocID="{D73AEC70-D4F5-48EC-8A7B-585A592FB378}" presName="ellipse3" presStyleLbl="vennNode1" presStyleIdx="2" presStyleCnt="3" custScaleX="128213" custScaleY="124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59CE13-AE57-4BC2-A24E-7BF5248131EF}" type="presOf" srcId="{D73AEC70-D4F5-48EC-8A7B-585A592FB378}" destId="{F1089063-A4ED-438E-A96E-B85C57715B64}" srcOrd="0" destOrd="0" presId="urn:microsoft.com/office/officeart/2005/8/layout/rings+Icon"/>
    <dgm:cxn modelId="{35202AAC-449A-4D8E-AD14-0D394396B6AC}" srcId="{D73AEC70-D4F5-48EC-8A7B-585A592FB378}" destId="{4359720E-B903-4151-80DA-48536B9A453E}" srcOrd="0" destOrd="0" parTransId="{11EE3972-8053-489F-A6A1-E3E7248FF177}" sibTransId="{31EB2CA5-D2DB-4CDD-90D9-CA4CEF517384}"/>
    <dgm:cxn modelId="{D468A9D8-0F2B-472E-A6EF-208DAF02B85C}" type="presOf" srcId="{D813B134-16DD-47C0-B484-A7EC9C3E303E}" destId="{FD984C0B-95E1-48C7-B602-FCFD76790E09}" srcOrd="0" destOrd="0" presId="urn:microsoft.com/office/officeart/2005/8/layout/rings+Icon"/>
    <dgm:cxn modelId="{F49B648D-AEF8-4402-BF38-04132D1531D9}" type="presOf" srcId="{4359720E-B903-4151-80DA-48536B9A453E}" destId="{8C7E0D5F-526D-4190-8EBC-4417D9D363F5}" srcOrd="0" destOrd="0" presId="urn:microsoft.com/office/officeart/2005/8/layout/rings+Icon"/>
    <dgm:cxn modelId="{433C06EA-D94A-45A9-A1EA-5D2E3B2FC7E6}" srcId="{D73AEC70-D4F5-48EC-8A7B-585A592FB378}" destId="{D813B134-16DD-47C0-B484-A7EC9C3E303E}" srcOrd="1" destOrd="0" parTransId="{4E41CD8B-E60D-45A3-B885-97CFFD5A8D63}" sibTransId="{71AA914D-9B2F-4E88-8E1C-E81B06D2D56B}"/>
    <dgm:cxn modelId="{93058470-C008-4AE0-8C35-05F439C4DC8F}" srcId="{D73AEC70-D4F5-48EC-8A7B-585A592FB378}" destId="{69813AD9-7B07-4CBA-9582-1B9B9B98D8D6}" srcOrd="2" destOrd="0" parTransId="{315E3045-12A9-4BD8-B1D6-51E09F60B2D2}" sibTransId="{BED4AB51-BD6D-4F08-95BA-74003709AA2A}"/>
    <dgm:cxn modelId="{D0FE6139-84B8-40E8-AB1E-A5AEFFB10A95}" type="presOf" srcId="{69813AD9-7B07-4CBA-9582-1B9B9B98D8D6}" destId="{FAE3AB86-0647-4D6F-A488-5C7609BBDA30}" srcOrd="0" destOrd="0" presId="urn:microsoft.com/office/officeart/2005/8/layout/rings+Icon"/>
    <dgm:cxn modelId="{74169FD0-2A56-4F06-897A-1CFCE92DF471}" type="presParOf" srcId="{F1089063-A4ED-438E-A96E-B85C57715B64}" destId="{8C7E0D5F-526D-4190-8EBC-4417D9D363F5}" srcOrd="0" destOrd="0" presId="urn:microsoft.com/office/officeart/2005/8/layout/rings+Icon"/>
    <dgm:cxn modelId="{422638A2-7E6D-40E3-8B25-E61852D81729}" type="presParOf" srcId="{F1089063-A4ED-438E-A96E-B85C57715B64}" destId="{FD984C0B-95E1-48C7-B602-FCFD76790E09}" srcOrd="1" destOrd="0" presId="urn:microsoft.com/office/officeart/2005/8/layout/rings+Icon"/>
    <dgm:cxn modelId="{ED9A713D-E00F-4174-BB68-238E3865B866}" type="presParOf" srcId="{F1089063-A4ED-438E-A96E-B85C57715B64}" destId="{FAE3AB86-0647-4D6F-A488-5C7609BBDA30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7020BA-8A2D-4E22-8E0D-B020137D9856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17C1C2-CA7A-4182-9908-AB4B5E8F3367}">
      <dgm:prSet custT="1"/>
      <dgm:spPr>
        <a:solidFill>
          <a:schemeClr val="tx2">
            <a:lumMod val="50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>
              <a:solidFill>
                <a:schemeClr val="bg1"/>
              </a:solidFill>
            </a:rPr>
            <a:t>Stok Dalam Bungkusan Asal</a:t>
          </a:r>
        </a:p>
      </dgm:t>
    </dgm:pt>
    <dgm:pt modelId="{CF17E068-BCEF-43E7-82BD-7298170DBADF}" type="parTrans" cxnId="{C945E108-C143-4883-868B-CBD6A20C714C}">
      <dgm:prSet/>
      <dgm:spPr/>
      <dgm:t>
        <a:bodyPr/>
        <a:lstStyle/>
        <a:p>
          <a:endParaRPr lang="en-US"/>
        </a:p>
      </dgm:t>
    </dgm:pt>
    <dgm:pt modelId="{CB781AFE-41F8-4EED-80BE-3E4C5BB81CA9}" type="sibTrans" cxnId="{C945E108-C143-4883-868B-CBD6A20C714C}">
      <dgm:prSet/>
      <dgm:spPr/>
      <dgm:t>
        <a:bodyPr/>
        <a:lstStyle/>
        <a:p>
          <a:endParaRPr lang="en-US"/>
        </a:p>
      </dgm:t>
    </dgm:pt>
    <dgm:pt modelId="{242EC330-054B-422C-9E4D-6DAE9E85E98E}">
      <dgm:prSet custT="1"/>
      <dgm:spPr>
        <a:solidFill>
          <a:schemeClr val="accent6">
            <a:lumMod val="50000"/>
          </a:scheme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>
              <a:solidFill>
                <a:schemeClr val="bg1"/>
              </a:solidFill>
            </a:rPr>
            <a:t>Stok Yang Mudah Tercerai</a:t>
          </a:r>
        </a:p>
      </dgm:t>
    </dgm:pt>
    <dgm:pt modelId="{E86C6020-9E40-4107-A80C-6A7BDFF2F03B}" type="parTrans" cxnId="{99E3722E-1726-4AD1-B604-FD786186DD61}">
      <dgm:prSet/>
      <dgm:spPr/>
      <dgm:t>
        <a:bodyPr/>
        <a:lstStyle/>
        <a:p>
          <a:endParaRPr lang="en-US"/>
        </a:p>
      </dgm:t>
    </dgm:pt>
    <dgm:pt modelId="{D7A9DC08-E81A-43C0-B104-0C7100EA237A}" type="sibTrans" cxnId="{99E3722E-1726-4AD1-B604-FD786186DD61}">
      <dgm:prSet/>
      <dgm:spPr/>
      <dgm:t>
        <a:bodyPr/>
        <a:lstStyle/>
        <a:p>
          <a:endParaRPr lang="en-US"/>
        </a:p>
      </dgm:t>
    </dgm:pt>
    <dgm:pt modelId="{E08C93B4-8904-46EB-8A1A-5B619082E33C}">
      <dgm:prSet custT="1"/>
      <dgm:spPr>
        <a:solidFill>
          <a:schemeClr val="accent1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>
              <a:solidFill>
                <a:schemeClr val="bg1"/>
              </a:solidFill>
            </a:rPr>
            <a:t>Stok Berharga Dan Menarik</a:t>
          </a:r>
        </a:p>
      </dgm:t>
    </dgm:pt>
    <dgm:pt modelId="{6945D1E1-7BAF-48B8-8E14-088163AFD5AF}" type="parTrans" cxnId="{05BD6EB3-B2A4-4DFB-BCC2-2E83262E55A1}">
      <dgm:prSet/>
      <dgm:spPr/>
      <dgm:t>
        <a:bodyPr/>
        <a:lstStyle/>
        <a:p>
          <a:endParaRPr lang="en-US"/>
        </a:p>
      </dgm:t>
    </dgm:pt>
    <dgm:pt modelId="{7EFB01AB-F7F8-4BB9-AB51-BF35AB22264E}" type="sibTrans" cxnId="{05BD6EB3-B2A4-4DFB-BCC2-2E83262E55A1}">
      <dgm:prSet/>
      <dgm:spPr/>
      <dgm:t>
        <a:bodyPr/>
        <a:lstStyle/>
        <a:p>
          <a:endParaRPr lang="en-US"/>
        </a:p>
      </dgm:t>
    </dgm:pt>
    <dgm:pt modelId="{C1D0876B-8745-41F1-9AF2-726354C8DCF5}" type="pres">
      <dgm:prSet presAssocID="{827020BA-8A2D-4E22-8E0D-B020137D98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7FED5E-B1AA-453C-9A39-3C47FB0268EA}" type="pres">
      <dgm:prSet presAssocID="{2F17C1C2-CA7A-4182-9908-AB4B5E8F336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DCCB6-5BEC-4AA4-89C7-EF33227D7784}" type="pres">
      <dgm:prSet presAssocID="{2F17C1C2-CA7A-4182-9908-AB4B5E8F3367}" presName="spNode" presStyleCnt="0"/>
      <dgm:spPr/>
    </dgm:pt>
    <dgm:pt modelId="{715C0E29-6E6C-4D20-8F01-5A64028EBBEC}" type="pres">
      <dgm:prSet presAssocID="{CB781AFE-41F8-4EED-80BE-3E4C5BB81CA9}" presName="sibTrans" presStyleLbl="sibTrans1D1" presStyleIdx="0" presStyleCnt="3"/>
      <dgm:spPr/>
      <dgm:t>
        <a:bodyPr/>
        <a:lstStyle/>
        <a:p>
          <a:endParaRPr lang="en-US"/>
        </a:p>
      </dgm:t>
    </dgm:pt>
    <dgm:pt modelId="{2F889B93-E57E-4C9E-9076-C09AD4D14AC7}" type="pres">
      <dgm:prSet presAssocID="{242EC330-054B-422C-9E4D-6DAE9E85E98E}" presName="node" presStyleLbl="node1" presStyleIdx="1" presStyleCnt="3" custRadScaleRad="93000" custRadScaleInc="-553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A247A-0D61-4447-A466-6644E2BDB7C0}" type="pres">
      <dgm:prSet presAssocID="{242EC330-054B-422C-9E4D-6DAE9E85E98E}" presName="spNode" presStyleCnt="0"/>
      <dgm:spPr/>
    </dgm:pt>
    <dgm:pt modelId="{18AD2C38-29C0-4AB1-B08B-AC36BB79CEA9}" type="pres">
      <dgm:prSet presAssocID="{D7A9DC08-E81A-43C0-B104-0C7100EA237A}" presName="sibTrans" presStyleLbl="sibTrans1D1" presStyleIdx="1" presStyleCnt="3"/>
      <dgm:spPr/>
      <dgm:t>
        <a:bodyPr/>
        <a:lstStyle/>
        <a:p>
          <a:endParaRPr lang="en-US"/>
        </a:p>
      </dgm:t>
    </dgm:pt>
    <dgm:pt modelId="{478D4C84-78ED-4B5C-8AAE-2B931E91546E}" type="pres">
      <dgm:prSet presAssocID="{E08C93B4-8904-46EB-8A1A-5B619082E3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4C330-FE7C-4AAE-9BE1-4E1744910B8E}" type="pres">
      <dgm:prSet presAssocID="{E08C93B4-8904-46EB-8A1A-5B619082E33C}" presName="spNode" presStyleCnt="0"/>
      <dgm:spPr/>
    </dgm:pt>
    <dgm:pt modelId="{5EAB380B-B219-4082-9375-1417E2D13982}" type="pres">
      <dgm:prSet presAssocID="{7EFB01AB-F7F8-4BB9-AB51-BF35AB22264E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1B4BEF32-4150-4BCE-A77C-72B0A2B71B48}" type="presOf" srcId="{CB781AFE-41F8-4EED-80BE-3E4C5BB81CA9}" destId="{715C0E29-6E6C-4D20-8F01-5A64028EBBEC}" srcOrd="0" destOrd="0" presId="urn:microsoft.com/office/officeart/2005/8/layout/cycle6"/>
    <dgm:cxn modelId="{C9099149-A0EA-4EEB-9605-5AC4BE510C54}" type="presOf" srcId="{242EC330-054B-422C-9E4D-6DAE9E85E98E}" destId="{2F889B93-E57E-4C9E-9076-C09AD4D14AC7}" srcOrd="0" destOrd="0" presId="urn:microsoft.com/office/officeart/2005/8/layout/cycle6"/>
    <dgm:cxn modelId="{99E3722E-1726-4AD1-B604-FD786186DD61}" srcId="{827020BA-8A2D-4E22-8E0D-B020137D9856}" destId="{242EC330-054B-422C-9E4D-6DAE9E85E98E}" srcOrd="1" destOrd="0" parTransId="{E86C6020-9E40-4107-A80C-6A7BDFF2F03B}" sibTransId="{D7A9DC08-E81A-43C0-B104-0C7100EA237A}"/>
    <dgm:cxn modelId="{FBB48D81-B780-420E-B318-D24A01BEB429}" type="presOf" srcId="{D7A9DC08-E81A-43C0-B104-0C7100EA237A}" destId="{18AD2C38-29C0-4AB1-B08B-AC36BB79CEA9}" srcOrd="0" destOrd="0" presId="urn:microsoft.com/office/officeart/2005/8/layout/cycle6"/>
    <dgm:cxn modelId="{05BD6EB3-B2A4-4DFB-BCC2-2E83262E55A1}" srcId="{827020BA-8A2D-4E22-8E0D-B020137D9856}" destId="{E08C93B4-8904-46EB-8A1A-5B619082E33C}" srcOrd="2" destOrd="0" parTransId="{6945D1E1-7BAF-48B8-8E14-088163AFD5AF}" sibTransId="{7EFB01AB-F7F8-4BB9-AB51-BF35AB22264E}"/>
    <dgm:cxn modelId="{C945E108-C143-4883-868B-CBD6A20C714C}" srcId="{827020BA-8A2D-4E22-8E0D-B020137D9856}" destId="{2F17C1C2-CA7A-4182-9908-AB4B5E8F3367}" srcOrd="0" destOrd="0" parTransId="{CF17E068-BCEF-43E7-82BD-7298170DBADF}" sibTransId="{CB781AFE-41F8-4EED-80BE-3E4C5BB81CA9}"/>
    <dgm:cxn modelId="{F684FC80-13A6-48C9-9411-2F98569A0894}" type="presOf" srcId="{827020BA-8A2D-4E22-8E0D-B020137D9856}" destId="{C1D0876B-8745-41F1-9AF2-726354C8DCF5}" srcOrd="0" destOrd="0" presId="urn:microsoft.com/office/officeart/2005/8/layout/cycle6"/>
    <dgm:cxn modelId="{E13D2B58-AA7D-4BBF-827C-8DD2E89743C6}" type="presOf" srcId="{2F17C1C2-CA7A-4182-9908-AB4B5E8F3367}" destId="{997FED5E-B1AA-453C-9A39-3C47FB0268EA}" srcOrd="0" destOrd="0" presId="urn:microsoft.com/office/officeart/2005/8/layout/cycle6"/>
    <dgm:cxn modelId="{9B8FCD55-9928-4BE4-8AF3-B88D93095510}" type="presOf" srcId="{7EFB01AB-F7F8-4BB9-AB51-BF35AB22264E}" destId="{5EAB380B-B219-4082-9375-1417E2D13982}" srcOrd="0" destOrd="0" presId="urn:microsoft.com/office/officeart/2005/8/layout/cycle6"/>
    <dgm:cxn modelId="{456683BD-DB55-49C8-9065-FC0DC5E7F64A}" type="presOf" srcId="{E08C93B4-8904-46EB-8A1A-5B619082E33C}" destId="{478D4C84-78ED-4B5C-8AAE-2B931E91546E}" srcOrd="0" destOrd="0" presId="urn:microsoft.com/office/officeart/2005/8/layout/cycle6"/>
    <dgm:cxn modelId="{A74ED9B1-C2A6-48B2-A2D4-51C3303F9692}" type="presParOf" srcId="{C1D0876B-8745-41F1-9AF2-726354C8DCF5}" destId="{997FED5E-B1AA-453C-9A39-3C47FB0268EA}" srcOrd="0" destOrd="0" presId="urn:microsoft.com/office/officeart/2005/8/layout/cycle6"/>
    <dgm:cxn modelId="{9C1B779A-5300-4C93-A9F6-F7E7425DB3DA}" type="presParOf" srcId="{C1D0876B-8745-41F1-9AF2-726354C8DCF5}" destId="{A36DCCB6-5BEC-4AA4-89C7-EF33227D7784}" srcOrd="1" destOrd="0" presId="urn:microsoft.com/office/officeart/2005/8/layout/cycle6"/>
    <dgm:cxn modelId="{AEDF052E-39E5-4165-991D-C2E4AAFBBEA2}" type="presParOf" srcId="{C1D0876B-8745-41F1-9AF2-726354C8DCF5}" destId="{715C0E29-6E6C-4D20-8F01-5A64028EBBEC}" srcOrd="2" destOrd="0" presId="urn:microsoft.com/office/officeart/2005/8/layout/cycle6"/>
    <dgm:cxn modelId="{E2CA98DC-E900-48D1-B125-9B0DFB63F11F}" type="presParOf" srcId="{C1D0876B-8745-41F1-9AF2-726354C8DCF5}" destId="{2F889B93-E57E-4C9E-9076-C09AD4D14AC7}" srcOrd="3" destOrd="0" presId="urn:microsoft.com/office/officeart/2005/8/layout/cycle6"/>
    <dgm:cxn modelId="{6944D695-FE78-47CA-A0AB-2F58020FABAB}" type="presParOf" srcId="{C1D0876B-8745-41F1-9AF2-726354C8DCF5}" destId="{3F8A247A-0D61-4447-A466-6644E2BDB7C0}" srcOrd="4" destOrd="0" presId="urn:microsoft.com/office/officeart/2005/8/layout/cycle6"/>
    <dgm:cxn modelId="{BB92CB36-D40A-4A6B-9694-3B33C8C90F52}" type="presParOf" srcId="{C1D0876B-8745-41F1-9AF2-726354C8DCF5}" destId="{18AD2C38-29C0-4AB1-B08B-AC36BB79CEA9}" srcOrd="5" destOrd="0" presId="urn:microsoft.com/office/officeart/2005/8/layout/cycle6"/>
    <dgm:cxn modelId="{5E62B4DF-EBC0-4FB8-9323-2C7E3C1D9919}" type="presParOf" srcId="{C1D0876B-8745-41F1-9AF2-726354C8DCF5}" destId="{478D4C84-78ED-4B5C-8AAE-2B931E91546E}" srcOrd="6" destOrd="0" presId="urn:microsoft.com/office/officeart/2005/8/layout/cycle6"/>
    <dgm:cxn modelId="{3B182D2B-9199-4F2D-AAA1-5FC68255BFCC}" type="presParOf" srcId="{C1D0876B-8745-41F1-9AF2-726354C8DCF5}" destId="{4BC4C330-FE7C-4AAE-9BE1-4E1744910B8E}" srcOrd="7" destOrd="0" presId="urn:microsoft.com/office/officeart/2005/8/layout/cycle6"/>
    <dgm:cxn modelId="{F12B6AEB-BD8E-41F5-B193-6862A24479C0}" type="presParOf" srcId="{C1D0876B-8745-41F1-9AF2-726354C8DCF5}" destId="{5EAB380B-B219-4082-9375-1417E2D13982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4121B6-F2C5-4C6E-AAEE-9761195DC0B4}" type="doc">
      <dgm:prSet loTypeId="urn:microsoft.com/office/officeart/2005/8/layout/cycle8" loCatId="cycle" qsTypeId="urn:microsoft.com/office/officeart/2005/8/quickstyle/3d1" qsCatId="3D" csTypeId="urn:microsoft.com/office/officeart/2005/8/colors/colorful4" csCatId="colorful" phldr="1"/>
      <dgm:spPr/>
    </dgm:pt>
    <dgm:pt modelId="{C3846561-A2C5-41A9-BEBB-74DBA866D765}">
      <dgm:prSet phldrT="[Text]" custT="1"/>
      <dgm:spPr/>
      <dgm:t>
        <a:bodyPr/>
        <a:lstStyle/>
        <a:p>
          <a:r>
            <a:rPr lang="en-US" sz="2100" b="1" dirty="0" err="1">
              <a:solidFill>
                <a:srgbClr val="FFFF00"/>
              </a:solidFill>
            </a:rPr>
            <a:t>Melabel</a:t>
          </a:r>
          <a:r>
            <a:rPr lang="en-US" sz="2100" b="1" dirty="0">
              <a:solidFill>
                <a:srgbClr val="FFFF00"/>
              </a:solidFill>
            </a:rPr>
            <a:t> </a:t>
          </a:r>
          <a:r>
            <a:rPr lang="en-US" sz="2100" b="1" dirty="0" err="1">
              <a:solidFill>
                <a:srgbClr val="FFFF00"/>
              </a:solidFill>
            </a:rPr>
            <a:t>Bekas</a:t>
          </a:r>
          <a:r>
            <a:rPr lang="en-US" sz="2100" b="1" dirty="0">
              <a:solidFill>
                <a:srgbClr val="FFFF00"/>
              </a:solidFill>
            </a:rPr>
            <a:t> </a:t>
          </a:r>
          <a:r>
            <a:rPr lang="en-US" sz="2100" b="1" dirty="0"/>
            <a:t>– </a:t>
          </a:r>
          <a:r>
            <a:rPr lang="en-US" sz="1600" b="1" dirty="0" err="1"/>
            <a:t>diberi</a:t>
          </a:r>
          <a:r>
            <a:rPr lang="en-US" sz="1600" b="1" dirty="0"/>
            <a:t> </a:t>
          </a:r>
          <a:r>
            <a:rPr lang="en-US" sz="1600" b="1" dirty="0" err="1"/>
            <a:t>tanda</a:t>
          </a:r>
          <a:r>
            <a:rPr lang="en-US" sz="1600" b="1" dirty="0"/>
            <a:t> </a:t>
          </a:r>
          <a:r>
            <a:rPr lang="en-US" sz="1600" b="1" dirty="0" err="1"/>
            <a:t>pengenalan</a:t>
          </a:r>
          <a:r>
            <a:rPr lang="en-US" sz="1600" b="1" dirty="0"/>
            <a:t> &amp; </a:t>
          </a:r>
          <a:r>
            <a:rPr lang="en-US" sz="1600" b="1" dirty="0" err="1"/>
            <a:t>dilabelkan</a:t>
          </a:r>
          <a:endParaRPr lang="en-US" sz="1600" b="1" dirty="0"/>
        </a:p>
      </dgm:t>
    </dgm:pt>
    <dgm:pt modelId="{0F1CD204-5AAF-4E45-9E7B-1C55FDF42EA8}" type="parTrans" cxnId="{53713C17-57BB-4CC0-B1CB-AFE4001C4F03}">
      <dgm:prSet/>
      <dgm:spPr/>
      <dgm:t>
        <a:bodyPr/>
        <a:lstStyle/>
        <a:p>
          <a:endParaRPr lang="en-US"/>
        </a:p>
      </dgm:t>
    </dgm:pt>
    <dgm:pt modelId="{CAABF742-48C3-4E4B-A53F-07B9268E6250}" type="sibTrans" cxnId="{53713C17-57BB-4CC0-B1CB-AFE4001C4F03}">
      <dgm:prSet/>
      <dgm:spPr/>
      <dgm:t>
        <a:bodyPr/>
        <a:lstStyle/>
        <a:p>
          <a:endParaRPr lang="en-US"/>
        </a:p>
      </dgm:t>
    </dgm:pt>
    <dgm:pt modelId="{93120536-96D4-4E3B-99E9-D3091B56F3DB}">
      <dgm:prSet phldrT="[Text]" custT="1"/>
      <dgm:spPr/>
      <dgm:t>
        <a:bodyPr/>
        <a:lstStyle/>
        <a:p>
          <a:r>
            <a:rPr lang="en-US" sz="2100" b="1" dirty="0" err="1">
              <a:solidFill>
                <a:srgbClr val="FFFF00"/>
              </a:solidFill>
            </a:rPr>
            <a:t>Penyimpanan</a:t>
          </a:r>
          <a:r>
            <a:rPr lang="en-US" sz="2100" b="1" dirty="0"/>
            <a:t> – </a:t>
          </a:r>
          <a:r>
            <a:rPr lang="en-US" sz="1600" b="1" dirty="0" err="1"/>
            <a:t>disimpan</a:t>
          </a:r>
          <a:r>
            <a:rPr lang="en-US" sz="1600" b="1" dirty="0"/>
            <a:t> di </a:t>
          </a:r>
          <a:r>
            <a:rPr lang="en-US" sz="1600" b="1" dirty="0" err="1"/>
            <a:t>stor</a:t>
          </a:r>
          <a:r>
            <a:rPr lang="en-US" sz="1600" b="1" dirty="0"/>
            <a:t> yang </a:t>
          </a:r>
          <a:r>
            <a:rPr lang="en-US" sz="1600" b="1" dirty="0" err="1"/>
            <a:t>berasingan</a:t>
          </a:r>
          <a:endParaRPr lang="en-US" sz="1600" b="1" dirty="0"/>
        </a:p>
      </dgm:t>
    </dgm:pt>
    <dgm:pt modelId="{A338EAF4-8AB8-4130-9DF0-2A5883573354}" type="parTrans" cxnId="{6C72F502-1939-4DE0-8981-45E9B244E46F}">
      <dgm:prSet/>
      <dgm:spPr/>
      <dgm:t>
        <a:bodyPr/>
        <a:lstStyle/>
        <a:p>
          <a:endParaRPr lang="en-US"/>
        </a:p>
      </dgm:t>
    </dgm:pt>
    <dgm:pt modelId="{BB1D2478-DA84-4D44-AADB-06D43CA84AEE}" type="sibTrans" cxnId="{6C72F502-1939-4DE0-8981-45E9B244E46F}">
      <dgm:prSet/>
      <dgm:spPr/>
      <dgm:t>
        <a:bodyPr/>
        <a:lstStyle/>
        <a:p>
          <a:endParaRPr lang="en-US"/>
        </a:p>
      </dgm:t>
    </dgm:pt>
    <dgm:pt modelId="{5F251173-959C-493B-899A-D2F5420324E7}">
      <dgm:prSet phldrT="[Text]" custT="1"/>
      <dgm:spPr/>
      <dgm:t>
        <a:bodyPr/>
        <a:lstStyle/>
        <a:p>
          <a:r>
            <a:rPr lang="en-US" sz="2100" b="1" dirty="0" err="1">
              <a:solidFill>
                <a:srgbClr val="FFFF00"/>
              </a:solidFill>
            </a:rPr>
            <a:t>Pengendalian</a:t>
          </a:r>
          <a:r>
            <a:rPr lang="en-US" sz="2100" b="1" dirty="0"/>
            <a:t> – </a:t>
          </a:r>
          <a:r>
            <a:rPr lang="en-US" sz="1600" b="1" dirty="0" err="1"/>
            <a:t>dilakukan</a:t>
          </a:r>
          <a:r>
            <a:rPr lang="en-US" sz="1600" b="1" dirty="0"/>
            <a:t> </a:t>
          </a:r>
          <a:r>
            <a:rPr lang="en-US" sz="1600" b="1" dirty="0" err="1"/>
            <a:t>dengan</a:t>
          </a:r>
          <a:r>
            <a:rPr lang="en-US" sz="1600" b="1" dirty="0"/>
            <a:t> </a:t>
          </a:r>
          <a:r>
            <a:rPr lang="en-US" sz="1600" b="1" dirty="0" err="1"/>
            <a:t>berhati-hati</a:t>
          </a:r>
          <a:endParaRPr lang="en-US" sz="1600" b="1" dirty="0"/>
        </a:p>
      </dgm:t>
    </dgm:pt>
    <dgm:pt modelId="{AA5D2DAF-989A-43EA-843E-7D71469CD0E8}" type="parTrans" cxnId="{22135FAC-65D2-4186-90B3-4CDA89C49F2B}">
      <dgm:prSet/>
      <dgm:spPr/>
      <dgm:t>
        <a:bodyPr/>
        <a:lstStyle/>
        <a:p>
          <a:endParaRPr lang="en-US"/>
        </a:p>
      </dgm:t>
    </dgm:pt>
    <dgm:pt modelId="{85BA2835-7763-4616-823E-9D27ECC8ADDC}" type="sibTrans" cxnId="{22135FAC-65D2-4186-90B3-4CDA89C49F2B}">
      <dgm:prSet/>
      <dgm:spPr/>
      <dgm:t>
        <a:bodyPr/>
        <a:lstStyle/>
        <a:p>
          <a:endParaRPr lang="en-US"/>
        </a:p>
      </dgm:t>
    </dgm:pt>
    <dgm:pt modelId="{00DDC244-F61D-4DA0-88E2-BCBA04D7F4B8}">
      <dgm:prSet phldrT="[Text]" custT="1"/>
      <dgm:spPr/>
      <dgm:t>
        <a:bodyPr/>
        <a:lstStyle/>
        <a:p>
          <a:r>
            <a:rPr lang="en-US" sz="1800" b="1" dirty="0">
              <a:solidFill>
                <a:srgbClr val="FFFF00"/>
              </a:solidFill>
            </a:rPr>
            <a:t>Gas </a:t>
          </a:r>
          <a:r>
            <a:rPr lang="en-US" sz="1800" b="1" dirty="0" err="1">
              <a:solidFill>
                <a:srgbClr val="FFFF00"/>
              </a:solidFill>
            </a:rPr>
            <a:t>Manpat</a:t>
          </a:r>
          <a:r>
            <a:rPr lang="en-US" sz="1800" b="1" dirty="0">
              <a:solidFill>
                <a:srgbClr val="FFFF00"/>
              </a:solidFill>
            </a:rPr>
            <a:t> </a:t>
          </a:r>
          <a:r>
            <a:rPr lang="en-US" sz="1800" b="1" dirty="0" err="1">
              <a:solidFill>
                <a:srgbClr val="FFFF00"/>
              </a:solidFill>
            </a:rPr>
            <a:t>Dalam</a:t>
          </a:r>
          <a:r>
            <a:rPr lang="en-US" sz="1800" b="1" dirty="0">
              <a:solidFill>
                <a:srgbClr val="FFFF00"/>
              </a:solidFill>
            </a:rPr>
            <a:t> </a:t>
          </a:r>
          <a:r>
            <a:rPr lang="en-US" sz="1800" b="1" dirty="0" err="1">
              <a:solidFill>
                <a:srgbClr val="FFFF00"/>
              </a:solidFill>
            </a:rPr>
            <a:t>Tabung</a:t>
          </a:r>
          <a:r>
            <a:rPr lang="en-US" sz="1800" b="1" dirty="0">
              <a:solidFill>
                <a:srgbClr val="FFFF00"/>
              </a:solidFill>
            </a:rPr>
            <a:t> – </a:t>
          </a:r>
          <a:r>
            <a:rPr lang="en-US" sz="1400" b="1" dirty="0" err="1"/>
            <a:t>dikawal</a:t>
          </a:r>
          <a:r>
            <a:rPr lang="en-US" sz="1400" b="1" dirty="0"/>
            <a:t> </a:t>
          </a:r>
          <a:r>
            <a:rPr lang="en-US" sz="1400" b="1" dirty="0" err="1"/>
            <a:t>rapi</a:t>
          </a:r>
          <a:r>
            <a:rPr lang="en-US" sz="1400" b="1" dirty="0"/>
            <a:t> &amp; </a:t>
          </a:r>
          <a:r>
            <a:rPr lang="en-US" sz="1400" b="1" dirty="0" err="1"/>
            <a:t>ditempatkan</a:t>
          </a:r>
          <a:r>
            <a:rPr lang="en-US" sz="1400" b="1" dirty="0"/>
            <a:t> </a:t>
          </a:r>
          <a:r>
            <a:rPr lang="en-US" sz="1400" b="1" dirty="0" err="1"/>
            <a:t>ditempat</a:t>
          </a:r>
          <a:r>
            <a:rPr lang="en-US" sz="1400" b="1" dirty="0"/>
            <a:t> yang </a:t>
          </a:r>
          <a:r>
            <a:rPr lang="en-US" sz="1400" b="1" dirty="0" err="1"/>
            <a:t>bersesuaian</a:t>
          </a:r>
          <a:endParaRPr lang="en-US" sz="1400" b="1" dirty="0"/>
        </a:p>
      </dgm:t>
    </dgm:pt>
    <dgm:pt modelId="{D9DE47AA-87A8-483A-8DF9-5521F7F58FA3}" type="parTrans" cxnId="{727D7415-BD0E-4131-BFC7-412BA4DE4FDF}">
      <dgm:prSet/>
      <dgm:spPr/>
      <dgm:t>
        <a:bodyPr/>
        <a:lstStyle/>
        <a:p>
          <a:endParaRPr lang="en-US"/>
        </a:p>
      </dgm:t>
    </dgm:pt>
    <dgm:pt modelId="{85EA24DA-BA1E-44D0-B18A-069E4D509B32}" type="sibTrans" cxnId="{727D7415-BD0E-4131-BFC7-412BA4DE4FDF}">
      <dgm:prSet/>
      <dgm:spPr/>
      <dgm:t>
        <a:bodyPr/>
        <a:lstStyle/>
        <a:p>
          <a:endParaRPr lang="en-US"/>
        </a:p>
      </dgm:t>
    </dgm:pt>
    <dgm:pt modelId="{ECB41EBA-75B7-4A0D-8D54-A00DEDF0AAE9}" type="pres">
      <dgm:prSet presAssocID="{154121B6-F2C5-4C6E-AAEE-9761195DC0B4}" presName="compositeShape" presStyleCnt="0">
        <dgm:presLayoutVars>
          <dgm:chMax val="7"/>
          <dgm:dir/>
          <dgm:resizeHandles val="exact"/>
        </dgm:presLayoutVars>
      </dgm:prSet>
      <dgm:spPr/>
    </dgm:pt>
    <dgm:pt modelId="{2AC25287-412D-405C-9F45-A87982976668}" type="pres">
      <dgm:prSet presAssocID="{154121B6-F2C5-4C6E-AAEE-9761195DC0B4}" presName="wedge1" presStyleLbl="node1" presStyleIdx="0" presStyleCnt="4" custScaleX="101539" custScaleY="97110"/>
      <dgm:spPr/>
      <dgm:t>
        <a:bodyPr/>
        <a:lstStyle/>
        <a:p>
          <a:endParaRPr lang="en-US"/>
        </a:p>
      </dgm:t>
    </dgm:pt>
    <dgm:pt modelId="{6D38282F-27F2-4728-AE7F-F5FBFD2114BF}" type="pres">
      <dgm:prSet presAssocID="{154121B6-F2C5-4C6E-AAEE-9761195DC0B4}" presName="dummy1a" presStyleCnt="0"/>
      <dgm:spPr/>
    </dgm:pt>
    <dgm:pt modelId="{0CA0F9B8-0EE9-41F6-AD2B-415816F6A3BA}" type="pres">
      <dgm:prSet presAssocID="{154121B6-F2C5-4C6E-AAEE-9761195DC0B4}" presName="dummy1b" presStyleCnt="0"/>
      <dgm:spPr/>
    </dgm:pt>
    <dgm:pt modelId="{C09DFA1C-B7C3-48F1-AFCF-2AA280515368}" type="pres">
      <dgm:prSet presAssocID="{154121B6-F2C5-4C6E-AAEE-9761195DC0B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EADC7C-5BE0-4105-AD56-8CC76FF0593E}" type="pres">
      <dgm:prSet presAssocID="{154121B6-F2C5-4C6E-AAEE-9761195DC0B4}" presName="wedge2" presStyleLbl="node1" presStyleIdx="1" presStyleCnt="4"/>
      <dgm:spPr/>
      <dgm:t>
        <a:bodyPr/>
        <a:lstStyle/>
        <a:p>
          <a:endParaRPr lang="en-US"/>
        </a:p>
      </dgm:t>
    </dgm:pt>
    <dgm:pt modelId="{F26C916D-8258-44B0-A834-43DF563A2DE3}" type="pres">
      <dgm:prSet presAssocID="{154121B6-F2C5-4C6E-AAEE-9761195DC0B4}" presName="dummy2a" presStyleCnt="0"/>
      <dgm:spPr/>
    </dgm:pt>
    <dgm:pt modelId="{AC1C9039-CB9B-408E-B91C-61094D6990D6}" type="pres">
      <dgm:prSet presAssocID="{154121B6-F2C5-4C6E-AAEE-9761195DC0B4}" presName="dummy2b" presStyleCnt="0"/>
      <dgm:spPr/>
    </dgm:pt>
    <dgm:pt modelId="{3FFAE2B5-E229-4D66-9631-07B02C82DAF4}" type="pres">
      <dgm:prSet presAssocID="{154121B6-F2C5-4C6E-AAEE-9761195DC0B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96CE8-AE47-41AD-B43A-3B0851E72CE9}" type="pres">
      <dgm:prSet presAssocID="{154121B6-F2C5-4C6E-AAEE-9761195DC0B4}" presName="wedge3" presStyleLbl="node1" presStyleIdx="2" presStyleCnt="4"/>
      <dgm:spPr/>
      <dgm:t>
        <a:bodyPr/>
        <a:lstStyle/>
        <a:p>
          <a:endParaRPr lang="en-US"/>
        </a:p>
      </dgm:t>
    </dgm:pt>
    <dgm:pt modelId="{CAC5F8A9-7ED7-4993-B157-698C2EB2AAF8}" type="pres">
      <dgm:prSet presAssocID="{154121B6-F2C5-4C6E-AAEE-9761195DC0B4}" presName="dummy3a" presStyleCnt="0"/>
      <dgm:spPr/>
    </dgm:pt>
    <dgm:pt modelId="{9AAD9D5C-2ABD-4A40-81CE-820CB3CCD38E}" type="pres">
      <dgm:prSet presAssocID="{154121B6-F2C5-4C6E-AAEE-9761195DC0B4}" presName="dummy3b" presStyleCnt="0"/>
      <dgm:spPr/>
    </dgm:pt>
    <dgm:pt modelId="{EB59432D-F87A-4BE3-9D21-752F97E79688}" type="pres">
      <dgm:prSet presAssocID="{154121B6-F2C5-4C6E-AAEE-9761195DC0B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4ECF8-8A60-4DD9-BF1E-BFF0F45C5325}" type="pres">
      <dgm:prSet presAssocID="{154121B6-F2C5-4C6E-AAEE-9761195DC0B4}" presName="wedge4" presStyleLbl="node1" presStyleIdx="3" presStyleCnt="4"/>
      <dgm:spPr/>
      <dgm:t>
        <a:bodyPr/>
        <a:lstStyle/>
        <a:p>
          <a:endParaRPr lang="en-US"/>
        </a:p>
      </dgm:t>
    </dgm:pt>
    <dgm:pt modelId="{34A07CBE-590F-47FC-AB1F-8C47D4EB2435}" type="pres">
      <dgm:prSet presAssocID="{154121B6-F2C5-4C6E-AAEE-9761195DC0B4}" presName="dummy4a" presStyleCnt="0"/>
      <dgm:spPr/>
    </dgm:pt>
    <dgm:pt modelId="{0A72631E-76F4-44FF-BD3F-47F0F5D2547A}" type="pres">
      <dgm:prSet presAssocID="{154121B6-F2C5-4C6E-AAEE-9761195DC0B4}" presName="dummy4b" presStyleCnt="0"/>
      <dgm:spPr/>
    </dgm:pt>
    <dgm:pt modelId="{1C571AFC-2A50-4C4D-A625-020CD0F78E00}" type="pres">
      <dgm:prSet presAssocID="{154121B6-F2C5-4C6E-AAEE-9761195DC0B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2B391-9F3B-4042-9089-F95D6419DA46}" type="pres">
      <dgm:prSet presAssocID="{CAABF742-48C3-4E4B-A53F-07B9268E6250}" presName="arrowWedge1" presStyleLbl="fgSibTrans2D1" presStyleIdx="0" presStyleCnt="4"/>
      <dgm:spPr/>
    </dgm:pt>
    <dgm:pt modelId="{FCFA7827-CF23-4C46-A57E-39D44A7E4880}" type="pres">
      <dgm:prSet presAssocID="{BB1D2478-DA84-4D44-AADB-06D43CA84AEE}" presName="arrowWedge2" presStyleLbl="fgSibTrans2D1" presStyleIdx="1" presStyleCnt="4"/>
      <dgm:spPr/>
    </dgm:pt>
    <dgm:pt modelId="{E4660FA6-3412-4904-BB44-1324C9F13AD7}" type="pres">
      <dgm:prSet presAssocID="{85BA2835-7763-4616-823E-9D27ECC8ADDC}" presName="arrowWedge3" presStyleLbl="fgSibTrans2D1" presStyleIdx="2" presStyleCnt="4"/>
      <dgm:spPr/>
    </dgm:pt>
    <dgm:pt modelId="{71D372C2-8ED2-4387-B795-51A34C1EF38F}" type="pres">
      <dgm:prSet presAssocID="{85EA24DA-BA1E-44D0-B18A-069E4D509B32}" presName="arrowWedge4" presStyleLbl="fgSibTrans2D1" presStyleIdx="3" presStyleCnt="4"/>
      <dgm:spPr/>
    </dgm:pt>
  </dgm:ptLst>
  <dgm:cxnLst>
    <dgm:cxn modelId="{22135FAC-65D2-4186-90B3-4CDA89C49F2B}" srcId="{154121B6-F2C5-4C6E-AAEE-9761195DC0B4}" destId="{5F251173-959C-493B-899A-D2F5420324E7}" srcOrd="2" destOrd="0" parTransId="{AA5D2DAF-989A-43EA-843E-7D71469CD0E8}" sibTransId="{85BA2835-7763-4616-823E-9D27ECC8ADDC}"/>
    <dgm:cxn modelId="{E6D5FDA4-928D-4389-ABF6-DA97C2FC8560}" type="presOf" srcId="{C3846561-A2C5-41A9-BEBB-74DBA866D765}" destId="{C09DFA1C-B7C3-48F1-AFCF-2AA280515368}" srcOrd="1" destOrd="0" presId="urn:microsoft.com/office/officeart/2005/8/layout/cycle8"/>
    <dgm:cxn modelId="{9226131A-D11A-44AB-A349-63F19327B9BC}" type="presOf" srcId="{154121B6-F2C5-4C6E-AAEE-9761195DC0B4}" destId="{ECB41EBA-75B7-4A0D-8D54-A00DEDF0AAE9}" srcOrd="0" destOrd="0" presId="urn:microsoft.com/office/officeart/2005/8/layout/cycle8"/>
    <dgm:cxn modelId="{6C72F502-1939-4DE0-8981-45E9B244E46F}" srcId="{154121B6-F2C5-4C6E-AAEE-9761195DC0B4}" destId="{93120536-96D4-4E3B-99E9-D3091B56F3DB}" srcOrd="1" destOrd="0" parTransId="{A338EAF4-8AB8-4130-9DF0-2A5883573354}" sibTransId="{BB1D2478-DA84-4D44-AADB-06D43CA84AEE}"/>
    <dgm:cxn modelId="{AEBC7E27-0AC7-46FC-8394-248D70C6F781}" type="presOf" srcId="{5F251173-959C-493B-899A-D2F5420324E7}" destId="{16496CE8-AE47-41AD-B43A-3B0851E72CE9}" srcOrd="0" destOrd="0" presId="urn:microsoft.com/office/officeart/2005/8/layout/cycle8"/>
    <dgm:cxn modelId="{B0F0ACF3-D7EA-4C73-AA35-4B6D2F07C757}" type="presOf" srcId="{93120536-96D4-4E3B-99E9-D3091B56F3DB}" destId="{3FFAE2B5-E229-4D66-9631-07B02C82DAF4}" srcOrd="1" destOrd="0" presId="urn:microsoft.com/office/officeart/2005/8/layout/cycle8"/>
    <dgm:cxn modelId="{978A579F-7829-4C67-8499-8AFF98095F05}" type="presOf" srcId="{5F251173-959C-493B-899A-D2F5420324E7}" destId="{EB59432D-F87A-4BE3-9D21-752F97E79688}" srcOrd="1" destOrd="0" presId="urn:microsoft.com/office/officeart/2005/8/layout/cycle8"/>
    <dgm:cxn modelId="{727D7415-BD0E-4131-BFC7-412BA4DE4FDF}" srcId="{154121B6-F2C5-4C6E-AAEE-9761195DC0B4}" destId="{00DDC244-F61D-4DA0-88E2-BCBA04D7F4B8}" srcOrd="3" destOrd="0" parTransId="{D9DE47AA-87A8-483A-8DF9-5521F7F58FA3}" sibTransId="{85EA24DA-BA1E-44D0-B18A-069E4D509B32}"/>
    <dgm:cxn modelId="{312B1BAA-2B5C-4E15-8429-376A9B90C2C9}" type="presOf" srcId="{C3846561-A2C5-41A9-BEBB-74DBA866D765}" destId="{2AC25287-412D-405C-9F45-A87982976668}" srcOrd="0" destOrd="0" presId="urn:microsoft.com/office/officeart/2005/8/layout/cycle8"/>
    <dgm:cxn modelId="{98A46F25-A6C2-4B48-BB76-ED64AA098CEC}" type="presOf" srcId="{00DDC244-F61D-4DA0-88E2-BCBA04D7F4B8}" destId="{1C571AFC-2A50-4C4D-A625-020CD0F78E00}" srcOrd="1" destOrd="0" presId="urn:microsoft.com/office/officeart/2005/8/layout/cycle8"/>
    <dgm:cxn modelId="{13FB9F8D-F73E-479C-92F5-68BA42090FD8}" type="presOf" srcId="{00DDC244-F61D-4DA0-88E2-BCBA04D7F4B8}" destId="{43D4ECF8-8A60-4DD9-BF1E-BFF0F45C5325}" srcOrd="0" destOrd="0" presId="urn:microsoft.com/office/officeart/2005/8/layout/cycle8"/>
    <dgm:cxn modelId="{53713C17-57BB-4CC0-B1CB-AFE4001C4F03}" srcId="{154121B6-F2C5-4C6E-AAEE-9761195DC0B4}" destId="{C3846561-A2C5-41A9-BEBB-74DBA866D765}" srcOrd="0" destOrd="0" parTransId="{0F1CD204-5AAF-4E45-9E7B-1C55FDF42EA8}" sibTransId="{CAABF742-48C3-4E4B-A53F-07B9268E6250}"/>
    <dgm:cxn modelId="{818D5A7D-295E-47AD-B75A-EF6EE2A914A5}" type="presOf" srcId="{93120536-96D4-4E3B-99E9-D3091B56F3DB}" destId="{0DEADC7C-5BE0-4105-AD56-8CC76FF0593E}" srcOrd="0" destOrd="0" presId="urn:microsoft.com/office/officeart/2005/8/layout/cycle8"/>
    <dgm:cxn modelId="{A3C2DA95-E35A-4D00-84DA-D23764AAA823}" type="presParOf" srcId="{ECB41EBA-75B7-4A0D-8D54-A00DEDF0AAE9}" destId="{2AC25287-412D-405C-9F45-A87982976668}" srcOrd="0" destOrd="0" presId="urn:microsoft.com/office/officeart/2005/8/layout/cycle8"/>
    <dgm:cxn modelId="{8C7C5B60-722F-4FB4-9546-D1EF876D8FE6}" type="presParOf" srcId="{ECB41EBA-75B7-4A0D-8D54-A00DEDF0AAE9}" destId="{6D38282F-27F2-4728-AE7F-F5FBFD2114BF}" srcOrd="1" destOrd="0" presId="urn:microsoft.com/office/officeart/2005/8/layout/cycle8"/>
    <dgm:cxn modelId="{4A386A77-AAF3-4C8E-A788-10F200923B95}" type="presParOf" srcId="{ECB41EBA-75B7-4A0D-8D54-A00DEDF0AAE9}" destId="{0CA0F9B8-0EE9-41F6-AD2B-415816F6A3BA}" srcOrd="2" destOrd="0" presId="urn:microsoft.com/office/officeart/2005/8/layout/cycle8"/>
    <dgm:cxn modelId="{2EE7CADA-9C39-414C-A78F-A457A426A05B}" type="presParOf" srcId="{ECB41EBA-75B7-4A0D-8D54-A00DEDF0AAE9}" destId="{C09DFA1C-B7C3-48F1-AFCF-2AA280515368}" srcOrd="3" destOrd="0" presId="urn:microsoft.com/office/officeart/2005/8/layout/cycle8"/>
    <dgm:cxn modelId="{19F33B0C-87A0-491E-BD08-644059450859}" type="presParOf" srcId="{ECB41EBA-75B7-4A0D-8D54-A00DEDF0AAE9}" destId="{0DEADC7C-5BE0-4105-AD56-8CC76FF0593E}" srcOrd="4" destOrd="0" presId="urn:microsoft.com/office/officeart/2005/8/layout/cycle8"/>
    <dgm:cxn modelId="{F32B1531-E5C1-495A-8EAD-F3B3CFE1EAB0}" type="presParOf" srcId="{ECB41EBA-75B7-4A0D-8D54-A00DEDF0AAE9}" destId="{F26C916D-8258-44B0-A834-43DF563A2DE3}" srcOrd="5" destOrd="0" presId="urn:microsoft.com/office/officeart/2005/8/layout/cycle8"/>
    <dgm:cxn modelId="{B468EDFB-9C32-45FE-8EEC-AE935D3E31CD}" type="presParOf" srcId="{ECB41EBA-75B7-4A0D-8D54-A00DEDF0AAE9}" destId="{AC1C9039-CB9B-408E-B91C-61094D6990D6}" srcOrd="6" destOrd="0" presId="urn:microsoft.com/office/officeart/2005/8/layout/cycle8"/>
    <dgm:cxn modelId="{1A96AC73-6577-4F57-B19B-2883DE841278}" type="presParOf" srcId="{ECB41EBA-75B7-4A0D-8D54-A00DEDF0AAE9}" destId="{3FFAE2B5-E229-4D66-9631-07B02C82DAF4}" srcOrd="7" destOrd="0" presId="urn:microsoft.com/office/officeart/2005/8/layout/cycle8"/>
    <dgm:cxn modelId="{A29F5B33-97BF-4B45-A956-9ABB5AB2CB58}" type="presParOf" srcId="{ECB41EBA-75B7-4A0D-8D54-A00DEDF0AAE9}" destId="{16496CE8-AE47-41AD-B43A-3B0851E72CE9}" srcOrd="8" destOrd="0" presId="urn:microsoft.com/office/officeart/2005/8/layout/cycle8"/>
    <dgm:cxn modelId="{BDFBE978-C4FB-46CF-8940-2421E0AE4BC9}" type="presParOf" srcId="{ECB41EBA-75B7-4A0D-8D54-A00DEDF0AAE9}" destId="{CAC5F8A9-7ED7-4993-B157-698C2EB2AAF8}" srcOrd="9" destOrd="0" presId="urn:microsoft.com/office/officeart/2005/8/layout/cycle8"/>
    <dgm:cxn modelId="{5372F86D-1AB0-4FDA-8F61-AADAC41B8726}" type="presParOf" srcId="{ECB41EBA-75B7-4A0D-8D54-A00DEDF0AAE9}" destId="{9AAD9D5C-2ABD-4A40-81CE-820CB3CCD38E}" srcOrd="10" destOrd="0" presId="urn:microsoft.com/office/officeart/2005/8/layout/cycle8"/>
    <dgm:cxn modelId="{EC45CF6D-DCE0-4FEF-9741-BC7A63EE633A}" type="presParOf" srcId="{ECB41EBA-75B7-4A0D-8D54-A00DEDF0AAE9}" destId="{EB59432D-F87A-4BE3-9D21-752F97E79688}" srcOrd="11" destOrd="0" presId="urn:microsoft.com/office/officeart/2005/8/layout/cycle8"/>
    <dgm:cxn modelId="{AD47860E-D49F-46CD-AD5B-DE6181AB5C46}" type="presParOf" srcId="{ECB41EBA-75B7-4A0D-8D54-A00DEDF0AAE9}" destId="{43D4ECF8-8A60-4DD9-BF1E-BFF0F45C5325}" srcOrd="12" destOrd="0" presId="urn:microsoft.com/office/officeart/2005/8/layout/cycle8"/>
    <dgm:cxn modelId="{0E486EB1-7D2A-4CA8-B5EB-5FCD4A115774}" type="presParOf" srcId="{ECB41EBA-75B7-4A0D-8D54-A00DEDF0AAE9}" destId="{34A07CBE-590F-47FC-AB1F-8C47D4EB2435}" srcOrd="13" destOrd="0" presId="urn:microsoft.com/office/officeart/2005/8/layout/cycle8"/>
    <dgm:cxn modelId="{34CC8876-9D03-44A1-90DB-444ED10A7131}" type="presParOf" srcId="{ECB41EBA-75B7-4A0D-8D54-A00DEDF0AAE9}" destId="{0A72631E-76F4-44FF-BD3F-47F0F5D2547A}" srcOrd="14" destOrd="0" presId="urn:microsoft.com/office/officeart/2005/8/layout/cycle8"/>
    <dgm:cxn modelId="{409F40A7-0415-4585-AE15-F34F72F7C3DF}" type="presParOf" srcId="{ECB41EBA-75B7-4A0D-8D54-A00DEDF0AAE9}" destId="{1C571AFC-2A50-4C4D-A625-020CD0F78E00}" srcOrd="15" destOrd="0" presId="urn:microsoft.com/office/officeart/2005/8/layout/cycle8"/>
    <dgm:cxn modelId="{B3FF54CE-4D2F-4A6C-9D37-5F3AE83E108A}" type="presParOf" srcId="{ECB41EBA-75B7-4A0D-8D54-A00DEDF0AAE9}" destId="{6DB2B391-9F3B-4042-9089-F95D6419DA46}" srcOrd="16" destOrd="0" presId="urn:microsoft.com/office/officeart/2005/8/layout/cycle8"/>
    <dgm:cxn modelId="{E007012B-2CD3-4962-8C1B-8D8E991B6103}" type="presParOf" srcId="{ECB41EBA-75B7-4A0D-8D54-A00DEDF0AAE9}" destId="{FCFA7827-CF23-4C46-A57E-39D44A7E4880}" srcOrd="17" destOrd="0" presId="urn:microsoft.com/office/officeart/2005/8/layout/cycle8"/>
    <dgm:cxn modelId="{001E1CEA-59E4-4418-B67C-64F33A219693}" type="presParOf" srcId="{ECB41EBA-75B7-4A0D-8D54-A00DEDF0AAE9}" destId="{E4660FA6-3412-4904-BB44-1324C9F13AD7}" srcOrd="18" destOrd="0" presId="urn:microsoft.com/office/officeart/2005/8/layout/cycle8"/>
    <dgm:cxn modelId="{61553F88-6999-4990-AA85-B3405A7AAD41}" type="presParOf" srcId="{ECB41EBA-75B7-4A0D-8D54-A00DEDF0AAE9}" destId="{71D372C2-8ED2-4387-B795-51A34C1EF38F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3D2994-65B0-4F60-B714-57A2CE7ED69F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035752EA-69DA-49A8-AFB6-D4EC6F59202B}">
      <dgm:prSet phldrT="[Text]"/>
      <dgm:spPr/>
      <dgm:t>
        <a:bodyPr/>
        <a:lstStyle/>
        <a:p>
          <a:r>
            <a: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 Tender</a:t>
          </a:r>
        </a:p>
        <a:p>
          <a:r>
            <a:rPr lang="en-US" dirty="0" err="1" smtClean="0"/>
            <a:t>Kenyataan</a:t>
          </a:r>
          <a:r>
            <a:rPr lang="en-US" dirty="0" smtClean="0"/>
            <a:t> </a:t>
          </a:r>
          <a:r>
            <a:rPr lang="en-US" dirty="0" err="1" smtClean="0"/>
            <a:t>Tawaran</a:t>
          </a:r>
          <a:r>
            <a:rPr lang="en-US" dirty="0" smtClean="0"/>
            <a:t> Tender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1" action="ppaction://hlinkfile"/>
            </a:rPr>
            <a:t>KEW.PS-23</a:t>
          </a:r>
          <a:endParaRPr lang="en-US" b="1" dirty="0" smtClean="0"/>
        </a:p>
        <a:p>
          <a:r>
            <a:rPr lang="en-US" dirty="0" err="1" smtClean="0"/>
            <a:t>Borang</a:t>
          </a:r>
          <a:r>
            <a:rPr lang="en-US" dirty="0" smtClean="0"/>
            <a:t> Tender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2" action="ppaction://hlinkfile"/>
            </a:rPr>
            <a:t>KEW.PS-24 </a:t>
          </a:r>
          <a:endParaRPr lang="en-US" b="1" dirty="0" smtClean="0"/>
        </a:p>
        <a:p>
          <a:r>
            <a:rPr lang="en-US" dirty="0" err="1" smtClean="0"/>
            <a:t>Jadual</a:t>
          </a:r>
          <a:r>
            <a:rPr lang="en-US" dirty="0" smtClean="0"/>
            <a:t> Tender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3" action="ppaction://hlinkfile"/>
            </a:rPr>
            <a:t>KEW.PS-25</a:t>
          </a:r>
          <a:r>
            <a:rPr lang="en-US" dirty="0" smtClean="0"/>
            <a:t> </a:t>
          </a:r>
          <a:endParaRPr lang="en-US" dirty="0"/>
        </a:p>
      </dgm:t>
    </dgm:pt>
    <dgm:pt modelId="{35471D48-F0C2-44AE-AC02-78E03EA312C3}" type="parTrans" cxnId="{A25A0BC2-2597-4DEA-B9BE-5F29863C9F9A}">
      <dgm:prSet/>
      <dgm:spPr/>
      <dgm:t>
        <a:bodyPr/>
        <a:lstStyle/>
        <a:p>
          <a:endParaRPr lang="en-US"/>
        </a:p>
      </dgm:t>
    </dgm:pt>
    <dgm:pt modelId="{BF00B933-7092-4597-A003-AFF08391C434}" type="sibTrans" cxnId="{A25A0BC2-2597-4DEA-B9BE-5F29863C9F9A}">
      <dgm:prSet/>
      <dgm:spPr/>
      <dgm:t>
        <a:bodyPr/>
        <a:lstStyle/>
        <a:p>
          <a:endParaRPr lang="en-US"/>
        </a:p>
      </dgm:t>
    </dgm:pt>
    <dgm:pt modelId="{AB486188-AFA9-45B1-ACBB-7DE676D63E73}">
      <dgm:prSet phldrT="[Text]"/>
      <dgm:spPr/>
      <dgm:t>
        <a:bodyPr/>
        <a:lstStyle/>
        <a:p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Sebut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Harga</a:t>
          </a:r>
          <a:endParaRPr lang="en-US" b="1" u="sng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dirty="0" err="1" smtClean="0"/>
            <a:t>Kenyataan</a:t>
          </a:r>
          <a:r>
            <a:rPr lang="en-US" dirty="0" smtClean="0"/>
            <a:t> </a:t>
          </a:r>
          <a:r>
            <a:rPr lang="en-US" dirty="0" err="1" smtClean="0"/>
            <a:t>Tawaran</a:t>
          </a:r>
          <a:r>
            <a:rPr lang="en-US" dirty="0" smtClean="0"/>
            <a:t> </a:t>
          </a:r>
          <a:r>
            <a:rPr lang="en-US" dirty="0" err="1" smtClean="0"/>
            <a:t>Sebut</a:t>
          </a:r>
          <a:r>
            <a:rPr lang="en-US" dirty="0" smtClean="0"/>
            <a:t> </a:t>
          </a:r>
          <a:r>
            <a:rPr lang="en-US" dirty="0" err="1" smtClean="0"/>
            <a:t>Harga</a:t>
          </a:r>
          <a:r>
            <a:rPr lang="en-US" dirty="0" smtClean="0"/>
            <a:t>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4" action="ppaction://hlinkfile"/>
            </a:rPr>
            <a:t>KEW.PS26</a:t>
          </a:r>
          <a:endParaRPr lang="en-US" dirty="0" smtClean="0"/>
        </a:p>
        <a:p>
          <a:r>
            <a:rPr lang="en-US" dirty="0" err="1" smtClean="0"/>
            <a:t>Borang</a:t>
          </a:r>
          <a:r>
            <a:rPr lang="en-US" dirty="0" smtClean="0"/>
            <a:t> </a:t>
          </a:r>
          <a:r>
            <a:rPr lang="en-US" dirty="0" err="1" smtClean="0"/>
            <a:t>Sebut</a:t>
          </a:r>
          <a:r>
            <a:rPr lang="en-US" dirty="0" smtClean="0"/>
            <a:t> </a:t>
          </a:r>
          <a:r>
            <a:rPr lang="en-US" dirty="0" err="1" smtClean="0"/>
            <a:t>Harga</a:t>
          </a:r>
          <a:r>
            <a:rPr lang="en-US" dirty="0" smtClean="0"/>
            <a:t>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5" action="ppaction://hlinkfile"/>
            </a:rPr>
            <a:t>KEW.PS-27</a:t>
          </a:r>
          <a:r>
            <a:rPr lang="en-US" dirty="0" smtClean="0"/>
            <a:t> </a:t>
          </a:r>
        </a:p>
        <a:p>
          <a:r>
            <a:rPr lang="en-US" dirty="0" err="1" smtClean="0"/>
            <a:t>Jadual</a:t>
          </a:r>
          <a:r>
            <a:rPr lang="en-US" dirty="0" smtClean="0"/>
            <a:t> </a:t>
          </a:r>
          <a:r>
            <a:rPr lang="en-US" dirty="0" err="1" smtClean="0"/>
            <a:t>Sebut</a:t>
          </a:r>
          <a:r>
            <a:rPr lang="en-US" dirty="0" smtClean="0"/>
            <a:t> </a:t>
          </a:r>
          <a:r>
            <a:rPr lang="en-US" dirty="0" err="1" smtClean="0"/>
            <a:t>Harga</a:t>
          </a:r>
          <a:r>
            <a:rPr lang="en-US" dirty="0" smtClean="0"/>
            <a:t> </a:t>
          </a:r>
          <a:r>
            <a:rPr lang="en-US" dirty="0" err="1" smtClean="0"/>
            <a:t>Pelupusan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6" action="ppaction://hlinkfile"/>
            </a:rPr>
            <a:t>KEW.PS-28</a:t>
          </a:r>
          <a:endParaRPr lang="en-US" dirty="0"/>
        </a:p>
      </dgm:t>
    </dgm:pt>
    <dgm:pt modelId="{028B4CB0-3A27-45DE-A42B-E1A6575C35EF}" type="parTrans" cxnId="{4B77310A-C2EF-4024-81D7-FAA23115DC9A}">
      <dgm:prSet/>
      <dgm:spPr/>
      <dgm:t>
        <a:bodyPr/>
        <a:lstStyle/>
        <a:p>
          <a:endParaRPr lang="en-US"/>
        </a:p>
      </dgm:t>
    </dgm:pt>
    <dgm:pt modelId="{BBB4F9DD-D1A9-47A1-9ABA-7F5BD11D0035}" type="sibTrans" cxnId="{4B77310A-C2EF-4024-81D7-FAA23115DC9A}">
      <dgm:prSet/>
      <dgm:spPr/>
      <dgm:t>
        <a:bodyPr/>
        <a:lstStyle/>
        <a:p>
          <a:endParaRPr lang="en-US"/>
        </a:p>
      </dgm:t>
    </dgm:pt>
    <dgm:pt modelId="{1D81524E-2FD8-48B7-A3C1-EC5128CC2FEE}">
      <dgm:prSet phldrT="[Text]"/>
      <dgm:spPr/>
      <dgm:t>
        <a:bodyPr/>
        <a:lstStyle/>
        <a:p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Sebut</a:t>
          </a:r>
          <a:r>
            <a: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Harga</a:t>
          </a:r>
          <a:endParaRPr lang="en-US" b="1" u="sng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dirty="0" err="1" smtClean="0"/>
            <a:t>Kenyataan</a:t>
          </a:r>
          <a:r>
            <a:rPr lang="en-US" dirty="0" smtClean="0"/>
            <a:t> </a:t>
          </a:r>
          <a:r>
            <a:rPr lang="en-US" dirty="0" err="1" smtClean="0"/>
            <a:t>Jualan</a:t>
          </a:r>
          <a:r>
            <a:rPr lang="en-US" dirty="0" smtClean="0"/>
            <a:t> </a:t>
          </a:r>
          <a:r>
            <a:rPr lang="en-US" dirty="0" err="1" smtClean="0"/>
            <a:t>Lelongan</a:t>
          </a:r>
          <a:r>
            <a:rPr lang="en-US" dirty="0" smtClean="0"/>
            <a:t> Stok </a:t>
          </a:r>
          <a:r>
            <a:rPr lang="en-US" b="1" dirty="0" smtClean="0">
              <a:hlinkClick xmlns:r="http://schemas.openxmlformats.org/officeDocument/2006/relationships" r:id="rId7" action="ppaction://hlinkfile"/>
            </a:rPr>
            <a:t>KEW.PS-29</a:t>
          </a:r>
          <a:endParaRPr lang="en-US" dirty="0" smtClean="0"/>
        </a:p>
        <a:p>
          <a:r>
            <a:rPr lang="en-US" dirty="0" err="1" smtClean="0"/>
            <a:t>Senarai</a:t>
          </a:r>
          <a:r>
            <a:rPr lang="en-US" dirty="0" smtClean="0"/>
            <a:t> Stok Yang </a:t>
          </a:r>
          <a:r>
            <a:rPr lang="en-US" dirty="0" err="1" smtClean="0"/>
            <a:t>Dilelong</a:t>
          </a:r>
          <a:r>
            <a:rPr lang="en-US" dirty="0" smtClean="0"/>
            <a:t> </a:t>
          </a:r>
          <a:r>
            <a:rPr lang="en-US" b="1" dirty="0" smtClean="0">
              <a:hlinkClick xmlns:r="http://schemas.openxmlformats.org/officeDocument/2006/relationships" r:id="rId8" action="ppaction://hlinkfile"/>
            </a:rPr>
            <a:t>KEW.PS-30</a:t>
          </a:r>
          <a:endParaRPr lang="en-US" dirty="0"/>
        </a:p>
      </dgm:t>
    </dgm:pt>
    <dgm:pt modelId="{56BBC008-B244-4B46-ACCA-2DEAC4964D8A}" type="parTrans" cxnId="{F40AEEFB-4246-44F1-BF1F-5F661D70739D}">
      <dgm:prSet/>
      <dgm:spPr/>
      <dgm:t>
        <a:bodyPr/>
        <a:lstStyle/>
        <a:p>
          <a:endParaRPr lang="en-US"/>
        </a:p>
      </dgm:t>
    </dgm:pt>
    <dgm:pt modelId="{686E7261-5949-45C0-A902-E07144521092}" type="sibTrans" cxnId="{F40AEEFB-4246-44F1-BF1F-5F661D70739D}">
      <dgm:prSet/>
      <dgm:spPr/>
      <dgm:t>
        <a:bodyPr/>
        <a:lstStyle/>
        <a:p>
          <a:endParaRPr lang="en-US"/>
        </a:p>
      </dgm:t>
    </dgm:pt>
    <dgm:pt modelId="{AFA78F3F-6477-4656-B5C1-1B07B3CAF8FC}" type="pres">
      <dgm:prSet presAssocID="{0A3D2994-65B0-4F60-B714-57A2CE7ED69F}" presName="Name0" presStyleCnt="0">
        <dgm:presLayoutVars>
          <dgm:dir/>
          <dgm:resizeHandles val="exact"/>
        </dgm:presLayoutVars>
      </dgm:prSet>
      <dgm:spPr/>
    </dgm:pt>
    <dgm:pt modelId="{0490864E-5E1E-48CC-B43F-F494038F8154}" type="pres">
      <dgm:prSet presAssocID="{0A3D2994-65B0-4F60-B714-57A2CE7ED69F}" presName="bkgdShp" presStyleLbl="alignAccFollowNode1" presStyleIdx="0" presStyleCnt="1" custScaleY="77778"/>
      <dgm:spPr/>
    </dgm:pt>
    <dgm:pt modelId="{1AB073DE-6F0B-4A29-98F1-164D53719BF7}" type="pres">
      <dgm:prSet presAssocID="{0A3D2994-65B0-4F60-B714-57A2CE7ED69F}" presName="linComp" presStyleCnt="0"/>
      <dgm:spPr/>
    </dgm:pt>
    <dgm:pt modelId="{4B49F48D-01C0-446E-A34A-4FAE32DB9BD7}" type="pres">
      <dgm:prSet presAssocID="{035752EA-69DA-49A8-AFB6-D4EC6F59202B}" presName="compNode" presStyleCnt="0"/>
      <dgm:spPr/>
    </dgm:pt>
    <dgm:pt modelId="{1269A03E-77E3-48B4-8BE1-DDE72E73C6F5}" type="pres">
      <dgm:prSet presAssocID="{035752EA-69DA-49A8-AFB6-D4EC6F59202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47B017-9753-40A4-BA93-2CBF75780342}" type="pres">
      <dgm:prSet presAssocID="{035752EA-69DA-49A8-AFB6-D4EC6F59202B}" presName="invisiNode" presStyleLbl="node1" presStyleIdx="0" presStyleCnt="3"/>
      <dgm:spPr/>
    </dgm:pt>
    <dgm:pt modelId="{FED32AE3-127D-4176-A22B-1022901EAD51}" type="pres">
      <dgm:prSet presAssocID="{035752EA-69DA-49A8-AFB6-D4EC6F59202B}" presName="imagNode" presStyleLbl="fgImgPlace1" presStyleIdx="0" presStyleCnt="3" custScaleX="95718"/>
      <dgm:spPr/>
    </dgm:pt>
    <dgm:pt modelId="{0A2CF66C-EC25-4E20-A7AB-65A5BEFB82A8}" type="pres">
      <dgm:prSet presAssocID="{BF00B933-7092-4597-A003-AFF08391C4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0FBEAEE-8015-4E19-ACD3-B5A045226410}" type="pres">
      <dgm:prSet presAssocID="{AB486188-AFA9-45B1-ACBB-7DE676D63E73}" presName="compNode" presStyleCnt="0"/>
      <dgm:spPr/>
    </dgm:pt>
    <dgm:pt modelId="{D7DB3AAD-8234-4E71-BBCE-3A6778F32919}" type="pres">
      <dgm:prSet presAssocID="{AB486188-AFA9-45B1-ACBB-7DE676D63E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2776C-54E3-4077-8363-EB1AA0B8FBB3}" type="pres">
      <dgm:prSet presAssocID="{AB486188-AFA9-45B1-ACBB-7DE676D63E73}" presName="invisiNode" presStyleLbl="node1" presStyleIdx="1" presStyleCnt="3"/>
      <dgm:spPr/>
    </dgm:pt>
    <dgm:pt modelId="{B54ABECA-AE75-4565-9E96-48879AF11B53}" type="pres">
      <dgm:prSet presAssocID="{AB486188-AFA9-45B1-ACBB-7DE676D63E73}" presName="imagNode" presStyleLbl="fgImgPlace1" presStyleIdx="1" presStyleCnt="3" custScaleX="91861"/>
      <dgm:spPr/>
    </dgm:pt>
    <dgm:pt modelId="{22F2D497-9D42-48B5-834B-CE8CD0A07849}" type="pres">
      <dgm:prSet presAssocID="{BBB4F9DD-D1A9-47A1-9ABA-7F5BD11D003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3DB8AA-9CF7-463E-95AE-DA442F8D115C}" type="pres">
      <dgm:prSet presAssocID="{1D81524E-2FD8-48B7-A3C1-EC5128CC2FEE}" presName="compNode" presStyleCnt="0"/>
      <dgm:spPr/>
    </dgm:pt>
    <dgm:pt modelId="{37755C48-6569-4CFA-ABBF-A406F4B04800}" type="pres">
      <dgm:prSet presAssocID="{1D81524E-2FD8-48B7-A3C1-EC5128CC2FE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C009B-84F0-439D-9E95-9EE171F79E85}" type="pres">
      <dgm:prSet presAssocID="{1D81524E-2FD8-48B7-A3C1-EC5128CC2FEE}" presName="invisiNode" presStyleLbl="node1" presStyleIdx="2" presStyleCnt="3"/>
      <dgm:spPr/>
    </dgm:pt>
    <dgm:pt modelId="{7C59C3B9-7944-4904-9554-07DC1132CC4C}" type="pres">
      <dgm:prSet presAssocID="{1D81524E-2FD8-48B7-A3C1-EC5128CC2FEE}" presName="imagNode" presStyleLbl="fgImgPlace1" presStyleIdx="2" presStyleCnt="3" custScaleX="90314"/>
      <dgm:spPr/>
    </dgm:pt>
  </dgm:ptLst>
  <dgm:cxnLst>
    <dgm:cxn modelId="{AD55E04B-F5DD-4B96-9674-5FC41BE39965}" type="presOf" srcId="{0A3D2994-65B0-4F60-B714-57A2CE7ED69F}" destId="{AFA78F3F-6477-4656-B5C1-1B07B3CAF8FC}" srcOrd="0" destOrd="0" presId="urn:microsoft.com/office/officeart/2005/8/layout/pList2"/>
    <dgm:cxn modelId="{4B77310A-C2EF-4024-81D7-FAA23115DC9A}" srcId="{0A3D2994-65B0-4F60-B714-57A2CE7ED69F}" destId="{AB486188-AFA9-45B1-ACBB-7DE676D63E73}" srcOrd="1" destOrd="0" parTransId="{028B4CB0-3A27-45DE-A42B-E1A6575C35EF}" sibTransId="{BBB4F9DD-D1A9-47A1-9ABA-7F5BD11D0035}"/>
    <dgm:cxn modelId="{04A72A62-346F-4009-A63C-0B67D1EF2A71}" type="presOf" srcId="{1D81524E-2FD8-48B7-A3C1-EC5128CC2FEE}" destId="{37755C48-6569-4CFA-ABBF-A406F4B04800}" srcOrd="0" destOrd="0" presId="urn:microsoft.com/office/officeart/2005/8/layout/pList2"/>
    <dgm:cxn modelId="{A25A0BC2-2597-4DEA-B9BE-5F29863C9F9A}" srcId="{0A3D2994-65B0-4F60-B714-57A2CE7ED69F}" destId="{035752EA-69DA-49A8-AFB6-D4EC6F59202B}" srcOrd="0" destOrd="0" parTransId="{35471D48-F0C2-44AE-AC02-78E03EA312C3}" sibTransId="{BF00B933-7092-4597-A003-AFF08391C434}"/>
    <dgm:cxn modelId="{44F7842E-510E-4DFA-92FE-E9BC57C14AC6}" type="presOf" srcId="{035752EA-69DA-49A8-AFB6-D4EC6F59202B}" destId="{1269A03E-77E3-48B4-8BE1-DDE72E73C6F5}" srcOrd="0" destOrd="0" presId="urn:microsoft.com/office/officeart/2005/8/layout/pList2"/>
    <dgm:cxn modelId="{F40AEEFB-4246-44F1-BF1F-5F661D70739D}" srcId="{0A3D2994-65B0-4F60-B714-57A2CE7ED69F}" destId="{1D81524E-2FD8-48B7-A3C1-EC5128CC2FEE}" srcOrd="2" destOrd="0" parTransId="{56BBC008-B244-4B46-ACCA-2DEAC4964D8A}" sibTransId="{686E7261-5949-45C0-A902-E07144521092}"/>
    <dgm:cxn modelId="{FC7F6634-CB32-417D-8A32-E499DD815484}" type="presOf" srcId="{AB486188-AFA9-45B1-ACBB-7DE676D63E73}" destId="{D7DB3AAD-8234-4E71-BBCE-3A6778F32919}" srcOrd="0" destOrd="0" presId="urn:microsoft.com/office/officeart/2005/8/layout/pList2"/>
    <dgm:cxn modelId="{E14026DC-35D5-4945-ACD5-9750F8A34524}" type="presOf" srcId="{BBB4F9DD-D1A9-47A1-9ABA-7F5BD11D0035}" destId="{22F2D497-9D42-48B5-834B-CE8CD0A07849}" srcOrd="0" destOrd="0" presId="urn:microsoft.com/office/officeart/2005/8/layout/pList2"/>
    <dgm:cxn modelId="{0DDBE331-DDB0-4732-B1B0-0A4076D6FA3A}" type="presOf" srcId="{BF00B933-7092-4597-A003-AFF08391C434}" destId="{0A2CF66C-EC25-4E20-A7AB-65A5BEFB82A8}" srcOrd="0" destOrd="0" presId="urn:microsoft.com/office/officeart/2005/8/layout/pList2"/>
    <dgm:cxn modelId="{E71ACD58-4963-4CD5-B7D9-53984BE935AF}" type="presParOf" srcId="{AFA78F3F-6477-4656-B5C1-1B07B3CAF8FC}" destId="{0490864E-5E1E-48CC-B43F-F494038F8154}" srcOrd="0" destOrd="0" presId="urn:microsoft.com/office/officeart/2005/8/layout/pList2"/>
    <dgm:cxn modelId="{3EF04A03-A403-4023-BA6D-A45F01990DBF}" type="presParOf" srcId="{AFA78F3F-6477-4656-B5C1-1B07B3CAF8FC}" destId="{1AB073DE-6F0B-4A29-98F1-164D53719BF7}" srcOrd="1" destOrd="0" presId="urn:microsoft.com/office/officeart/2005/8/layout/pList2"/>
    <dgm:cxn modelId="{64A3432F-4D7B-4353-BE8C-574F1FFBC5D7}" type="presParOf" srcId="{1AB073DE-6F0B-4A29-98F1-164D53719BF7}" destId="{4B49F48D-01C0-446E-A34A-4FAE32DB9BD7}" srcOrd="0" destOrd="0" presId="urn:microsoft.com/office/officeart/2005/8/layout/pList2"/>
    <dgm:cxn modelId="{931CD90F-ED02-4DEE-A794-CFD4C808FD84}" type="presParOf" srcId="{4B49F48D-01C0-446E-A34A-4FAE32DB9BD7}" destId="{1269A03E-77E3-48B4-8BE1-DDE72E73C6F5}" srcOrd="0" destOrd="0" presId="urn:microsoft.com/office/officeart/2005/8/layout/pList2"/>
    <dgm:cxn modelId="{9BE5D455-6569-4851-97AB-87BCD916EBA1}" type="presParOf" srcId="{4B49F48D-01C0-446E-A34A-4FAE32DB9BD7}" destId="{7F47B017-9753-40A4-BA93-2CBF75780342}" srcOrd="1" destOrd="0" presId="urn:microsoft.com/office/officeart/2005/8/layout/pList2"/>
    <dgm:cxn modelId="{A57CEF1A-E3DC-4E9C-B23A-41F2FD76EA01}" type="presParOf" srcId="{4B49F48D-01C0-446E-A34A-4FAE32DB9BD7}" destId="{FED32AE3-127D-4176-A22B-1022901EAD51}" srcOrd="2" destOrd="0" presId="urn:microsoft.com/office/officeart/2005/8/layout/pList2"/>
    <dgm:cxn modelId="{9D80E28E-93C4-42F7-A6D1-DDE1DC523B89}" type="presParOf" srcId="{1AB073DE-6F0B-4A29-98F1-164D53719BF7}" destId="{0A2CF66C-EC25-4E20-A7AB-65A5BEFB82A8}" srcOrd="1" destOrd="0" presId="urn:microsoft.com/office/officeart/2005/8/layout/pList2"/>
    <dgm:cxn modelId="{6B01FA47-20E6-417E-93AC-86588D6C1387}" type="presParOf" srcId="{1AB073DE-6F0B-4A29-98F1-164D53719BF7}" destId="{00FBEAEE-8015-4E19-ACD3-B5A045226410}" srcOrd="2" destOrd="0" presId="urn:microsoft.com/office/officeart/2005/8/layout/pList2"/>
    <dgm:cxn modelId="{4912F4C4-6A74-4596-8DDA-B2711AC4308F}" type="presParOf" srcId="{00FBEAEE-8015-4E19-ACD3-B5A045226410}" destId="{D7DB3AAD-8234-4E71-BBCE-3A6778F32919}" srcOrd="0" destOrd="0" presId="urn:microsoft.com/office/officeart/2005/8/layout/pList2"/>
    <dgm:cxn modelId="{B10F36AA-11A3-4ECD-BEC0-4402D56EDD6E}" type="presParOf" srcId="{00FBEAEE-8015-4E19-ACD3-B5A045226410}" destId="{10A2776C-54E3-4077-8363-EB1AA0B8FBB3}" srcOrd="1" destOrd="0" presId="urn:microsoft.com/office/officeart/2005/8/layout/pList2"/>
    <dgm:cxn modelId="{46391D06-0033-4887-B6DD-D8E69306BE10}" type="presParOf" srcId="{00FBEAEE-8015-4E19-ACD3-B5A045226410}" destId="{B54ABECA-AE75-4565-9E96-48879AF11B53}" srcOrd="2" destOrd="0" presId="urn:microsoft.com/office/officeart/2005/8/layout/pList2"/>
    <dgm:cxn modelId="{02BB7FAA-32CE-4A23-9054-49C252D5B611}" type="presParOf" srcId="{1AB073DE-6F0B-4A29-98F1-164D53719BF7}" destId="{22F2D497-9D42-48B5-834B-CE8CD0A07849}" srcOrd="3" destOrd="0" presId="urn:microsoft.com/office/officeart/2005/8/layout/pList2"/>
    <dgm:cxn modelId="{66630240-B906-4C48-BBDC-4B2DAB6080FD}" type="presParOf" srcId="{1AB073DE-6F0B-4A29-98F1-164D53719BF7}" destId="{283DB8AA-9CF7-463E-95AE-DA442F8D115C}" srcOrd="4" destOrd="0" presId="urn:microsoft.com/office/officeart/2005/8/layout/pList2"/>
    <dgm:cxn modelId="{681633E9-F740-4E9C-B4AA-C8CCDF0903C5}" type="presParOf" srcId="{283DB8AA-9CF7-463E-95AE-DA442F8D115C}" destId="{37755C48-6569-4CFA-ABBF-A406F4B04800}" srcOrd="0" destOrd="0" presId="urn:microsoft.com/office/officeart/2005/8/layout/pList2"/>
    <dgm:cxn modelId="{5667DB12-6C8B-474C-9C7B-BB8D5000918C}" type="presParOf" srcId="{283DB8AA-9CF7-463E-95AE-DA442F8D115C}" destId="{03FC009B-84F0-439D-9E95-9EE171F79E85}" srcOrd="1" destOrd="0" presId="urn:microsoft.com/office/officeart/2005/8/layout/pList2"/>
    <dgm:cxn modelId="{21678500-58DD-4980-8DEE-7C3AFF26EC66}" type="presParOf" srcId="{283DB8AA-9CF7-463E-95AE-DA442F8D115C}" destId="{7C59C3B9-7944-4904-9554-07DC1132CC4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3D2994-65B0-4F60-B714-57A2CE7ED69F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035752EA-69DA-49A8-AFB6-D4EC6F59202B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err="1" smtClean="0"/>
            <a:t>Dipelawa</a:t>
          </a:r>
          <a:r>
            <a:rPr lang="en-US" dirty="0" smtClean="0"/>
            <a:t> </a:t>
          </a:r>
          <a:r>
            <a:rPr lang="en-US" dirty="0" err="1" smtClean="0"/>
            <a:t>secara</a:t>
          </a:r>
          <a:r>
            <a:rPr lang="en-US" dirty="0" smtClean="0"/>
            <a:t> tender </a:t>
          </a:r>
          <a:r>
            <a:rPr lang="en-US" dirty="0" err="1" smtClean="0"/>
            <a:t>terbuka</a:t>
          </a:r>
          <a:r>
            <a:rPr lang="en-US" dirty="0" smtClean="0"/>
            <a:t> </a:t>
          </a:r>
          <a:r>
            <a:rPr lang="en-US" dirty="0" err="1" smtClean="0"/>
            <a:t>kepada</a:t>
          </a:r>
          <a:r>
            <a:rPr lang="en-US" dirty="0" smtClean="0"/>
            <a:t> </a:t>
          </a:r>
          <a:r>
            <a:rPr lang="en-US" dirty="0" err="1" smtClean="0"/>
            <a:t>syarikat</a:t>
          </a:r>
          <a:r>
            <a:rPr lang="en-US" dirty="0" smtClean="0"/>
            <a:t> </a:t>
          </a:r>
          <a:r>
            <a:rPr lang="en-US" dirty="0" err="1" smtClean="0"/>
            <a:t>tempatan</a:t>
          </a:r>
          <a:r>
            <a:rPr lang="en-US" dirty="0" smtClean="0"/>
            <a:t> yang </a:t>
          </a:r>
          <a:r>
            <a:rPr lang="en-US" dirty="0" err="1" smtClean="0"/>
            <a:t>berdaftar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Kementerian</a:t>
          </a:r>
          <a:r>
            <a:rPr lang="en-US" dirty="0" smtClean="0"/>
            <a:t> </a:t>
          </a:r>
          <a:r>
            <a:rPr lang="en-US" dirty="0" err="1" smtClean="0"/>
            <a:t>Kewangan</a:t>
          </a:r>
          <a:r>
            <a:rPr lang="en-US" dirty="0" smtClean="0"/>
            <a:t> </a:t>
          </a:r>
          <a:r>
            <a:rPr lang="en-US" dirty="0" err="1" smtClean="0"/>
            <a:t>dalam</a:t>
          </a:r>
          <a:r>
            <a:rPr lang="en-US" dirty="0" smtClean="0"/>
            <a:t> </a:t>
          </a:r>
          <a:r>
            <a:rPr lang="en-US" dirty="0" err="1" smtClean="0"/>
            <a:t>Bidang</a:t>
          </a:r>
          <a:r>
            <a:rPr lang="en-US" dirty="0" smtClean="0"/>
            <a:t> </a:t>
          </a:r>
          <a:r>
            <a:rPr lang="en-US" dirty="0" err="1" smtClean="0"/>
            <a:t>Membeli</a:t>
          </a:r>
          <a:r>
            <a:rPr lang="en-US" dirty="0" smtClean="0"/>
            <a:t> </a:t>
          </a:r>
          <a:r>
            <a:rPr lang="en-US" dirty="0" err="1" smtClean="0"/>
            <a:t>Barang</a:t>
          </a:r>
          <a:r>
            <a:rPr lang="en-US" dirty="0" smtClean="0"/>
            <a:t> </a:t>
          </a:r>
          <a:r>
            <a:rPr lang="en-US" dirty="0" err="1" smtClean="0"/>
            <a:t>Lusuh</a:t>
          </a:r>
          <a:r>
            <a:rPr lang="en-US" dirty="0" smtClean="0"/>
            <a:t> </a:t>
          </a:r>
        </a:p>
        <a:p>
          <a:r>
            <a:rPr lang="en-US" dirty="0" smtClean="0"/>
            <a:t>(</a:t>
          </a:r>
          <a:r>
            <a:rPr lang="en-US" dirty="0" err="1" smtClean="0"/>
            <a:t>Perlu</a:t>
          </a:r>
          <a:r>
            <a:rPr lang="en-US" dirty="0" smtClean="0"/>
            <a:t> Permit).</a:t>
          </a:r>
          <a:endParaRPr lang="en-US" dirty="0"/>
        </a:p>
      </dgm:t>
    </dgm:pt>
    <dgm:pt modelId="{35471D48-F0C2-44AE-AC02-78E03EA312C3}" type="parTrans" cxnId="{A25A0BC2-2597-4DEA-B9BE-5F29863C9F9A}">
      <dgm:prSet/>
      <dgm:spPr/>
      <dgm:t>
        <a:bodyPr/>
        <a:lstStyle/>
        <a:p>
          <a:endParaRPr lang="en-US"/>
        </a:p>
      </dgm:t>
    </dgm:pt>
    <dgm:pt modelId="{BF00B933-7092-4597-A003-AFF08391C434}" type="sibTrans" cxnId="{A25A0BC2-2597-4DEA-B9BE-5F29863C9F9A}">
      <dgm:prSet/>
      <dgm:spPr/>
      <dgm:t>
        <a:bodyPr/>
        <a:lstStyle/>
        <a:p>
          <a:endParaRPr lang="en-US"/>
        </a:p>
      </dgm:t>
    </dgm:pt>
    <dgm:pt modelId="{AB486188-AFA9-45B1-ACBB-7DE676D63E73}">
      <dgm:prSet phldrT="[Text]"/>
      <dgm:spPr/>
      <dgm:t>
        <a:bodyPr/>
        <a:lstStyle/>
        <a:p>
          <a:r>
            <a:rPr lang="en-US" dirty="0" err="1" smtClean="0"/>
            <a:t>Mempelawa</a:t>
          </a:r>
          <a:r>
            <a:rPr lang="en-US" dirty="0" smtClean="0"/>
            <a:t> </a:t>
          </a:r>
          <a:r>
            <a:rPr lang="en-US" dirty="0" err="1" smtClean="0"/>
            <a:t>sekurang-kurangnya</a:t>
          </a:r>
          <a:r>
            <a:rPr lang="en-US" dirty="0" smtClean="0"/>
            <a:t> 5 </a:t>
          </a:r>
          <a:r>
            <a:rPr lang="en-US" dirty="0" err="1" smtClean="0"/>
            <a:t>syarikat</a:t>
          </a:r>
          <a:r>
            <a:rPr lang="en-US" dirty="0" smtClean="0"/>
            <a:t> </a:t>
          </a:r>
          <a:r>
            <a:rPr lang="en-US" dirty="0" err="1" smtClean="0"/>
            <a:t>tempatan</a:t>
          </a:r>
          <a:r>
            <a:rPr lang="en-US" dirty="0" smtClean="0"/>
            <a:t> yang </a:t>
          </a:r>
          <a:r>
            <a:rPr lang="en-US" dirty="0" err="1" smtClean="0"/>
            <a:t>berdaftar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Kementerian</a:t>
          </a:r>
          <a:r>
            <a:rPr lang="en-US" dirty="0" smtClean="0"/>
            <a:t> </a:t>
          </a:r>
          <a:r>
            <a:rPr lang="en-US" dirty="0" err="1" smtClean="0"/>
            <a:t>Kewangan</a:t>
          </a:r>
          <a:r>
            <a:rPr lang="en-US" dirty="0" smtClean="0"/>
            <a:t> </a:t>
          </a:r>
          <a:r>
            <a:rPr lang="en-US" dirty="0" err="1" smtClean="0"/>
            <a:t>dalam</a:t>
          </a:r>
          <a:r>
            <a:rPr lang="en-US" dirty="0" smtClean="0"/>
            <a:t> </a:t>
          </a:r>
          <a:r>
            <a:rPr lang="en-US" dirty="0" err="1" smtClean="0"/>
            <a:t>Bidang</a:t>
          </a:r>
          <a:r>
            <a:rPr lang="en-US" dirty="0" smtClean="0"/>
            <a:t> </a:t>
          </a:r>
          <a:r>
            <a:rPr lang="en-US" dirty="0" err="1" smtClean="0"/>
            <a:t>Membeli</a:t>
          </a:r>
          <a:r>
            <a:rPr lang="en-US" dirty="0" smtClean="0"/>
            <a:t> </a:t>
          </a:r>
          <a:r>
            <a:rPr lang="en-US" dirty="0" err="1" smtClean="0"/>
            <a:t>Barang</a:t>
          </a:r>
          <a:r>
            <a:rPr lang="en-US" dirty="0" smtClean="0"/>
            <a:t> </a:t>
          </a:r>
          <a:r>
            <a:rPr lang="en-US" dirty="0" err="1" smtClean="0"/>
            <a:t>Lusuh</a:t>
          </a:r>
          <a:r>
            <a:rPr lang="en-US" dirty="0" smtClean="0"/>
            <a:t> </a:t>
          </a:r>
        </a:p>
        <a:p>
          <a:r>
            <a:rPr lang="en-US" dirty="0" smtClean="0"/>
            <a:t>(</a:t>
          </a:r>
          <a:r>
            <a:rPr lang="en-US" dirty="0" err="1" smtClean="0"/>
            <a:t>Perlu</a:t>
          </a:r>
          <a:r>
            <a:rPr lang="en-US" dirty="0" smtClean="0"/>
            <a:t> Permit).</a:t>
          </a:r>
          <a:endParaRPr lang="en-US" dirty="0"/>
        </a:p>
      </dgm:t>
    </dgm:pt>
    <dgm:pt modelId="{028B4CB0-3A27-45DE-A42B-E1A6575C35EF}" type="parTrans" cxnId="{4B77310A-C2EF-4024-81D7-FAA23115DC9A}">
      <dgm:prSet/>
      <dgm:spPr/>
      <dgm:t>
        <a:bodyPr/>
        <a:lstStyle/>
        <a:p>
          <a:endParaRPr lang="en-US"/>
        </a:p>
      </dgm:t>
    </dgm:pt>
    <dgm:pt modelId="{BBB4F9DD-D1A9-47A1-9ABA-7F5BD11D0035}" type="sibTrans" cxnId="{4B77310A-C2EF-4024-81D7-FAA23115DC9A}">
      <dgm:prSet/>
      <dgm:spPr/>
      <dgm:t>
        <a:bodyPr/>
        <a:lstStyle/>
        <a:p>
          <a:endParaRPr lang="en-US"/>
        </a:p>
      </dgm:t>
    </dgm:pt>
    <dgm:pt modelId="{1D81524E-2FD8-48B7-A3C1-EC5128CC2FEE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smtClean="0"/>
            <a:t> </a:t>
          </a:r>
          <a:r>
            <a:rPr lang="en-US" dirty="0" err="1" smtClean="0"/>
            <a:t>Kajian</a:t>
          </a:r>
          <a:r>
            <a:rPr lang="en-US" dirty="0" smtClean="0"/>
            <a:t> </a:t>
          </a:r>
          <a:r>
            <a:rPr lang="en-US" dirty="0" err="1" smtClean="0"/>
            <a:t>Pasaran</a:t>
          </a:r>
          <a:r>
            <a:rPr lang="en-US" dirty="0" smtClean="0"/>
            <a:t> </a:t>
          </a:r>
          <a:r>
            <a:rPr lang="en-US" dirty="0" err="1" smtClean="0"/>
            <a:t>hendaklah</a:t>
          </a:r>
          <a:r>
            <a:rPr lang="en-US" dirty="0" smtClean="0"/>
            <a:t> </a:t>
          </a:r>
          <a:r>
            <a:rPr lang="en-US" dirty="0" err="1" smtClean="0"/>
            <a:t>dibuat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mendapatkan</a:t>
          </a:r>
          <a:r>
            <a:rPr lang="en-US" dirty="0" smtClean="0"/>
            <a:t> </a:t>
          </a:r>
          <a:r>
            <a:rPr lang="en-US" dirty="0" err="1" smtClean="0"/>
            <a:t>sekurang-kurangnya</a:t>
          </a:r>
          <a:r>
            <a:rPr lang="en-US" dirty="0" smtClean="0"/>
            <a:t> 3 </a:t>
          </a:r>
          <a:r>
            <a:rPr lang="en-US" dirty="0" err="1" smtClean="0"/>
            <a:t>tawaran</a:t>
          </a:r>
          <a:r>
            <a:rPr lang="en-US" dirty="0" smtClean="0"/>
            <a:t> </a:t>
          </a:r>
          <a:r>
            <a:rPr lang="en-US" dirty="0" err="1" smtClean="0"/>
            <a:t>harga</a:t>
          </a:r>
          <a:r>
            <a:rPr lang="en-US" dirty="0" smtClean="0"/>
            <a:t> </a:t>
          </a:r>
          <a:r>
            <a:rPr lang="en-US" dirty="0" err="1" smtClean="0"/>
            <a:t>daripada</a:t>
          </a:r>
          <a:r>
            <a:rPr lang="en-US" dirty="0" smtClean="0"/>
            <a:t> </a:t>
          </a:r>
          <a:r>
            <a:rPr lang="en-US" dirty="0" err="1" smtClean="0"/>
            <a:t>syarikat</a:t>
          </a:r>
          <a:r>
            <a:rPr lang="en-US" dirty="0" smtClean="0"/>
            <a:t> yang </a:t>
          </a:r>
          <a:r>
            <a:rPr lang="en-US" dirty="0" err="1" smtClean="0"/>
            <a:t>berdaftar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</a:t>
          </a:r>
          <a:r>
            <a:rPr lang="en-US" dirty="0" err="1" smtClean="0"/>
            <a:t>Kementerian</a:t>
          </a:r>
          <a:r>
            <a:rPr lang="en-US" dirty="0" smtClean="0"/>
            <a:t> </a:t>
          </a:r>
          <a:r>
            <a:rPr lang="en-US" dirty="0" err="1" smtClean="0"/>
            <a:t>Kewangan</a:t>
          </a:r>
          <a:r>
            <a:rPr lang="en-US" dirty="0" smtClean="0"/>
            <a:t> </a:t>
          </a:r>
          <a:r>
            <a:rPr lang="en-US" dirty="0" err="1" smtClean="0"/>
            <a:t>dalam</a:t>
          </a:r>
          <a:r>
            <a:rPr lang="en-US" dirty="0" smtClean="0"/>
            <a:t> </a:t>
          </a:r>
          <a:r>
            <a:rPr lang="en-US" dirty="0" err="1" smtClean="0"/>
            <a:t>bidang</a:t>
          </a:r>
          <a:r>
            <a:rPr lang="en-US" dirty="0" smtClean="0"/>
            <a:t> </a:t>
          </a:r>
          <a:r>
            <a:rPr lang="en-US" dirty="0" err="1" smtClean="0"/>
            <a:t>Membeli</a:t>
          </a:r>
          <a:r>
            <a:rPr lang="en-US" dirty="0" smtClean="0"/>
            <a:t> </a:t>
          </a:r>
          <a:r>
            <a:rPr lang="en-US" dirty="0" err="1" smtClean="0"/>
            <a:t>Barang</a:t>
          </a:r>
          <a:r>
            <a:rPr lang="en-US" dirty="0" smtClean="0"/>
            <a:t> </a:t>
          </a:r>
          <a:r>
            <a:rPr lang="en-US" dirty="0" err="1" smtClean="0"/>
            <a:t>Lusuh</a:t>
          </a:r>
          <a:r>
            <a:rPr lang="en-US" dirty="0" smtClean="0"/>
            <a:t> (</a:t>
          </a:r>
          <a:r>
            <a:rPr lang="en-US" dirty="0" err="1" smtClean="0"/>
            <a:t>Perlu</a:t>
          </a:r>
          <a:r>
            <a:rPr lang="en-US" dirty="0" smtClean="0"/>
            <a:t> Permit).</a:t>
          </a:r>
        </a:p>
        <a:p>
          <a:r>
            <a:rPr lang="en-US" dirty="0" smtClean="0"/>
            <a:t>   </a:t>
          </a:r>
          <a:r>
            <a:rPr lang="en-US" dirty="0" err="1" smtClean="0"/>
            <a:t>Pemilihan</a:t>
          </a:r>
          <a:r>
            <a:rPr lang="en-US" dirty="0" smtClean="0"/>
            <a:t> </a:t>
          </a:r>
          <a:r>
            <a:rPr lang="en-US" dirty="0" err="1" smtClean="0"/>
            <a:t>syarikat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keputusan</a:t>
          </a:r>
          <a:r>
            <a:rPr lang="en-US" dirty="0" smtClean="0"/>
            <a:t> </a:t>
          </a:r>
          <a:r>
            <a:rPr lang="en-US" dirty="0" err="1" smtClean="0"/>
            <a:t>jualan</a:t>
          </a:r>
          <a:r>
            <a:rPr lang="en-US" dirty="0" smtClean="0"/>
            <a:t> </a:t>
          </a:r>
          <a:r>
            <a:rPr lang="en-US" dirty="0" err="1" smtClean="0"/>
            <a:t>terus</a:t>
          </a:r>
          <a:r>
            <a:rPr lang="en-US" dirty="0" smtClean="0"/>
            <a:t> </a:t>
          </a:r>
          <a:r>
            <a:rPr lang="en-US" dirty="0" err="1" smtClean="0"/>
            <a:t>hendaklah</a:t>
          </a:r>
          <a:r>
            <a:rPr lang="en-US" dirty="0" smtClean="0"/>
            <a:t> </a:t>
          </a:r>
          <a:r>
            <a:rPr lang="en-US" dirty="0" err="1" smtClean="0"/>
            <a:t>mendapat</a:t>
          </a:r>
          <a:r>
            <a:rPr lang="en-US" dirty="0" smtClean="0"/>
            <a:t> </a:t>
          </a:r>
          <a:r>
            <a:rPr lang="en-US" dirty="0" err="1" smtClean="0"/>
            <a:t>pertimbangan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kelulusan</a:t>
          </a:r>
          <a:r>
            <a:rPr lang="en-US" dirty="0" smtClean="0"/>
            <a:t> </a:t>
          </a:r>
        </a:p>
        <a:p>
          <a:r>
            <a:rPr lang="en-US" dirty="0" err="1" smtClean="0"/>
            <a:t>Ketua</a:t>
          </a:r>
          <a:r>
            <a:rPr lang="en-US" dirty="0" smtClean="0"/>
            <a:t> </a:t>
          </a:r>
          <a:r>
            <a:rPr lang="en-US" dirty="0" err="1" smtClean="0"/>
            <a:t>Jabatan</a:t>
          </a:r>
          <a:r>
            <a:rPr lang="en-US" dirty="0" smtClean="0"/>
            <a:t>.</a:t>
          </a:r>
          <a:endParaRPr lang="en-US" dirty="0"/>
        </a:p>
      </dgm:t>
    </dgm:pt>
    <dgm:pt modelId="{56BBC008-B244-4B46-ACCA-2DEAC4964D8A}" type="parTrans" cxnId="{F40AEEFB-4246-44F1-BF1F-5F661D70739D}">
      <dgm:prSet/>
      <dgm:spPr/>
      <dgm:t>
        <a:bodyPr/>
        <a:lstStyle/>
        <a:p>
          <a:endParaRPr lang="en-US"/>
        </a:p>
      </dgm:t>
    </dgm:pt>
    <dgm:pt modelId="{686E7261-5949-45C0-A902-E07144521092}" type="sibTrans" cxnId="{F40AEEFB-4246-44F1-BF1F-5F661D70739D}">
      <dgm:prSet/>
      <dgm:spPr/>
      <dgm:t>
        <a:bodyPr/>
        <a:lstStyle/>
        <a:p>
          <a:endParaRPr lang="en-US"/>
        </a:p>
      </dgm:t>
    </dgm:pt>
    <dgm:pt modelId="{AFA78F3F-6477-4656-B5C1-1B07B3CAF8FC}" type="pres">
      <dgm:prSet presAssocID="{0A3D2994-65B0-4F60-B714-57A2CE7ED69F}" presName="Name0" presStyleCnt="0">
        <dgm:presLayoutVars>
          <dgm:dir/>
          <dgm:resizeHandles val="exact"/>
        </dgm:presLayoutVars>
      </dgm:prSet>
      <dgm:spPr/>
    </dgm:pt>
    <dgm:pt modelId="{0490864E-5E1E-48CC-B43F-F494038F8154}" type="pres">
      <dgm:prSet presAssocID="{0A3D2994-65B0-4F60-B714-57A2CE7ED69F}" presName="bkgdShp" presStyleLbl="alignAccFollowNode1" presStyleIdx="0" presStyleCnt="1" custScaleY="77778"/>
      <dgm:spPr/>
    </dgm:pt>
    <dgm:pt modelId="{1AB073DE-6F0B-4A29-98F1-164D53719BF7}" type="pres">
      <dgm:prSet presAssocID="{0A3D2994-65B0-4F60-B714-57A2CE7ED69F}" presName="linComp" presStyleCnt="0"/>
      <dgm:spPr/>
    </dgm:pt>
    <dgm:pt modelId="{4B49F48D-01C0-446E-A34A-4FAE32DB9BD7}" type="pres">
      <dgm:prSet presAssocID="{035752EA-69DA-49A8-AFB6-D4EC6F59202B}" presName="compNode" presStyleCnt="0"/>
      <dgm:spPr/>
    </dgm:pt>
    <dgm:pt modelId="{1269A03E-77E3-48B4-8BE1-DDE72E73C6F5}" type="pres">
      <dgm:prSet presAssocID="{035752EA-69DA-49A8-AFB6-D4EC6F59202B}" presName="node" presStyleLbl="node1" presStyleIdx="0" presStyleCnt="3" custLinFactNeighborY="-9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47B017-9753-40A4-BA93-2CBF75780342}" type="pres">
      <dgm:prSet presAssocID="{035752EA-69DA-49A8-AFB6-D4EC6F59202B}" presName="invisiNode" presStyleLbl="node1" presStyleIdx="0" presStyleCnt="3"/>
      <dgm:spPr/>
    </dgm:pt>
    <dgm:pt modelId="{FED32AE3-127D-4176-A22B-1022901EAD51}" type="pres">
      <dgm:prSet presAssocID="{035752EA-69DA-49A8-AFB6-D4EC6F59202B}" presName="imagNode" presStyleLbl="fgImgPlace1" presStyleIdx="0" presStyleCnt="3" custScaleX="95718"/>
      <dgm:spPr/>
    </dgm:pt>
    <dgm:pt modelId="{0A2CF66C-EC25-4E20-A7AB-65A5BEFB82A8}" type="pres">
      <dgm:prSet presAssocID="{BF00B933-7092-4597-A003-AFF08391C4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0FBEAEE-8015-4E19-ACD3-B5A045226410}" type="pres">
      <dgm:prSet presAssocID="{AB486188-AFA9-45B1-ACBB-7DE676D63E73}" presName="compNode" presStyleCnt="0"/>
      <dgm:spPr/>
    </dgm:pt>
    <dgm:pt modelId="{D7DB3AAD-8234-4E71-BBCE-3A6778F32919}" type="pres">
      <dgm:prSet presAssocID="{AB486188-AFA9-45B1-ACBB-7DE676D63E73}" presName="node" presStyleLbl="node1" presStyleIdx="1" presStyleCnt="3" custLinFactNeighborY="-9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2776C-54E3-4077-8363-EB1AA0B8FBB3}" type="pres">
      <dgm:prSet presAssocID="{AB486188-AFA9-45B1-ACBB-7DE676D63E73}" presName="invisiNode" presStyleLbl="node1" presStyleIdx="1" presStyleCnt="3"/>
      <dgm:spPr/>
    </dgm:pt>
    <dgm:pt modelId="{B54ABECA-AE75-4565-9E96-48879AF11B53}" type="pres">
      <dgm:prSet presAssocID="{AB486188-AFA9-45B1-ACBB-7DE676D63E73}" presName="imagNode" presStyleLbl="fgImgPlace1" presStyleIdx="1" presStyleCnt="3" custScaleX="91861"/>
      <dgm:spPr/>
    </dgm:pt>
    <dgm:pt modelId="{22F2D497-9D42-48B5-834B-CE8CD0A07849}" type="pres">
      <dgm:prSet presAssocID="{BBB4F9DD-D1A9-47A1-9ABA-7F5BD11D003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83DB8AA-9CF7-463E-95AE-DA442F8D115C}" type="pres">
      <dgm:prSet presAssocID="{1D81524E-2FD8-48B7-A3C1-EC5128CC2FEE}" presName="compNode" presStyleCnt="0"/>
      <dgm:spPr/>
    </dgm:pt>
    <dgm:pt modelId="{37755C48-6569-4CFA-ABBF-A406F4B04800}" type="pres">
      <dgm:prSet presAssocID="{1D81524E-2FD8-48B7-A3C1-EC5128CC2FEE}" presName="node" presStyleLbl="node1" presStyleIdx="2" presStyleCnt="3" custLinFactNeighborY="-92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C009B-84F0-439D-9E95-9EE171F79E85}" type="pres">
      <dgm:prSet presAssocID="{1D81524E-2FD8-48B7-A3C1-EC5128CC2FEE}" presName="invisiNode" presStyleLbl="node1" presStyleIdx="2" presStyleCnt="3"/>
      <dgm:spPr/>
    </dgm:pt>
    <dgm:pt modelId="{7C59C3B9-7944-4904-9554-07DC1132CC4C}" type="pres">
      <dgm:prSet presAssocID="{1D81524E-2FD8-48B7-A3C1-EC5128CC2FEE}" presName="imagNode" presStyleLbl="fgImgPlace1" presStyleIdx="2" presStyleCnt="3" custScaleX="90314"/>
      <dgm:spPr/>
    </dgm:pt>
  </dgm:ptLst>
  <dgm:cxnLst>
    <dgm:cxn modelId="{AD55E04B-F5DD-4B96-9674-5FC41BE39965}" type="presOf" srcId="{0A3D2994-65B0-4F60-B714-57A2CE7ED69F}" destId="{AFA78F3F-6477-4656-B5C1-1B07B3CAF8FC}" srcOrd="0" destOrd="0" presId="urn:microsoft.com/office/officeart/2005/8/layout/pList2"/>
    <dgm:cxn modelId="{4B77310A-C2EF-4024-81D7-FAA23115DC9A}" srcId="{0A3D2994-65B0-4F60-B714-57A2CE7ED69F}" destId="{AB486188-AFA9-45B1-ACBB-7DE676D63E73}" srcOrd="1" destOrd="0" parTransId="{028B4CB0-3A27-45DE-A42B-E1A6575C35EF}" sibTransId="{BBB4F9DD-D1A9-47A1-9ABA-7F5BD11D0035}"/>
    <dgm:cxn modelId="{04A72A62-346F-4009-A63C-0B67D1EF2A71}" type="presOf" srcId="{1D81524E-2FD8-48B7-A3C1-EC5128CC2FEE}" destId="{37755C48-6569-4CFA-ABBF-A406F4B04800}" srcOrd="0" destOrd="0" presId="urn:microsoft.com/office/officeart/2005/8/layout/pList2"/>
    <dgm:cxn modelId="{A25A0BC2-2597-4DEA-B9BE-5F29863C9F9A}" srcId="{0A3D2994-65B0-4F60-B714-57A2CE7ED69F}" destId="{035752EA-69DA-49A8-AFB6-D4EC6F59202B}" srcOrd="0" destOrd="0" parTransId="{35471D48-F0C2-44AE-AC02-78E03EA312C3}" sibTransId="{BF00B933-7092-4597-A003-AFF08391C434}"/>
    <dgm:cxn modelId="{44F7842E-510E-4DFA-92FE-E9BC57C14AC6}" type="presOf" srcId="{035752EA-69DA-49A8-AFB6-D4EC6F59202B}" destId="{1269A03E-77E3-48B4-8BE1-DDE72E73C6F5}" srcOrd="0" destOrd="0" presId="urn:microsoft.com/office/officeart/2005/8/layout/pList2"/>
    <dgm:cxn modelId="{F40AEEFB-4246-44F1-BF1F-5F661D70739D}" srcId="{0A3D2994-65B0-4F60-B714-57A2CE7ED69F}" destId="{1D81524E-2FD8-48B7-A3C1-EC5128CC2FEE}" srcOrd="2" destOrd="0" parTransId="{56BBC008-B244-4B46-ACCA-2DEAC4964D8A}" sibTransId="{686E7261-5949-45C0-A902-E07144521092}"/>
    <dgm:cxn modelId="{FC7F6634-CB32-417D-8A32-E499DD815484}" type="presOf" srcId="{AB486188-AFA9-45B1-ACBB-7DE676D63E73}" destId="{D7DB3AAD-8234-4E71-BBCE-3A6778F32919}" srcOrd="0" destOrd="0" presId="urn:microsoft.com/office/officeart/2005/8/layout/pList2"/>
    <dgm:cxn modelId="{E14026DC-35D5-4945-ACD5-9750F8A34524}" type="presOf" srcId="{BBB4F9DD-D1A9-47A1-9ABA-7F5BD11D0035}" destId="{22F2D497-9D42-48B5-834B-CE8CD0A07849}" srcOrd="0" destOrd="0" presId="urn:microsoft.com/office/officeart/2005/8/layout/pList2"/>
    <dgm:cxn modelId="{0DDBE331-DDB0-4732-B1B0-0A4076D6FA3A}" type="presOf" srcId="{BF00B933-7092-4597-A003-AFF08391C434}" destId="{0A2CF66C-EC25-4E20-A7AB-65A5BEFB82A8}" srcOrd="0" destOrd="0" presId="urn:microsoft.com/office/officeart/2005/8/layout/pList2"/>
    <dgm:cxn modelId="{E71ACD58-4963-4CD5-B7D9-53984BE935AF}" type="presParOf" srcId="{AFA78F3F-6477-4656-B5C1-1B07B3CAF8FC}" destId="{0490864E-5E1E-48CC-B43F-F494038F8154}" srcOrd="0" destOrd="0" presId="urn:microsoft.com/office/officeart/2005/8/layout/pList2"/>
    <dgm:cxn modelId="{3EF04A03-A403-4023-BA6D-A45F01990DBF}" type="presParOf" srcId="{AFA78F3F-6477-4656-B5C1-1B07B3CAF8FC}" destId="{1AB073DE-6F0B-4A29-98F1-164D53719BF7}" srcOrd="1" destOrd="0" presId="urn:microsoft.com/office/officeart/2005/8/layout/pList2"/>
    <dgm:cxn modelId="{64A3432F-4D7B-4353-BE8C-574F1FFBC5D7}" type="presParOf" srcId="{1AB073DE-6F0B-4A29-98F1-164D53719BF7}" destId="{4B49F48D-01C0-446E-A34A-4FAE32DB9BD7}" srcOrd="0" destOrd="0" presId="urn:microsoft.com/office/officeart/2005/8/layout/pList2"/>
    <dgm:cxn modelId="{931CD90F-ED02-4DEE-A794-CFD4C808FD84}" type="presParOf" srcId="{4B49F48D-01C0-446E-A34A-4FAE32DB9BD7}" destId="{1269A03E-77E3-48B4-8BE1-DDE72E73C6F5}" srcOrd="0" destOrd="0" presId="urn:microsoft.com/office/officeart/2005/8/layout/pList2"/>
    <dgm:cxn modelId="{9BE5D455-6569-4851-97AB-87BCD916EBA1}" type="presParOf" srcId="{4B49F48D-01C0-446E-A34A-4FAE32DB9BD7}" destId="{7F47B017-9753-40A4-BA93-2CBF75780342}" srcOrd="1" destOrd="0" presId="urn:microsoft.com/office/officeart/2005/8/layout/pList2"/>
    <dgm:cxn modelId="{A57CEF1A-E3DC-4E9C-B23A-41F2FD76EA01}" type="presParOf" srcId="{4B49F48D-01C0-446E-A34A-4FAE32DB9BD7}" destId="{FED32AE3-127D-4176-A22B-1022901EAD51}" srcOrd="2" destOrd="0" presId="urn:microsoft.com/office/officeart/2005/8/layout/pList2"/>
    <dgm:cxn modelId="{9D80E28E-93C4-42F7-A6D1-DDE1DC523B89}" type="presParOf" srcId="{1AB073DE-6F0B-4A29-98F1-164D53719BF7}" destId="{0A2CF66C-EC25-4E20-A7AB-65A5BEFB82A8}" srcOrd="1" destOrd="0" presId="urn:microsoft.com/office/officeart/2005/8/layout/pList2"/>
    <dgm:cxn modelId="{6B01FA47-20E6-417E-93AC-86588D6C1387}" type="presParOf" srcId="{1AB073DE-6F0B-4A29-98F1-164D53719BF7}" destId="{00FBEAEE-8015-4E19-ACD3-B5A045226410}" srcOrd="2" destOrd="0" presId="urn:microsoft.com/office/officeart/2005/8/layout/pList2"/>
    <dgm:cxn modelId="{4912F4C4-6A74-4596-8DDA-B2711AC4308F}" type="presParOf" srcId="{00FBEAEE-8015-4E19-ACD3-B5A045226410}" destId="{D7DB3AAD-8234-4E71-BBCE-3A6778F32919}" srcOrd="0" destOrd="0" presId="urn:microsoft.com/office/officeart/2005/8/layout/pList2"/>
    <dgm:cxn modelId="{B10F36AA-11A3-4ECD-BEC0-4402D56EDD6E}" type="presParOf" srcId="{00FBEAEE-8015-4E19-ACD3-B5A045226410}" destId="{10A2776C-54E3-4077-8363-EB1AA0B8FBB3}" srcOrd="1" destOrd="0" presId="urn:microsoft.com/office/officeart/2005/8/layout/pList2"/>
    <dgm:cxn modelId="{46391D06-0033-4887-B6DD-D8E69306BE10}" type="presParOf" srcId="{00FBEAEE-8015-4E19-ACD3-B5A045226410}" destId="{B54ABECA-AE75-4565-9E96-48879AF11B53}" srcOrd="2" destOrd="0" presId="urn:microsoft.com/office/officeart/2005/8/layout/pList2"/>
    <dgm:cxn modelId="{02BB7FAA-32CE-4A23-9054-49C252D5B611}" type="presParOf" srcId="{1AB073DE-6F0B-4A29-98F1-164D53719BF7}" destId="{22F2D497-9D42-48B5-834B-CE8CD0A07849}" srcOrd="3" destOrd="0" presId="urn:microsoft.com/office/officeart/2005/8/layout/pList2"/>
    <dgm:cxn modelId="{66630240-B906-4C48-BBDC-4B2DAB6080FD}" type="presParOf" srcId="{1AB073DE-6F0B-4A29-98F1-164D53719BF7}" destId="{283DB8AA-9CF7-463E-95AE-DA442F8D115C}" srcOrd="4" destOrd="0" presId="urn:microsoft.com/office/officeart/2005/8/layout/pList2"/>
    <dgm:cxn modelId="{681633E9-F740-4E9C-B4AA-C8CCDF0903C5}" type="presParOf" srcId="{283DB8AA-9CF7-463E-95AE-DA442F8D115C}" destId="{37755C48-6569-4CFA-ABBF-A406F4B04800}" srcOrd="0" destOrd="0" presId="urn:microsoft.com/office/officeart/2005/8/layout/pList2"/>
    <dgm:cxn modelId="{5667DB12-6C8B-474C-9C7B-BB8D5000918C}" type="presParOf" srcId="{283DB8AA-9CF7-463E-95AE-DA442F8D115C}" destId="{03FC009B-84F0-439D-9E95-9EE171F79E85}" srcOrd="1" destOrd="0" presId="urn:microsoft.com/office/officeart/2005/8/layout/pList2"/>
    <dgm:cxn modelId="{21678500-58DD-4980-8DEE-7C3AFF26EC66}" type="presParOf" srcId="{283DB8AA-9CF7-463E-95AE-DA442F8D115C}" destId="{7C59C3B9-7944-4904-9554-07DC1132CC4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3AF04E-00A4-4636-8804-F1E8D281BAB9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175A9E-E375-4493-A8C4-0D8CEA5F8415}">
      <dgm:prSet phldrT="[Text]" custT="1"/>
      <dgm:spPr/>
      <dgm:t>
        <a:bodyPr anchor="t"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8F0428-C2EF-4D00-8115-F5D01419880B}" type="parTrans" cxnId="{CB4EE550-22C5-4282-89A1-65886DB25163}">
      <dgm:prSet/>
      <dgm:spPr/>
      <dgm:t>
        <a:bodyPr/>
        <a:lstStyle/>
        <a:p>
          <a:endParaRPr lang="en-US"/>
        </a:p>
      </dgm:t>
    </dgm:pt>
    <dgm:pt modelId="{37716C6F-6C8A-4EB3-9D9A-16FCC4A16A2C}" type="sibTrans" cxnId="{CB4EE550-22C5-4282-89A1-65886DB25163}">
      <dgm:prSet/>
      <dgm:spPr/>
      <dgm:t>
        <a:bodyPr/>
        <a:lstStyle/>
        <a:p>
          <a:endParaRPr lang="en-US"/>
        </a:p>
      </dgm:t>
    </dgm:pt>
    <dgm:pt modelId="{F76EE201-EF55-44BF-9D9B-6CCA1A21A211}">
      <dgm:prSet phldrT="[Text]"/>
      <dgm:spPr/>
      <dgm:t>
        <a:bodyPr/>
        <a:lstStyle/>
        <a:p>
          <a:r>
            <a:rPr lang="en-MY" spc="-5" dirty="0" err="1" smtClean="0">
              <a:latin typeface="Arial MT"/>
              <a:cs typeface="Arial MT"/>
            </a:rPr>
            <a:t>Menyediakan</a:t>
          </a:r>
          <a:r>
            <a:rPr lang="en-MY" spc="-25" dirty="0" smtClean="0">
              <a:latin typeface="Arial MT"/>
              <a:cs typeface="Arial MT"/>
            </a:rPr>
            <a:t> </a:t>
          </a:r>
          <a:r>
            <a:rPr lang="en-MY" dirty="0" err="1" smtClean="0">
              <a:latin typeface="Arial MT"/>
              <a:cs typeface="Arial MT"/>
            </a:rPr>
            <a:t>Laporan</a:t>
          </a:r>
          <a:r>
            <a:rPr lang="en-MY" spc="-120" dirty="0" smtClean="0">
              <a:latin typeface="Arial MT"/>
              <a:cs typeface="Arial MT"/>
            </a:rPr>
            <a:t> </a:t>
          </a:r>
          <a:r>
            <a:rPr lang="en-MY" dirty="0" err="1" smtClean="0">
              <a:latin typeface="Arial MT"/>
              <a:cs typeface="Arial MT"/>
            </a:rPr>
            <a:t>Akhir</a:t>
          </a:r>
          <a:r>
            <a:rPr lang="en-MY" spc="-10" dirty="0" smtClean="0">
              <a:latin typeface="Arial MT"/>
              <a:cs typeface="Arial MT"/>
            </a:rPr>
            <a:t> </a:t>
          </a:r>
          <a:r>
            <a:rPr lang="en-MY" spc="-5" dirty="0" err="1" smtClean="0">
              <a:latin typeface="Arial MT"/>
              <a:cs typeface="Arial MT"/>
            </a:rPr>
            <a:t>Kehilangan</a:t>
          </a:r>
          <a:r>
            <a:rPr lang="en-MY" spc="-105" dirty="0" smtClean="0">
              <a:latin typeface="Arial MT"/>
              <a:cs typeface="Arial MT"/>
            </a:rPr>
            <a:t> </a:t>
          </a:r>
          <a:r>
            <a:rPr lang="en-MY" dirty="0" smtClean="0">
              <a:latin typeface="Arial MT"/>
              <a:cs typeface="Arial MT"/>
            </a:rPr>
            <a:t>Stok </a:t>
          </a:r>
          <a:r>
            <a:rPr lang="en-MY" u="heavy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KEW.PS-34</a:t>
          </a:r>
          <a:endParaRPr lang="en-US" dirty="0">
            <a:solidFill>
              <a:srgbClr val="C00000"/>
            </a:solidFill>
          </a:endParaRPr>
        </a:p>
      </dgm:t>
    </dgm:pt>
    <dgm:pt modelId="{ED3B4EE7-61F4-4EB6-9932-D8173EB78FD9}" type="parTrans" cxnId="{2D48F260-BA48-4684-8B37-6A5D8F219184}">
      <dgm:prSet/>
      <dgm:spPr/>
      <dgm:t>
        <a:bodyPr/>
        <a:lstStyle/>
        <a:p>
          <a:endParaRPr lang="en-US"/>
        </a:p>
      </dgm:t>
    </dgm:pt>
    <dgm:pt modelId="{648DB99E-F557-447D-A0D4-847E0246D10D}" type="sibTrans" cxnId="{2D48F260-BA48-4684-8B37-6A5D8F219184}">
      <dgm:prSet/>
      <dgm:spPr/>
      <dgm:t>
        <a:bodyPr/>
        <a:lstStyle/>
        <a:p>
          <a:endParaRPr lang="en-US"/>
        </a:p>
      </dgm:t>
    </dgm:pt>
    <dgm:pt modelId="{2CF42899-2748-421A-BC85-775341FD615F}">
      <dgm:prSet phldrT="[Text]" custT="1"/>
      <dgm:spPr/>
      <dgm:t>
        <a:bodyPr anchor="t"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02A02-D973-4601-8318-65F60D668A1B}" type="parTrans" cxnId="{9A9596D5-A3AE-43E9-AB14-E89DA345CF12}">
      <dgm:prSet/>
      <dgm:spPr/>
      <dgm:t>
        <a:bodyPr/>
        <a:lstStyle/>
        <a:p>
          <a:endParaRPr lang="en-US"/>
        </a:p>
      </dgm:t>
    </dgm:pt>
    <dgm:pt modelId="{CC44DC5A-49DC-47C8-BD7B-A28FADBD40A1}" type="sibTrans" cxnId="{9A9596D5-A3AE-43E9-AB14-E89DA345CF12}">
      <dgm:prSet/>
      <dgm:spPr/>
      <dgm:t>
        <a:bodyPr/>
        <a:lstStyle/>
        <a:p>
          <a:endParaRPr lang="en-US"/>
        </a:p>
      </dgm:t>
    </dgm:pt>
    <dgm:pt modelId="{20B3F82D-1616-47B5-9B64-D1B5664ABCF9}">
      <dgm:prSet phldrT="[Text]"/>
      <dgm:spPr/>
      <dgm:t>
        <a:bodyPr/>
        <a:lstStyle/>
        <a:p>
          <a:r>
            <a:rPr lang="fi-FI" spc="-5" dirty="0" smtClean="0">
              <a:latin typeface="Arial MT"/>
              <a:cs typeface="Arial MT"/>
            </a:rPr>
            <a:t>Menyediakan</a:t>
          </a:r>
          <a:r>
            <a:rPr lang="fi-FI" spc="-30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Sijil</a:t>
          </a:r>
          <a:r>
            <a:rPr lang="fi-FI" spc="5" dirty="0" smtClean="0">
              <a:latin typeface="Arial MT"/>
              <a:cs typeface="Arial MT"/>
            </a:rPr>
            <a:t> </a:t>
          </a:r>
          <a:r>
            <a:rPr lang="fi-FI" spc="-5" dirty="0" smtClean="0">
              <a:latin typeface="Arial MT"/>
              <a:cs typeface="Arial MT"/>
            </a:rPr>
            <a:t>Hapus</a:t>
          </a:r>
          <a:r>
            <a:rPr lang="fi-FI" spc="-20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Kira</a:t>
          </a:r>
          <a:r>
            <a:rPr lang="fi-FI" spc="-95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Stok </a:t>
          </a:r>
          <a:r>
            <a:rPr lang="fi-FI" u="heavy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KEW.PS-35</a:t>
          </a:r>
          <a:endParaRPr lang="en-US" dirty="0">
            <a:solidFill>
              <a:srgbClr val="C00000"/>
            </a:solidFill>
          </a:endParaRPr>
        </a:p>
      </dgm:t>
    </dgm:pt>
    <dgm:pt modelId="{F3525676-5D0D-48F9-89F8-47D2A258B463}" type="parTrans" cxnId="{15A48718-0AD2-4CC6-B3E5-1634DDD0CA49}">
      <dgm:prSet/>
      <dgm:spPr/>
      <dgm:t>
        <a:bodyPr/>
        <a:lstStyle/>
        <a:p>
          <a:endParaRPr lang="en-US"/>
        </a:p>
      </dgm:t>
    </dgm:pt>
    <dgm:pt modelId="{A4FDA764-9808-4D60-BC31-3BC0B9017CC4}" type="sibTrans" cxnId="{15A48718-0AD2-4CC6-B3E5-1634DDD0CA49}">
      <dgm:prSet/>
      <dgm:spPr/>
      <dgm:t>
        <a:bodyPr/>
        <a:lstStyle/>
        <a:p>
          <a:endParaRPr lang="en-US"/>
        </a:p>
      </dgm:t>
    </dgm:pt>
    <dgm:pt modelId="{0B7B2AE9-8D05-4491-9364-0BD0761552CE}">
      <dgm:prSet phldrT="[Text]" custT="1"/>
      <dgm:spPr/>
      <dgm:t>
        <a:bodyPr anchor="t"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9F624C-FAB9-4E6A-AA4A-8E0C1A9EECA0}" type="parTrans" cxnId="{D8CEBDA0-F022-4DDF-AD10-90D6E48F7A6A}">
      <dgm:prSet/>
      <dgm:spPr/>
      <dgm:t>
        <a:bodyPr/>
        <a:lstStyle/>
        <a:p>
          <a:endParaRPr lang="en-US"/>
        </a:p>
      </dgm:t>
    </dgm:pt>
    <dgm:pt modelId="{BA8E8762-EE14-4616-879B-DE2AD4769B0F}" type="sibTrans" cxnId="{D8CEBDA0-F022-4DDF-AD10-90D6E48F7A6A}">
      <dgm:prSet/>
      <dgm:spPr/>
      <dgm:t>
        <a:bodyPr/>
        <a:lstStyle/>
        <a:p>
          <a:endParaRPr lang="en-US"/>
        </a:p>
      </dgm:t>
    </dgm:pt>
    <dgm:pt modelId="{02A64E3E-D14D-4A85-9F89-1DBA6C812571}">
      <dgm:prSet phldrT="[Text]"/>
      <dgm:spPr/>
      <dgm:t>
        <a:bodyPr/>
        <a:lstStyle/>
        <a:p>
          <a:r>
            <a:rPr lang="fi-FI" dirty="0" smtClean="0">
              <a:latin typeface="Arial MT"/>
              <a:cs typeface="Arial MT"/>
            </a:rPr>
            <a:t>Laporan</a:t>
          </a:r>
          <a:r>
            <a:rPr lang="fi-FI" spc="-45" dirty="0" smtClean="0">
              <a:latin typeface="Arial MT"/>
              <a:cs typeface="Arial MT"/>
            </a:rPr>
            <a:t> </a:t>
          </a:r>
          <a:r>
            <a:rPr lang="fi-FI" spc="-10" dirty="0" smtClean="0">
              <a:latin typeface="Arial MT"/>
              <a:cs typeface="Arial MT"/>
            </a:rPr>
            <a:t>H</a:t>
          </a:r>
          <a:r>
            <a:rPr lang="fi-FI" dirty="0" smtClean="0">
              <a:latin typeface="Arial MT"/>
              <a:cs typeface="Arial MT"/>
            </a:rPr>
            <a:t>apus</a:t>
          </a:r>
          <a:r>
            <a:rPr lang="fi-FI" spc="-15" dirty="0" smtClean="0">
              <a:latin typeface="Arial MT"/>
              <a:cs typeface="Arial MT"/>
            </a:rPr>
            <a:t> </a:t>
          </a:r>
          <a:r>
            <a:rPr lang="fi-FI" spc="-5" dirty="0" smtClean="0">
              <a:latin typeface="Arial MT"/>
              <a:cs typeface="Arial MT"/>
            </a:rPr>
            <a:t>Kir</a:t>
          </a:r>
          <a:r>
            <a:rPr lang="fi-FI" dirty="0" smtClean="0">
              <a:latin typeface="Arial MT"/>
              <a:cs typeface="Arial MT"/>
            </a:rPr>
            <a:t>a</a:t>
          </a:r>
          <a:r>
            <a:rPr lang="fi-FI" spc="-90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Stok </a:t>
          </a:r>
          <a:r>
            <a:rPr lang="fi-FI" u="heavy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</a:t>
          </a:r>
          <a:r>
            <a:rPr lang="fi-FI" u="heavy" spc="-5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W</a:t>
          </a:r>
          <a:r>
            <a:rPr lang="fi-FI" u="heavy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.</a:t>
          </a:r>
          <a:r>
            <a:rPr lang="fi-FI" u="heavy" spc="-11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PS</a:t>
          </a:r>
          <a:r>
            <a:rPr lang="fi-FI" u="heavy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-</a:t>
          </a:r>
          <a:r>
            <a:rPr lang="fi-FI" u="heavy" spc="-5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36</a:t>
          </a:r>
          <a:endParaRPr lang="en-US" dirty="0">
            <a:solidFill>
              <a:srgbClr val="C00000"/>
            </a:solidFill>
          </a:endParaRPr>
        </a:p>
      </dgm:t>
    </dgm:pt>
    <dgm:pt modelId="{C5939C2E-733B-4E90-B534-3E2795D18BE6}" type="parTrans" cxnId="{9500F49D-8A11-4002-BE96-D46C2241317A}">
      <dgm:prSet/>
      <dgm:spPr/>
      <dgm:t>
        <a:bodyPr/>
        <a:lstStyle/>
        <a:p>
          <a:endParaRPr lang="en-US"/>
        </a:p>
      </dgm:t>
    </dgm:pt>
    <dgm:pt modelId="{7D88DD9C-D724-4808-9888-A9A176637667}" type="sibTrans" cxnId="{9500F49D-8A11-4002-BE96-D46C2241317A}">
      <dgm:prSet/>
      <dgm:spPr/>
      <dgm:t>
        <a:bodyPr/>
        <a:lstStyle/>
        <a:p>
          <a:endParaRPr lang="en-US"/>
        </a:p>
      </dgm:t>
    </dgm:pt>
    <dgm:pt modelId="{12B70E43-AB2A-49D0-83B9-14E4DFB7CEB1}">
      <dgm:prSet custT="1"/>
      <dgm:spPr/>
      <dgm:t>
        <a:bodyPr anchor="t"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1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gm:t>
    </dgm:pt>
    <dgm:pt modelId="{ABA796F8-C818-48C2-AC07-F21891543010}" type="parTrans" cxnId="{2BD86E06-B6D6-4159-90E2-4E6963019DAB}">
      <dgm:prSet/>
      <dgm:spPr/>
      <dgm:t>
        <a:bodyPr/>
        <a:lstStyle/>
        <a:p>
          <a:endParaRPr lang="en-US"/>
        </a:p>
      </dgm:t>
    </dgm:pt>
    <dgm:pt modelId="{6A712035-532A-4396-A4F8-894E85123DF6}" type="sibTrans" cxnId="{2BD86E06-B6D6-4159-90E2-4E6963019DAB}">
      <dgm:prSet/>
      <dgm:spPr/>
      <dgm:t>
        <a:bodyPr/>
        <a:lstStyle/>
        <a:p>
          <a:endParaRPr lang="en-US"/>
        </a:p>
      </dgm:t>
    </dgm:pt>
    <dgm:pt modelId="{F003BE54-F5AC-44EE-908E-7252881E33DC}">
      <dgm:prSet custT="1"/>
      <dgm:spPr/>
      <dgm:t>
        <a:bodyPr anchor="t"/>
        <a:lstStyle/>
        <a:p>
          <a:r>
            <a: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A5A0BD-24DB-443F-8B41-659BADC72ABC}" type="parTrans" cxnId="{05149ADB-C72F-44C3-A39D-66B0C7025BFF}">
      <dgm:prSet/>
      <dgm:spPr/>
      <dgm:t>
        <a:bodyPr/>
        <a:lstStyle/>
        <a:p>
          <a:endParaRPr lang="en-US"/>
        </a:p>
      </dgm:t>
    </dgm:pt>
    <dgm:pt modelId="{B8D3F726-B2F7-48F7-B8CA-EE93FD618127}" type="sibTrans" cxnId="{05149ADB-C72F-44C3-A39D-66B0C7025BFF}">
      <dgm:prSet/>
      <dgm:spPr/>
      <dgm:t>
        <a:bodyPr/>
        <a:lstStyle/>
        <a:p>
          <a:endParaRPr lang="en-US"/>
        </a:p>
      </dgm:t>
    </dgm:pt>
    <dgm:pt modelId="{C1416D30-0D16-4CE9-A37B-089CBF9471D4}">
      <dgm:prSet custT="1"/>
      <dgm:spPr/>
      <dgm:t>
        <a:bodyPr anchor="t"/>
        <a:lstStyle/>
        <a:p>
          <a:r>
            <a: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2</a:t>
          </a:r>
          <a:endParaRPr lang="en-US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B8714F-655D-4382-9E83-C35D462EAD00}" type="parTrans" cxnId="{63FDD95B-E931-4EAC-A062-56C392EC64C5}">
      <dgm:prSet/>
      <dgm:spPr/>
      <dgm:t>
        <a:bodyPr/>
        <a:lstStyle/>
        <a:p>
          <a:endParaRPr lang="en-US"/>
        </a:p>
      </dgm:t>
    </dgm:pt>
    <dgm:pt modelId="{5FA0571A-F771-43EE-90CA-3CF6413445DF}" type="sibTrans" cxnId="{63FDD95B-E931-4EAC-A062-56C392EC64C5}">
      <dgm:prSet/>
      <dgm:spPr/>
      <dgm:t>
        <a:bodyPr/>
        <a:lstStyle/>
        <a:p>
          <a:endParaRPr lang="en-US"/>
        </a:p>
      </dgm:t>
    </dgm:pt>
    <dgm:pt modelId="{8F9D5510-4DB3-40EA-9AE5-E49455EA9848}">
      <dgm:prSet/>
      <dgm:spPr/>
      <dgm:t>
        <a:bodyPr/>
        <a:lstStyle/>
        <a:p>
          <a:r>
            <a:rPr lang="en-US" dirty="0" err="1" smtClean="0"/>
            <a:t>Melaporkan</a:t>
          </a:r>
          <a:r>
            <a:rPr lang="en-US" dirty="0" smtClean="0"/>
            <a:t> </a:t>
          </a:r>
          <a:r>
            <a:rPr lang="en-US" dirty="0" err="1" smtClean="0"/>
            <a:t>kehilangan</a:t>
          </a:r>
          <a:endParaRPr lang="en-US" dirty="0"/>
        </a:p>
      </dgm:t>
    </dgm:pt>
    <dgm:pt modelId="{B0EFEEC8-5AC4-4581-9F46-F7C4BD4CA5FA}" type="parTrans" cxnId="{20D4ED65-43C3-4B88-9815-A874DA41271B}">
      <dgm:prSet/>
      <dgm:spPr/>
      <dgm:t>
        <a:bodyPr/>
        <a:lstStyle/>
        <a:p>
          <a:endParaRPr lang="en-US"/>
        </a:p>
      </dgm:t>
    </dgm:pt>
    <dgm:pt modelId="{77BF5C7D-EF69-474E-B9EC-FDFF57A63BE8}" type="sibTrans" cxnId="{20D4ED65-43C3-4B88-9815-A874DA41271B}">
      <dgm:prSet/>
      <dgm:spPr/>
      <dgm:t>
        <a:bodyPr/>
        <a:lstStyle/>
        <a:p>
          <a:endParaRPr lang="en-US"/>
        </a:p>
      </dgm:t>
    </dgm:pt>
    <dgm:pt modelId="{1E20C511-2D82-4A05-A7BC-E35BDB414C93}">
      <dgm:prSet/>
      <dgm:spPr/>
      <dgm:t>
        <a:bodyPr/>
        <a:lstStyle/>
        <a:p>
          <a:r>
            <a:rPr lang="fi-FI" spc="-5" dirty="0" smtClean="0">
              <a:latin typeface="Arial MT"/>
              <a:cs typeface="Arial MT"/>
            </a:rPr>
            <a:t>Menyediakan</a:t>
          </a:r>
          <a:r>
            <a:rPr lang="fi-FI" spc="-25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Laporan</a:t>
          </a:r>
          <a:r>
            <a:rPr lang="fi-FI" spc="-114" dirty="0" smtClean="0">
              <a:latin typeface="Arial MT"/>
              <a:cs typeface="Arial MT"/>
            </a:rPr>
            <a:t> </a:t>
          </a:r>
          <a:r>
            <a:rPr lang="fi-FI" spc="-10" dirty="0" smtClean="0">
              <a:latin typeface="Arial MT"/>
              <a:cs typeface="Arial MT"/>
            </a:rPr>
            <a:t>Awal</a:t>
          </a:r>
          <a:r>
            <a:rPr lang="fi-FI" spc="10" dirty="0" smtClean="0">
              <a:latin typeface="Arial MT"/>
              <a:cs typeface="Arial MT"/>
            </a:rPr>
            <a:t> </a:t>
          </a:r>
          <a:r>
            <a:rPr lang="fi-FI" spc="-5" dirty="0" smtClean="0">
              <a:latin typeface="Arial MT"/>
              <a:cs typeface="Arial MT"/>
            </a:rPr>
            <a:t>Kehilangan</a:t>
          </a:r>
          <a:r>
            <a:rPr lang="fi-FI" spc="-105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Stok </a:t>
          </a:r>
          <a:r>
            <a:rPr lang="fi-FI" spc="-5" dirty="0" smtClean="0">
              <a:latin typeface="Arial MT"/>
              <a:cs typeface="Arial MT"/>
            </a:rPr>
            <a:t>Kerajaan</a:t>
          </a:r>
          <a:r>
            <a:rPr lang="fi-FI" spc="-25" dirty="0" smtClean="0">
              <a:latin typeface="Arial MT"/>
              <a:cs typeface="Arial MT"/>
            </a:rPr>
            <a:t> </a:t>
          </a:r>
          <a:r>
            <a:rPr lang="fi-FI" u="heavy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KEW.PS-32</a:t>
          </a:r>
          <a:endParaRPr lang="en-US" dirty="0">
            <a:solidFill>
              <a:srgbClr val="C00000"/>
            </a:solidFill>
          </a:endParaRPr>
        </a:p>
      </dgm:t>
    </dgm:pt>
    <dgm:pt modelId="{3E1906A7-AD5F-4556-9711-AA249CD970A1}" type="parTrans" cxnId="{ECE4C2EC-B9B8-43A9-8B81-42785D365FE3}">
      <dgm:prSet/>
      <dgm:spPr/>
      <dgm:t>
        <a:bodyPr/>
        <a:lstStyle/>
        <a:p>
          <a:endParaRPr lang="en-US"/>
        </a:p>
      </dgm:t>
    </dgm:pt>
    <dgm:pt modelId="{A71BC4E8-7AC2-4AA6-91CD-B55DE007F6F3}" type="sibTrans" cxnId="{ECE4C2EC-B9B8-43A9-8B81-42785D365FE3}">
      <dgm:prSet/>
      <dgm:spPr/>
      <dgm:t>
        <a:bodyPr/>
        <a:lstStyle/>
        <a:p>
          <a:endParaRPr lang="en-US"/>
        </a:p>
      </dgm:t>
    </dgm:pt>
    <dgm:pt modelId="{69074D41-B513-42A4-B04B-B5FBC871D566}">
      <dgm:prSet/>
      <dgm:spPr/>
      <dgm:t>
        <a:bodyPr/>
        <a:lstStyle/>
        <a:p>
          <a:r>
            <a:rPr lang="fi-FI" dirty="0" smtClean="0">
              <a:latin typeface="Arial MT"/>
              <a:cs typeface="Arial MT"/>
            </a:rPr>
            <a:t>Pelantikan</a:t>
          </a:r>
          <a:r>
            <a:rPr lang="fi-FI" spc="-30" dirty="0" smtClean="0">
              <a:latin typeface="Arial MT"/>
              <a:cs typeface="Arial MT"/>
            </a:rPr>
            <a:t> </a:t>
          </a:r>
          <a:r>
            <a:rPr lang="fi-FI" spc="-5" dirty="0" smtClean="0">
              <a:latin typeface="Arial MT"/>
              <a:cs typeface="Arial MT"/>
            </a:rPr>
            <a:t>Jawatankuasa</a:t>
          </a:r>
          <a:r>
            <a:rPr lang="fi-FI" spc="-30" dirty="0" smtClean="0">
              <a:latin typeface="Arial MT"/>
              <a:cs typeface="Arial MT"/>
            </a:rPr>
            <a:t> </a:t>
          </a:r>
          <a:r>
            <a:rPr lang="fi-FI" spc="-5" dirty="0" smtClean="0">
              <a:latin typeface="Arial MT"/>
              <a:cs typeface="Arial MT"/>
            </a:rPr>
            <a:t>Penyiasat</a:t>
          </a:r>
          <a:r>
            <a:rPr lang="fi-FI" spc="-90" dirty="0" smtClean="0">
              <a:latin typeface="Arial MT"/>
              <a:cs typeface="Arial MT"/>
            </a:rPr>
            <a:t> </a:t>
          </a:r>
          <a:r>
            <a:rPr lang="fi-FI" dirty="0" smtClean="0">
              <a:latin typeface="Arial MT"/>
              <a:cs typeface="Arial MT"/>
            </a:rPr>
            <a:t>Stok </a:t>
          </a:r>
          <a:r>
            <a:rPr lang="fi-FI" u="heavy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KEW.PS-33</a:t>
          </a:r>
          <a:endParaRPr lang="en-US" dirty="0">
            <a:solidFill>
              <a:srgbClr val="C00000"/>
            </a:solidFill>
          </a:endParaRPr>
        </a:p>
      </dgm:t>
    </dgm:pt>
    <dgm:pt modelId="{508726E9-75BA-44C0-A3CD-2884BAFC42F4}" type="parTrans" cxnId="{A67EB165-59FC-4493-894F-585B0324E074}">
      <dgm:prSet/>
      <dgm:spPr/>
      <dgm:t>
        <a:bodyPr/>
        <a:lstStyle/>
        <a:p>
          <a:endParaRPr lang="en-US"/>
        </a:p>
      </dgm:t>
    </dgm:pt>
    <dgm:pt modelId="{209DEA41-A201-4076-BB9C-5D424E1608A8}" type="sibTrans" cxnId="{A67EB165-59FC-4493-894F-585B0324E074}">
      <dgm:prSet/>
      <dgm:spPr/>
      <dgm:t>
        <a:bodyPr/>
        <a:lstStyle/>
        <a:p>
          <a:endParaRPr lang="en-US"/>
        </a:p>
      </dgm:t>
    </dgm:pt>
    <dgm:pt modelId="{9113C739-7FB1-4050-9008-DEB3DAED8118}" type="pres">
      <dgm:prSet presAssocID="{5C3AF04E-00A4-4636-8804-F1E8D281BA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BAEB19-2F41-4E12-B572-9010975F9CC0}" type="pres">
      <dgm:prSet presAssocID="{12B70E43-AB2A-49D0-83B9-14E4DFB7CEB1}" presName="composite" presStyleCnt="0"/>
      <dgm:spPr/>
    </dgm:pt>
    <dgm:pt modelId="{F9C512C5-4419-406B-9B5D-E88F32A06127}" type="pres">
      <dgm:prSet presAssocID="{12B70E43-AB2A-49D0-83B9-14E4DFB7CEB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E05DF-508E-4010-953F-CAEEEF16020C}" type="pres">
      <dgm:prSet presAssocID="{12B70E43-AB2A-49D0-83B9-14E4DFB7CEB1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9952A-4380-4ED9-95DF-A3CCFAA39F4A}" type="pres">
      <dgm:prSet presAssocID="{6A712035-532A-4396-A4F8-894E85123DF6}" presName="sp" presStyleCnt="0"/>
      <dgm:spPr/>
    </dgm:pt>
    <dgm:pt modelId="{8914D9D6-3B4A-4646-9DF4-09B604F9421C}" type="pres">
      <dgm:prSet presAssocID="{C1416D30-0D16-4CE9-A37B-089CBF9471D4}" presName="composite" presStyleCnt="0"/>
      <dgm:spPr/>
    </dgm:pt>
    <dgm:pt modelId="{5971197A-99EA-41FC-BF06-2FA2BB52A7C5}" type="pres">
      <dgm:prSet presAssocID="{C1416D30-0D16-4CE9-A37B-089CBF9471D4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6EE35-119D-4219-BB9E-9845691D0E4F}" type="pres">
      <dgm:prSet presAssocID="{C1416D30-0D16-4CE9-A37B-089CBF9471D4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5AA4E8-06DD-4C1F-823F-F871140C4A90}" type="pres">
      <dgm:prSet presAssocID="{5FA0571A-F771-43EE-90CA-3CF6413445DF}" presName="sp" presStyleCnt="0"/>
      <dgm:spPr/>
    </dgm:pt>
    <dgm:pt modelId="{A9818166-E616-4DF5-A1DD-CA71FBD392A4}" type="pres">
      <dgm:prSet presAssocID="{F003BE54-F5AC-44EE-908E-7252881E33DC}" presName="composite" presStyleCnt="0"/>
      <dgm:spPr/>
    </dgm:pt>
    <dgm:pt modelId="{46DCA43F-FB64-4F9C-BF57-A67CEBE4A811}" type="pres">
      <dgm:prSet presAssocID="{F003BE54-F5AC-44EE-908E-7252881E33DC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23623-84F5-439C-AECC-544590926E57}" type="pres">
      <dgm:prSet presAssocID="{F003BE54-F5AC-44EE-908E-7252881E33DC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5E70A-BBC7-4A39-9A97-A8D36AEF263D}" type="pres">
      <dgm:prSet presAssocID="{B8D3F726-B2F7-48F7-B8CA-EE93FD618127}" presName="sp" presStyleCnt="0"/>
      <dgm:spPr/>
    </dgm:pt>
    <dgm:pt modelId="{76E042FA-072B-4273-ABF7-35664A854E21}" type="pres">
      <dgm:prSet presAssocID="{80175A9E-E375-4493-A8C4-0D8CEA5F8415}" presName="composite" presStyleCnt="0"/>
      <dgm:spPr/>
    </dgm:pt>
    <dgm:pt modelId="{1E3795DB-499C-474A-923C-1BA4DC14BCF2}" type="pres">
      <dgm:prSet presAssocID="{80175A9E-E375-4493-A8C4-0D8CEA5F841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1FCA6-5624-42A4-846A-4931FFD13D5B}" type="pres">
      <dgm:prSet presAssocID="{80175A9E-E375-4493-A8C4-0D8CEA5F841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FC248-F4F2-494F-AD29-989D27A996FC}" type="pres">
      <dgm:prSet presAssocID="{37716C6F-6C8A-4EB3-9D9A-16FCC4A16A2C}" presName="sp" presStyleCnt="0"/>
      <dgm:spPr/>
    </dgm:pt>
    <dgm:pt modelId="{3F9054D3-FEC2-4FAB-B8C3-1976E3810891}" type="pres">
      <dgm:prSet presAssocID="{2CF42899-2748-421A-BC85-775341FD615F}" presName="composite" presStyleCnt="0"/>
      <dgm:spPr/>
    </dgm:pt>
    <dgm:pt modelId="{DA68150E-468C-424E-8DCE-96CB1AEDE5D7}" type="pres">
      <dgm:prSet presAssocID="{2CF42899-2748-421A-BC85-775341FD615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B1C74-E6E8-4881-9E95-27CF98B0F929}" type="pres">
      <dgm:prSet presAssocID="{2CF42899-2748-421A-BC85-775341FD615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60338-463A-45BB-AC2F-4100E34472E8}" type="pres">
      <dgm:prSet presAssocID="{CC44DC5A-49DC-47C8-BD7B-A28FADBD40A1}" presName="sp" presStyleCnt="0"/>
      <dgm:spPr/>
    </dgm:pt>
    <dgm:pt modelId="{308C956A-41E9-49AB-B48A-6D756B26CCE2}" type="pres">
      <dgm:prSet presAssocID="{0B7B2AE9-8D05-4491-9364-0BD0761552CE}" presName="composite" presStyleCnt="0"/>
      <dgm:spPr/>
    </dgm:pt>
    <dgm:pt modelId="{B41879D8-0BB9-46D1-B29E-1571CF47CE84}" type="pres">
      <dgm:prSet presAssocID="{0B7B2AE9-8D05-4491-9364-0BD0761552CE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2CA1A7-6A66-426F-9BC8-CE9795FBC66E}" type="pres">
      <dgm:prSet presAssocID="{0B7B2AE9-8D05-4491-9364-0BD0761552CE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D4ED65-43C3-4B88-9815-A874DA41271B}" srcId="{12B70E43-AB2A-49D0-83B9-14E4DFB7CEB1}" destId="{8F9D5510-4DB3-40EA-9AE5-E49455EA9848}" srcOrd="0" destOrd="0" parTransId="{B0EFEEC8-5AC4-4581-9F46-F7C4BD4CA5FA}" sibTransId="{77BF5C7D-EF69-474E-B9EC-FDFF57A63BE8}"/>
    <dgm:cxn modelId="{8CC3CDEB-BBC3-4349-B393-A2F7C78B6DA7}" type="presOf" srcId="{F76EE201-EF55-44BF-9D9B-6CCA1A21A211}" destId="{3D81FCA6-5624-42A4-846A-4931FFD13D5B}" srcOrd="0" destOrd="0" presId="urn:microsoft.com/office/officeart/2005/8/layout/chevron2"/>
    <dgm:cxn modelId="{666F63E0-4729-4E8E-BA24-91B8292C3FD8}" type="presOf" srcId="{1E20C511-2D82-4A05-A7BC-E35BDB414C93}" destId="{AF16EE35-119D-4219-BB9E-9845691D0E4F}" srcOrd="0" destOrd="0" presId="urn:microsoft.com/office/officeart/2005/8/layout/chevron2"/>
    <dgm:cxn modelId="{C93E017D-453F-4EB2-A64B-5A5C182A29AC}" type="presOf" srcId="{8F9D5510-4DB3-40EA-9AE5-E49455EA9848}" destId="{1A6E05DF-508E-4010-953F-CAEEEF16020C}" srcOrd="0" destOrd="0" presId="urn:microsoft.com/office/officeart/2005/8/layout/chevron2"/>
    <dgm:cxn modelId="{15A48718-0AD2-4CC6-B3E5-1634DDD0CA49}" srcId="{2CF42899-2748-421A-BC85-775341FD615F}" destId="{20B3F82D-1616-47B5-9B64-D1B5664ABCF9}" srcOrd="0" destOrd="0" parTransId="{F3525676-5D0D-48F9-89F8-47D2A258B463}" sibTransId="{A4FDA764-9808-4D60-BC31-3BC0B9017CC4}"/>
    <dgm:cxn modelId="{7CF15367-103A-4446-816E-59181ED43119}" type="presOf" srcId="{12B70E43-AB2A-49D0-83B9-14E4DFB7CEB1}" destId="{F9C512C5-4419-406B-9B5D-E88F32A06127}" srcOrd="0" destOrd="0" presId="urn:microsoft.com/office/officeart/2005/8/layout/chevron2"/>
    <dgm:cxn modelId="{ECE4C2EC-B9B8-43A9-8B81-42785D365FE3}" srcId="{C1416D30-0D16-4CE9-A37B-089CBF9471D4}" destId="{1E20C511-2D82-4A05-A7BC-E35BDB414C93}" srcOrd="0" destOrd="0" parTransId="{3E1906A7-AD5F-4556-9711-AA249CD970A1}" sibTransId="{A71BC4E8-7AC2-4AA6-91CD-B55DE007F6F3}"/>
    <dgm:cxn modelId="{63FDD95B-E931-4EAC-A062-56C392EC64C5}" srcId="{5C3AF04E-00A4-4636-8804-F1E8D281BAB9}" destId="{C1416D30-0D16-4CE9-A37B-089CBF9471D4}" srcOrd="1" destOrd="0" parTransId="{A9B8714F-655D-4382-9E83-C35D462EAD00}" sibTransId="{5FA0571A-F771-43EE-90CA-3CF6413445DF}"/>
    <dgm:cxn modelId="{05149ADB-C72F-44C3-A39D-66B0C7025BFF}" srcId="{5C3AF04E-00A4-4636-8804-F1E8D281BAB9}" destId="{F003BE54-F5AC-44EE-908E-7252881E33DC}" srcOrd="2" destOrd="0" parTransId="{47A5A0BD-24DB-443F-8B41-659BADC72ABC}" sibTransId="{B8D3F726-B2F7-48F7-B8CA-EE93FD618127}"/>
    <dgm:cxn modelId="{1D5B55A2-6C57-4645-9E3D-C35C57F8324A}" type="presOf" srcId="{80175A9E-E375-4493-A8C4-0D8CEA5F8415}" destId="{1E3795DB-499C-474A-923C-1BA4DC14BCF2}" srcOrd="0" destOrd="0" presId="urn:microsoft.com/office/officeart/2005/8/layout/chevron2"/>
    <dgm:cxn modelId="{481F5F74-4DE0-4441-9FF6-AADCDD6CF866}" type="presOf" srcId="{0B7B2AE9-8D05-4491-9364-0BD0761552CE}" destId="{B41879D8-0BB9-46D1-B29E-1571CF47CE84}" srcOrd="0" destOrd="0" presId="urn:microsoft.com/office/officeart/2005/8/layout/chevron2"/>
    <dgm:cxn modelId="{18238033-1D57-4512-9BDA-0F536ADFF5A5}" type="presOf" srcId="{69074D41-B513-42A4-B04B-B5FBC871D566}" destId="{E9F23623-84F5-439C-AECC-544590926E57}" srcOrd="0" destOrd="0" presId="urn:microsoft.com/office/officeart/2005/8/layout/chevron2"/>
    <dgm:cxn modelId="{E0E83AFD-6C73-4F97-99F9-1497F6232B99}" type="presOf" srcId="{02A64E3E-D14D-4A85-9F89-1DBA6C812571}" destId="{5D2CA1A7-6A66-426F-9BC8-CE9795FBC66E}" srcOrd="0" destOrd="0" presId="urn:microsoft.com/office/officeart/2005/8/layout/chevron2"/>
    <dgm:cxn modelId="{A67EB165-59FC-4493-894F-585B0324E074}" srcId="{F003BE54-F5AC-44EE-908E-7252881E33DC}" destId="{69074D41-B513-42A4-B04B-B5FBC871D566}" srcOrd="0" destOrd="0" parTransId="{508726E9-75BA-44C0-A3CD-2884BAFC42F4}" sibTransId="{209DEA41-A201-4076-BB9C-5D424E1608A8}"/>
    <dgm:cxn modelId="{1B7D5229-8911-4C32-8424-4BAA7FEDC09F}" type="presOf" srcId="{5C3AF04E-00A4-4636-8804-F1E8D281BAB9}" destId="{9113C739-7FB1-4050-9008-DEB3DAED8118}" srcOrd="0" destOrd="0" presId="urn:microsoft.com/office/officeart/2005/8/layout/chevron2"/>
    <dgm:cxn modelId="{C9B4570C-0EDE-4A6C-8C53-7531B31DDCA0}" type="presOf" srcId="{2CF42899-2748-421A-BC85-775341FD615F}" destId="{DA68150E-468C-424E-8DCE-96CB1AEDE5D7}" srcOrd="0" destOrd="0" presId="urn:microsoft.com/office/officeart/2005/8/layout/chevron2"/>
    <dgm:cxn modelId="{9500F49D-8A11-4002-BE96-D46C2241317A}" srcId="{0B7B2AE9-8D05-4491-9364-0BD0761552CE}" destId="{02A64E3E-D14D-4A85-9F89-1DBA6C812571}" srcOrd="0" destOrd="0" parTransId="{C5939C2E-733B-4E90-B534-3E2795D18BE6}" sibTransId="{7D88DD9C-D724-4808-9888-A9A176637667}"/>
    <dgm:cxn modelId="{2D48F260-BA48-4684-8B37-6A5D8F219184}" srcId="{80175A9E-E375-4493-A8C4-0D8CEA5F8415}" destId="{F76EE201-EF55-44BF-9D9B-6CCA1A21A211}" srcOrd="0" destOrd="0" parTransId="{ED3B4EE7-61F4-4EB6-9932-D8173EB78FD9}" sibTransId="{648DB99E-F557-447D-A0D4-847E0246D10D}"/>
    <dgm:cxn modelId="{90800A7A-5FE2-41CB-B763-38415F1692BF}" type="presOf" srcId="{C1416D30-0D16-4CE9-A37B-089CBF9471D4}" destId="{5971197A-99EA-41FC-BF06-2FA2BB52A7C5}" srcOrd="0" destOrd="0" presId="urn:microsoft.com/office/officeart/2005/8/layout/chevron2"/>
    <dgm:cxn modelId="{D8CEBDA0-F022-4DDF-AD10-90D6E48F7A6A}" srcId="{5C3AF04E-00A4-4636-8804-F1E8D281BAB9}" destId="{0B7B2AE9-8D05-4491-9364-0BD0761552CE}" srcOrd="5" destOrd="0" parTransId="{6F9F624C-FAB9-4E6A-AA4A-8E0C1A9EECA0}" sibTransId="{BA8E8762-EE14-4616-879B-DE2AD4769B0F}"/>
    <dgm:cxn modelId="{FEAB5721-C1DA-43D7-AEC5-B9AF5D89B004}" type="presOf" srcId="{F003BE54-F5AC-44EE-908E-7252881E33DC}" destId="{46DCA43F-FB64-4F9C-BF57-A67CEBE4A811}" srcOrd="0" destOrd="0" presId="urn:microsoft.com/office/officeart/2005/8/layout/chevron2"/>
    <dgm:cxn modelId="{9A9596D5-A3AE-43E9-AB14-E89DA345CF12}" srcId="{5C3AF04E-00A4-4636-8804-F1E8D281BAB9}" destId="{2CF42899-2748-421A-BC85-775341FD615F}" srcOrd="4" destOrd="0" parTransId="{F4C02A02-D973-4601-8318-65F60D668A1B}" sibTransId="{CC44DC5A-49DC-47C8-BD7B-A28FADBD40A1}"/>
    <dgm:cxn modelId="{CB4EE550-22C5-4282-89A1-65886DB25163}" srcId="{5C3AF04E-00A4-4636-8804-F1E8D281BAB9}" destId="{80175A9E-E375-4493-A8C4-0D8CEA5F8415}" srcOrd="3" destOrd="0" parTransId="{A48F0428-C2EF-4D00-8115-F5D01419880B}" sibTransId="{37716C6F-6C8A-4EB3-9D9A-16FCC4A16A2C}"/>
    <dgm:cxn modelId="{2BD86E06-B6D6-4159-90E2-4E6963019DAB}" srcId="{5C3AF04E-00A4-4636-8804-F1E8D281BAB9}" destId="{12B70E43-AB2A-49D0-83B9-14E4DFB7CEB1}" srcOrd="0" destOrd="0" parTransId="{ABA796F8-C818-48C2-AC07-F21891543010}" sibTransId="{6A712035-532A-4396-A4F8-894E85123DF6}"/>
    <dgm:cxn modelId="{F4AD91FB-9C6B-4464-9DEE-36FB0C6EC045}" type="presOf" srcId="{20B3F82D-1616-47B5-9B64-D1B5664ABCF9}" destId="{823B1C74-E6E8-4881-9E95-27CF98B0F929}" srcOrd="0" destOrd="0" presId="urn:microsoft.com/office/officeart/2005/8/layout/chevron2"/>
    <dgm:cxn modelId="{DBBB99AF-9759-4C51-B1EF-ECEEF49F80E8}" type="presParOf" srcId="{9113C739-7FB1-4050-9008-DEB3DAED8118}" destId="{13BAEB19-2F41-4E12-B572-9010975F9CC0}" srcOrd="0" destOrd="0" presId="urn:microsoft.com/office/officeart/2005/8/layout/chevron2"/>
    <dgm:cxn modelId="{814522EF-1EE2-4F05-9D53-05B590C8C0FD}" type="presParOf" srcId="{13BAEB19-2F41-4E12-B572-9010975F9CC0}" destId="{F9C512C5-4419-406B-9B5D-E88F32A06127}" srcOrd="0" destOrd="0" presId="urn:microsoft.com/office/officeart/2005/8/layout/chevron2"/>
    <dgm:cxn modelId="{8B5FDF01-19DB-4822-9A21-530AF98A70E5}" type="presParOf" srcId="{13BAEB19-2F41-4E12-B572-9010975F9CC0}" destId="{1A6E05DF-508E-4010-953F-CAEEEF16020C}" srcOrd="1" destOrd="0" presId="urn:microsoft.com/office/officeart/2005/8/layout/chevron2"/>
    <dgm:cxn modelId="{FA56A635-7CB6-4114-8728-E75DEF0015EB}" type="presParOf" srcId="{9113C739-7FB1-4050-9008-DEB3DAED8118}" destId="{A429952A-4380-4ED9-95DF-A3CCFAA39F4A}" srcOrd="1" destOrd="0" presId="urn:microsoft.com/office/officeart/2005/8/layout/chevron2"/>
    <dgm:cxn modelId="{3C328EA8-2656-4871-865B-CDA6654C2D4D}" type="presParOf" srcId="{9113C739-7FB1-4050-9008-DEB3DAED8118}" destId="{8914D9D6-3B4A-4646-9DF4-09B604F9421C}" srcOrd="2" destOrd="0" presId="urn:microsoft.com/office/officeart/2005/8/layout/chevron2"/>
    <dgm:cxn modelId="{54447434-6F07-4097-9C91-93E934C6ADB3}" type="presParOf" srcId="{8914D9D6-3B4A-4646-9DF4-09B604F9421C}" destId="{5971197A-99EA-41FC-BF06-2FA2BB52A7C5}" srcOrd="0" destOrd="0" presId="urn:microsoft.com/office/officeart/2005/8/layout/chevron2"/>
    <dgm:cxn modelId="{DF8C23ED-6E7D-4437-8AE1-AEFCF6AC3717}" type="presParOf" srcId="{8914D9D6-3B4A-4646-9DF4-09B604F9421C}" destId="{AF16EE35-119D-4219-BB9E-9845691D0E4F}" srcOrd="1" destOrd="0" presId="urn:microsoft.com/office/officeart/2005/8/layout/chevron2"/>
    <dgm:cxn modelId="{23BC41F3-0C0A-42EE-84FD-D2A876E899AD}" type="presParOf" srcId="{9113C739-7FB1-4050-9008-DEB3DAED8118}" destId="{FC5AA4E8-06DD-4C1F-823F-F871140C4A90}" srcOrd="3" destOrd="0" presId="urn:microsoft.com/office/officeart/2005/8/layout/chevron2"/>
    <dgm:cxn modelId="{8EA54D7D-949F-470E-8954-6F3E063197AF}" type="presParOf" srcId="{9113C739-7FB1-4050-9008-DEB3DAED8118}" destId="{A9818166-E616-4DF5-A1DD-CA71FBD392A4}" srcOrd="4" destOrd="0" presId="urn:microsoft.com/office/officeart/2005/8/layout/chevron2"/>
    <dgm:cxn modelId="{26A666AF-34D6-4C18-8109-889A4557F5E6}" type="presParOf" srcId="{A9818166-E616-4DF5-A1DD-CA71FBD392A4}" destId="{46DCA43F-FB64-4F9C-BF57-A67CEBE4A811}" srcOrd="0" destOrd="0" presId="urn:microsoft.com/office/officeart/2005/8/layout/chevron2"/>
    <dgm:cxn modelId="{BAF44918-7D29-4DE8-BA3A-866217637EF8}" type="presParOf" srcId="{A9818166-E616-4DF5-A1DD-CA71FBD392A4}" destId="{E9F23623-84F5-439C-AECC-544590926E57}" srcOrd="1" destOrd="0" presId="urn:microsoft.com/office/officeart/2005/8/layout/chevron2"/>
    <dgm:cxn modelId="{E6C07842-4CC7-4F42-AD18-23F394A90E99}" type="presParOf" srcId="{9113C739-7FB1-4050-9008-DEB3DAED8118}" destId="{1305E70A-BBC7-4A39-9A97-A8D36AEF263D}" srcOrd="5" destOrd="0" presId="urn:microsoft.com/office/officeart/2005/8/layout/chevron2"/>
    <dgm:cxn modelId="{8BAB0E8F-12FF-4AD0-802A-EDC9D549C6B3}" type="presParOf" srcId="{9113C739-7FB1-4050-9008-DEB3DAED8118}" destId="{76E042FA-072B-4273-ABF7-35664A854E21}" srcOrd="6" destOrd="0" presId="urn:microsoft.com/office/officeart/2005/8/layout/chevron2"/>
    <dgm:cxn modelId="{6A6AFAF1-B9C1-4FA2-B81B-6539817BF7B2}" type="presParOf" srcId="{76E042FA-072B-4273-ABF7-35664A854E21}" destId="{1E3795DB-499C-474A-923C-1BA4DC14BCF2}" srcOrd="0" destOrd="0" presId="urn:microsoft.com/office/officeart/2005/8/layout/chevron2"/>
    <dgm:cxn modelId="{BA6901D1-466B-4D90-BCC8-7584C3224B5A}" type="presParOf" srcId="{76E042FA-072B-4273-ABF7-35664A854E21}" destId="{3D81FCA6-5624-42A4-846A-4931FFD13D5B}" srcOrd="1" destOrd="0" presId="urn:microsoft.com/office/officeart/2005/8/layout/chevron2"/>
    <dgm:cxn modelId="{AB047A14-C99B-4E66-BF4C-B6932CCCF661}" type="presParOf" srcId="{9113C739-7FB1-4050-9008-DEB3DAED8118}" destId="{588FC248-F4F2-494F-AD29-989D27A996FC}" srcOrd="7" destOrd="0" presId="urn:microsoft.com/office/officeart/2005/8/layout/chevron2"/>
    <dgm:cxn modelId="{77F4D7D1-5CBA-469A-9DC4-A44E738D6DDD}" type="presParOf" srcId="{9113C739-7FB1-4050-9008-DEB3DAED8118}" destId="{3F9054D3-FEC2-4FAB-B8C3-1976E3810891}" srcOrd="8" destOrd="0" presId="urn:microsoft.com/office/officeart/2005/8/layout/chevron2"/>
    <dgm:cxn modelId="{B33439C7-5A30-4220-B92D-23BC695716EB}" type="presParOf" srcId="{3F9054D3-FEC2-4FAB-B8C3-1976E3810891}" destId="{DA68150E-468C-424E-8DCE-96CB1AEDE5D7}" srcOrd="0" destOrd="0" presId="urn:microsoft.com/office/officeart/2005/8/layout/chevron2"/>
    <dgm:cxn modelId="{5D11F033-C1D4-4D3A-812F-A82BEEED27CC}" type="presParOf" srcId="{3F9054D3-FEC2-4FAB-B8C3-1976E3810891}" destId="{823B1C74-E6E8-4881-9E95-27CF98B0F929}" srcOrd="1" destOrd="0" presId="urn:microsoft.com/office/officeart/2005/8/layout/chevron2"/>
    <dgm:cxn modelId="{F20DF428-604D-4006-BB52-95ED9C043CC3}" type="presParOf" srcId="{9113C739-7FB1-4050-9008-DEB3DAED8118}" destId="{B6B60338-463A-45BB-AC2F-4100E34472E8}" srcOrd="9" destOrd="0" presId="urn:microsoft.com/office/officeart/2005/8/layout/chevron2"/>
    <dgm:cxn modelId="{6983B7DA-9D8F-4C29-8BA9-46CF44855357}" type="presParOf" srcId="{9113C739-7FB1-4050-9008-DEB3DAED8118}" destId="{308C956A-41E9-49AB-B48A-6D756B26CCE2}" srcOrd="10" destOrd="0" presId="urn:microsoft.com/office/officeart/2005/8/layout/chevron2"/>
    <dgm:cxn modelId="{A65BFC5F-0D42-4FF3-81B0-C8FC36908AAB}" type="presParOf" srcId="{308C956A-41E9-49AB-B48A-6D756B26CCE2}" destId="{B41879D8-0BB9-46D1-B29E-1571CF47CE84}" srcOrd="0" destOrd="0" presId="urn:microsoft.com/office/officeart/2005/8/layout/chevron2"/>
    <dgm:cxn modelId="{29582302-6D10-42C1-A4C4-1325EC8229E8}" type="presParOf" srcId="{308C956A-41E9-49AB-B48A-6D756B26CCE2}" destId="{5D2CA1A7-6A66-426F-9BC8-CE9795FBC66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0D3A9-7F5F-41F2-B9D6-4617BDF6CE6F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12600000"/>
            <a:gd name="adj2" fmla="val 162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ABA2CC-662F-45C4-ABD8-EEA648515D1A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9000000"/>
            <a:gd name="adj2" fmla="val 126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587C5E-983A-4A5C-8EC9-7BA46737A5E6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5400000"/>
            <a:gd name="adj2" fmla="val 90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F81AEB-6D86-48D6-8F84-539EFFCF98C3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1800000"/>
            <a:gd name="adj2" fmla="val 54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B47487-6923-47C3-B8DD-565553F83416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19800000"/>
            <a:gd name="adj2" fmla="val 18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18810-BC93-4DD6-B094-0FEBB1963A05}">
      <dsp:nvSpPr>
        <dsp:cNvPr id="0" name=""/>
        <dsp:cNvSpPr/>
      </dsp:nvSpPr>
      <dsp:spPr>
        <a:xfrm>
          <a:off x="2285879" y="628119"/>
          <a:ext cx="4306361" cy="4306361"/>
        </a:xfrm>
        <a:prstGeom prst="blockArc">
          <a:avLst>
            <a:gd name="adj1" fmla="val 16200000"/>
            <a:gd name="adj2" fmla="val 19800000"/>
            <a:gd name="adj3" fmla="val 4526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2FB794-3DDD-4E8E-BE24-4961EE32D084}">
      <dsp:nvSpPr>
        <dsp:cNvPr id="0" name=""/>
        <dsp:cNvSpPr/>
      </dsp:nvSpPr>
      <dsp:spPr>
        <a:xfrm>
          <a:off x="3472272" y="1814512"/>
          <a:ext cx="1933574" cy="193357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smtClean="0">
              <a:solidFill>
                <a:schemeClr val="tx1"/>
              </a:solidFill>
            </a:rPr>
            <a:t>PP</a:t>
          </a:r>
          <a:endParaRPr lang="en-US" sz="6500" kern="1200" dirty="0">
            <a:solidFill>
              <a:schemeClr val="tx1"/>
            </a:solidFill>
          </a:endParaRPr>
        </a:p>
      </dsp:txBody>
      <dsp:txXfrm>
        <a:off x="3755437" y="2097677"/>
        <a:ext cx="1367244" cy="1367244"/>
      </dsp:txXfrm>
    </dsp:sp>
    <dsp:sp modelId="{122D8A85-67B4-4B8E-96DF-BE2492FAC9A5}">
      <dsp:nvSpPr>
        <dsp:cNvPr id="0" name=""/>
        <dsp:cNvSpPr/>
      </dsp:nvSpPr>
      <dsp:spPr>
        <a:xfrm>
          <a:off x="3317338" y="94"/>
          <a:ext cx="2243443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Akta Acara Kewangan 1957</a:t>
          </a:r>
          <a:endParaRPr lang="en-US" sz="1700" b="1" kern="1200" dirty="0"/>
        </a:p>
      </dsp:txBody>
      <dsp:txXfrm>
        <a:off x="3645883" y="198310"/>
        <a:ext cx="1586353" cy="957070"/>
      </dsp:txXfrm>
    </dsp:sp>
    <dsp:sp modelId="{47772DE8-AB27-4038-AD07-26AEC31D6CA6}">
      <dsp:nvSpPr>
        <dsp:cNvPr id="0" name=""/>
        <dsp:cNvSpPr/>
      </dsp:nvSpPr>
      <dsp:spPr>
        <a:xfrm>
          <a:off x="5171927" y="1052321"/>
          <a:ext cx="2179287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Pekeliling Am Bil. 1 Tahun 2009</a:t>
          </a:r>
          <a:endParaRPr lang="en-US" sz="1700" b="1" kern="1200" dirty="0"/>
        </a:p>
      </dsp:txBody>
      <dsp:txXfrm>
        <a:off x="5491076" y="1250537"/>
        <a:ext cx="1540989" cy="957070"/>
      </dsp:txXfrm>
    </dsp:sp>
    <dsp:sp modelId="{35B8F3E7-7597-4912-A7D5-001E3D854390}">
      <dsp:nvSpPr>
        <dsp:cNvPr id="0" name=""/>
        <dsp:cNvSpPr/>
      </dsp:nvSpPr>
      <dsp:spPr>
        <a:xfrm>
          <a:off x="5175101" y="3156776"/>
          <a:ext cx="2172939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Arahan Keselamatan</a:t>
          </a:r>
          <a:endParaRPr lang="en-US" sz="1700" b="1" kern="1200" dirty="0"/>
        </a:p>
      </dsp:txBody>
      <dsp:txXfrm>
        <a:off x="5493321" y="3354992"/>
        <a:ext cx="1536499" cy="957070"/>
      </dsp:txXfrm>
    </dsp:sp>
    <dsp:sp modelId="{7E8155F3-5F70-4C4E-8973-A765A0FEA008}">
      <dsp:nvSpPr>
        <dsp:cNvPr id="0" name=""/>
        <dsp:cNvSpPr/>
      </dsp:nvSpPr>
      <dsp:spPr>
        <a:xfrm>
          <a:off x="3318035" y="4209003"/>
          <a:ext cx="2242049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Akta Perwakilan Kuasa</a:t>
          </a:r>
          <a:endParaRPr lang="en-US" sz="1700" b="1" kern="1200" dirty="0"/>
        </a:p>
      </dsp:txBody>
      <dsp:txXfrm>
        <a:off x="3646375" y="4407219"/>
        <a:ext cx="1585369" cy="957070"/>
      </dsp:txXfrm>
    </dsp:sp>
    <dsp:sp modelId="{6E33F36F-686B-4346-9975-4C3E9AA74193}">
      <dsp:nvSpPr>
        <dsp:cNvPr id="0" name=""/>
        <dsp:cNvSpPr/>
      </dsp:nvSpPr>
      <dsp:spPr>
        <a:xfrm>
          <a:off x="1487984" y="3156776"/>
          <a:ext cx="2257127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Arahan Perbendaharaan</a:t>
          </a:r>
          <a:endParaRPr lang="en-US" sz="1700" b="1" kern="1200" dirty="0"/>
        </a:p>
      </dsp:txBody>
      <dsp:txXfrm>
        <a:off x="1818533" y="3354992"/>
        <a:ext cx="1596029" cy="957070"/>
      </dsp:txXfrm>
    </dsp:sp>
    <dsp:sp modelId="{1FF8A3E9-EABC-49F4-9D23-F8168624063F}">
      <dsp:nvSpPr>
        <dsp:cNvPr id="0" name=""/>
        <dsp:cNvSpPr/>
      </dsp:nvSpPr>
      <dsp:spPr>
        <a:xfrm>
          <a:off x="1524001" y="1052321"/>
          <a:ext cx="2185094" cy="13535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Pekeliling Perkhidmatan Bil 5 Tahun 2007</a:t>
          </a:r>
          <a:endParaRPr lang="en-US" sz="1700" b="1" kern="1200" dirty="0"/>
        </a:p>
      </dsp:txBody>
      <dsp:txXfrm>
        <a:off x="1844001" y="1250537"/>
        <a:ext cx="1545094" cy="9570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1DFF7-E83B-4D9A-B38C-E38661392384}">
      <dsp:nvSpPr>
        <dsp:cNvPr id="0" name=""/>
        <dsp:cNvSpPr/>
      </dsp:nvSpPr>
      <dsp:spPr>
        <a:xfrm>
          <a:off x="3656" y="2539393"/>
          <a:ext cx="9898685" cy="2276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prstClr val="black"/>
              </a:solidFill>
            </a:rPr>
            <a:t>       </a:t>
          </a:r>
          <a:r>
            <a:rPr lang="en-US" sz="2400" kern="1200" dirty="0" err="1" smtClean="0">
              <a:solidFill>
                <a:prstClr val="black"/>
              </a:solidFill>
            </a:rPr>
            <a:t>Kehilangan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stok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keselamatan</a:t>
          </a:r>
          <a:r>
            <a:rPr lang="en-US" sz="2400" kern="1200" dirty="0" smtClean="0">
              <a:solidFill>
                <a:prstClr val="black"/>
              </a:solidFill>
            </a:rPr>
            <a:t>, </a:t>
          </a:r>
          <a:r>
            <a:rPr lang="en-US" sz="2400" kern="1200" dirty="0" err="1" smtClean="0">
              <a:solidFill>
                <a:prstClr val="black"/>
              </a:solidFill>
            </a:rPr>
            <a:t>peralatan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keselamatan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atau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komponen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strategik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hendaklah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dibuat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laporan</a:t>
          </a:r>
          <a:r>
            <a:rPr lang="en-US" sz="2400" kern="1200" dirty="0" smtClean="0">
              <a:solidFill>
                <a:prstClr val="black"/>
              </a:solidFill>
            </a:rPr>
            <a:t> polis.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prstClr val="black"/>
              </a:solidFill>
            </a:rPr>
            <a:t>       </a:t>
          </a:r>
          <a:r>
            <a:rPr lang="en-US" sz="2400" kern="1200" dirty="0" err="1" smtClean="0">
              <a:solidFill>
                <a:prstClr val="black"/>
              </a:solidFill>
            </a:rPr>
            <a:t>Tafsiran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stok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keselamatan</a:t>
          </a:r>
          <a:r>
            <a:rPr lang="en-US" sz="2400" kern="1200" dirty="0" smtClean="0">
              <a:solidFill>
                <a:prstClr val="black"/>
              </a:solidFill>
            </a:rPr>
            <a:t>, </a:t>
          </a:r>
          <a:r>
            <a:rPr lang="en-US" sz="2400" kern="1200" dirty="0" err="1" smtClean="0">
              <a:solidFill>
                <a:prstClr val="black"/>
              </a:solidFill>
            </a:rPr>
            <a:t>peralatan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keselamatan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atau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komponen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strategik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hendaklah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mengikut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Akta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atau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Peraturan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agensi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keselamatan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berkenaan</a:t>
          </a:r>
          <a:r>
            <a:rPr lang="en-US" sz="2400" kern="1200" dirty="0" smtClean="0">
              <a:solidFill>
                <a:prstClr val="black"/>
              </a:solidFill>
            </a:rPr>
            <a:t>.</a:t>
          </a:r>
          <a:endParaRPr lang="en-US" sz="2400" kern="1200" dirty="0"/>
        </a:p>
      </dsp:txBody>
      <dsp:txXfrm>
        <a:off x="70335" y="2606072"/>
        <a:ext cx="9765327" cy="2143231"/>
      </dsp:txXfrm>
    </dsp:sp>
    <dsp:sp modelId="{F8A9A070-B345-446F-98A2-4D71F850FDC1}">
      <dsp:nvSpPr>
        <dsp:cNvPr id="0" name=""/>
        <dsp:cNvSpPr/>
      </dsp:nvSpPr>
      <dsp:spPr>
        <a:xfrm>
          <a:off x="3656" y="603"/>
          <a:ext cx="4749849" cy="22765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prstClr val="black"/>
              </a:solidFill>
            </a:rPr>
            <a:t>    </a:t>
          </a:r>
          <a:r>
            <a:rPr lang="en-US" sz="2400" kern="1200" dirty="0" err="1" smtClean="0">
              <a:solidFill>
                <a:prstClr val="black"/>
              </a:solidFill>
            </a:rPr>
            <a:t>Melaporkan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kepada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Ketua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Jabatan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dengan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serta-merta</a:t>
          </a:r>
          <a:endParaRPr lang="en-US" sz="2400" kern="1200" dirty="0" smtClean="0">
            <a:solidFill>
              <a:prstClr val="black"/>
            </a:solidFill>
          </a:endParaRPr>
        </a:p>
      </dsp:txBody>
      <dsp:txXfrm>
        <a:off x="70335" y="67282"/>
        <a:ext cx="4616491" cy="2143231"/>
      </dsp:txXfrm>
    </dsp:sp>
    <dsp:sp modelId="{DE48D506-7EA8-400C-B5A9-8361212CE86D}">
      <dsp:nvSpPr>
        <dsp:cNvPr id="0" name=""/>
        <dsp:cNvSpPr/>
      </dsp:nvSpPr>
      <dsp:spPr>
        <a:xfrm>
          <a:off x="5152493" y="603"/>
          <a:ext cx="4749849" cy="22765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prstClr val="black"/>
              </a:solidFill>
            </a:rPr>
            <a:t>       </a:t>
          </a:r>
          <a:r>
            <a:rPr lang="en-US" sz="2400" kern="1200" dirty="0" err="1" smtClean="0">
              <a:solidFill>
                <a:prstClr val="black"/>
              </a:solidFill>
            </a:rPr>
            <a:t>Buat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laporan</a:t>
          </a:r>
          <a:r>
            <a:rPr lang="en-US" sz="2400" kern="1200" dirty="0" smtClean="0">
              <a:solidFill>
                <a:prstClr val="black"/>
              </a:solidFill>
            </a:rPr>
            <a:t> polis </a:t>
          </a:r>
          <a:r>
            <a:rPr lang="en-US" sz="2400" kern="1200" dirty="0" err="1" smtClean="0">
              <a:solidFill>
                <a:prstClr val="black"/>
              </a:solidFill>
            </a:rPr>
            <a:t>dengan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segera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tidak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lewat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dari</a:t>
          </a:r>
          <a:r>
            <a:rPr lang="en-US" sz="2400" kern="1200" dirty="0" smtClean="0">
              <a:solidFill>
                <a:prstClr val="black"/>
              </a:solidFill>
            </a:rPr>
            <a:t> 24 jam </a:t>
          </a:r>
          <a:r>
            <a:rPr lang="en-US" sz="2400" kern="1200" dirty="0" err="1" smtClean="0">
              <a:solidFill>
                <a:prstClr val="black"/>
              </a:solidFill>
            </a:rPr>
            <a:t>dari</a:t>
          </a:r>
          <a:r>
            <a:rPr lang="en-US" sz="2400" kern="1200" dirty="0" smtClean="0">
              <a:solidFill>
                <a:prstClr val="black"/>
              </a:solidFill>
            </a:rPr>
            <a:t> masa </a:t>
          </a:r>
          <a:r>
            <a:rPr lang="en-US" sz="2400" kern="1200" dirty="0" err="1" smtClean="0">
              <a:solidFill>
                <a:prstClr val="black"/>
              </a:solidFill>
            </a:rPr>
            <a:t>kehilangan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diketahui</a:t>
          </a:r>
          <a:endParaRPr lang="en-US" sz="2400" kern="1200" dirty="0" smtClean="0">
            <a:solidFill>
              <a:prstClr val="black"/>
            </a:solidFill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prstClr val="black"/>
              </a:solidFill>
            </a:rPr>
            <a:t>       </a:t>
          </a:r>
          <a:r>
            <a:rPr lang="en-US" sz="2400" kern="1200" dirty="0" err="1" smtClean="0">
              <a:solidFill>
                <a:prstClr val="black"/>
              </a:solidFill>
            </a:rPr>
            <a:t>Jika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ia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ada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alasan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mempercayai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kesalahan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jenayah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telah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  <a:r>
            <a:rPr lang="en-US" sz="2400" kern="1200" dirty="0" err="1" smtClean="0">
              <a:solidFill>
                <a:prstClr val="black"/>
              </a:solidFill>
            </a:rPr>
            <a:t>dilakukan</a:t>
          </a:r>
          <a:r>
            <a:rPr lang="en-US" sz="2400" kern="1200" dirty="0" smtClean="0">
              <a:solidFill>
                <a:prstClr val="black"/>
              </a:solidFill>
            </a:rPr>
            <a:t> </a:t>
          </a:r>
        </a:p>
      </dsp:txBody>
      <dsp:txXfrm>
        <a:off x="5219172" y="67282"/>
        <a:ext cx="4616491" cy="21432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1DFF7-E83B-4D9A-B38C-E38661392384}">
      <dsp:nvSpPr>
        <dsp:cNvPr id="0" name=""/>
        <dsp:cNvSpPr/>
      </dsp:nvSpPr>
      <dsp:spPr>
        <a:xfrm>
          <a:off x="0" y="2480670"/>
          <a:ext cx="9516987" cy="2281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                                                                                   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66817" y="2547487"/>
        <a:ext cx="9383353" cy="2147659"/>
      </dsp:txXfrm>
    </dsp:sp>
    <dsp:sp modelId="{F8A9A070-B345-446F-98A2-4D71F850FDC1}">
      <dsp:nvSpPr>
        <dsp:cNvPr id="0" name=""/>
        <dsp:cNvSpPr/>
      </dsp:nvSpPr>
      <dsp:spPr>
        <a:xfrm>
          <a:off x="117" y="785"/>
          <a:ext cx="4716310" cy="22812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    </a:t>
          </a:r>
          <a:r>
            <a:rPr lang="en-US" sz="1700" kern="1200" dirty="0" err="1" smtClean="0">
              <a:solidFill>
                <a:schemeClr val="tx1"/>
              </a:solidFill>
            </a:rPr>
            <a:t>Ketua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Jabatan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hendaklah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menyediakan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Laporan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Awal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Kehilangan</a:t>
          </a:r>
          <a:r>
            <a:rPr lang="en-US" sz="1700" kern="1200" dirty="0" smtClean="0">
              <a:solidFill>
                <a:schemeClr val="tx1"/>
              </a:solidFill>
            </a:rPr>
            <a:t> Stok KEW.PS-32.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</a:endParaRP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    </a:t>
          </a:r>
          <a:r>
            <a:rPr lang="en-US" sz="1700" kern="1200" dirty="0" err="1" smtClean="0">
              <a:solidFill>
                <a:schemeClr val="tx1"/>
              </a:solidFill>
            </a:rPr>
            <a:t>Bagi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kehilangan</a:t>
          </a:r>
          <a:r>
            <a:rPr lang="en-US" sz="1700" kern="1200" dirty="0" smtClean="0">
              <a:solidFill>
                <a:schemeClr val="tx1"/>
              </a:solidFill>
            </a:rPr>
            <a:t> yang </a:t>
          </a:r>
          <a:r>
            <a:rPr lang="en-US" sz="1700" kern="1200" dirty="0" err="1" smtClean="0">
              <a:solidFill>
                <a:schemeClr val="tx1"/>
              </a:solidFill>
            </a:rPr>
            <a:t>melibatkan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seseorang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Ketua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Jabatan</a:t>
          </a:r>
          <a:r>
            <a:rPr lang="en-US" sz="1700" kern="1200" dirty="0" smtClean="0">
              <a:solidFill>
                <a:schemeClr val="tx1"/>
              </a:solidFill>
            </a:rPr>
            <a:t>, </a:t>
          </a:r>
          <a:r>
            <a:rPr lang="en-US" sz="1700" kern="1200" dirty="0" err="1" smtClean="0">
              <a:solidFill>
                <a:schemeClr val="tx1"/>
              </a:solidFill>
            </a:rPr>
            <a:t>Laporan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Awal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hendaklah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disediakan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oleh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pegawai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atasannya</a:t>
          </a:r>
          <a:r>
            <a:rPr lang="en-US" sz="1700" kern="1200" dirty="0" smtClean="0">
              <a:solidFill>
                <a:schemeClr val="tx1"/>
              </a:solidFill>
            </a:rPr>
            <a:t> di </a:t>
          </a:r>
          <a:r>
            <a:rPr lang="en-US" sz="1700" kern="1200" dirty="0" err="1" smtClean="0">
              <a:solidFill>
                <a:schemeClr val="tx1"/>
              </a:solidFill>
            </a:rPr>
            <a:t>peringkat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Kementerian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atau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Ibu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Pejabat</a:t>
          </a:r>
          <a:r>
            <a:rPr lang="en-US" sz="1700" kern="1200" dirty="0" smtClean="0">
              <a:solidFill>
                <a:schemeClr val="tx1"/>
              </a:solidFill>
            </a:rPr>
            <a:t>.</a:t>
          </a:r>
        </a:p>
      </dsp:txBody>
      <dsp:txXfrm>
        <a:off x="66934" y="67602"/>
        <a:ext cx="4582676" cy="2147659"/>
      </dsp:txXfrm>
    </dsp:sp>
    <dsp:sp modelId="{DE48D506-7EA8-400C-B5A9-8361212CE86D}">
      <dsp:nvSpPr>
        <dsp:cNvPr id="0" name=""/>
        <dsp:cNvSpPr/>
      </dsp:nvSpPr>
      <dsp:spPr>
        <a:xfrm>
          <a:off x="5088436" y="785"/>
          <a:ext cx="4428668" cy="22812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       </a:t>
          </a:r>
          <a:r>
            <a:rPr lang="en-US" sz="1700" kern="1200" dirty="0" err="1" smtClean="0">
              <a:solidFill>
                <a:schemeClr val="tx1"/>
              </a:solidFill>
            </a:rPr>
            <a:t>Ketua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Jabatan</a:t>
          </a:r>
          <a:r>
            <a:rPr lang="en-US" sz="1700" kern="1200" dirty="0" smtClean="0">
              <a:solidFill>
                <a:schemeClr val="tx1"/>
              </a:solidFill>
            </a:rPr>
            <a:t> di mana </a:t>
          </a:r>
          <a:r>
            <a:rPr lang="en-US" sz="1700" kern="1200" dirty="0" err="1" smtClean="0">
              <a:solidFill>
                <a:schemeClr val="tx1"/>
              </a:solidFill>
            </a:rPr>
            <a:t>kehilangan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berlaku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hendaklah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dengan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segera</a:t>
          </a:r>
          <a:r>
            <a:rPr lang="en-US" sz="1700" kern="1200" dirty="0" smtClean="0">
              <a:solidFill>
                <a:schemeClr val="tx1"/>
              </a:solidFill>
            </a:rPr>
            <a:t>, </a:t>
          </a:r>
          <a:r>
            <a:rPr lang="en-US" sz="1700" kern="1200" dirty="0" err="1" smtClean="0">
              <a:solidFill>
                <a:schemeClr val="tx1"/>
              </a:solidFill>
            </a:rPr>
            <a:t>dalam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tempoh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b="1" kern="1200" dirty="0" smtClean="0">
              <a:solidFill>
                <a:schemeClr val="tx1"/>
              </a:solidFill>
            </a:rPr>
            <a:t>2 </a:t>
          </a:r>
          <a:r>
            <a:rPr lang="en-US" sz="1700" b="1" kern="1200" dirty="0" err="1" smtClean="0">
              <a:solidFill>
                <a:schemeClr val="tx1"/>
              </a:solidFill>
            </a:rPr>
            <a:t>hari</a:t>
          </a:r>
          <a:r>
            <a:rPr lang="en-US" sz="1700" b="1" kern="1200" dirty="0" smtClean="0">
              <a:solidFill>
                <a:schemeClr val="tx1"/>
              </a:solidFill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</a:rPr>
            <a:t>bekerja</a:t>
          </a:r>
          <a:r>
            <a:rPr lang="en-US" sz="1700" b="1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selepas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Laporan</a:t>
          </a:r>
          <a:r>
            <a:rPr lang="en-US" sz="1700" kern="1200" dirty="0" smtClean="0">
              <a:solidFill>
                <a:schemeClr val="tx1"/>
              </a:solidFill>
            </a:rPr>
            <a:t> Polis </a:t>
          </a:r>
          <a:r>
            <a:rPr lang="en-US" sz="1700" kern="1200" dirty="0" err="1" smtClean="0">
              <a:solidFill>
                <a:schemeClr val="tx1"/>
              </a:solidFill>
            </a:rPr>
            <a:t>dibuat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dan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menghantar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Laporan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Awal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serta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salinan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Laporan</a:t>
          </a:r>
          <a:r>
            <a:rPr lang="en-US" sz="1700" kern="1200" dirty="0" smtClean="0">
              <a:solidFill>
                <a:schemeClr val="tx1"/>
              </a:solidFill>
            </a:rPr>
            <a:t> Polis </a:t>
          </a:r>
          <a:r>
            <a:rPr lang="en-US" sz="1700" kern="1200" dirty="0" err="1" smtClean="0">
              <a:solidFill>
                <a:schemeClr val="tx1"/>
              </a:solidFill>
            </a:rPr>
            <a:t>terus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kepada</a:t>
          </a:r>
          <a:r>
            <a:rPr lang="en-US" sz="1700" kern="1200" dirty="0" smtClean="0">
              <a:solidFill>
                <a:schemeClr val="tx1"/>
              </a:solidFill>
            </a:rPr>
            <a:t>:-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(a) </a:t>
          </a:r>
          <a:r>
            <a:rPr lang="en-US" sz="1700" kern="1200" dirty="0" err="1" smtClean="0">
              <a:solidFill>
                <a:schemeClr val="tx1"/>
              </a:solidFill>
            </a:rPr>
            <a:t>Pegawai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Pengawal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bagi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Kementerian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atau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Jabatan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berlakunya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kehilangan</a:t>
          </a:r>
          <a:r>
            <a:rPr lang="en-US" sz="1700" kern="1200" dirty="0" smtClean="0">
              <a:solidFill>
                <a:schemeClr val="tx1"/>
              </a:solidFill>
            </a:rPr>
            <a:t>; </a:t>
          </a:r>
          <a:r>
            <a:rPr lang="en-US" sz="1700" kern="1200" dirty="0" err="1" smtClean="0">
              <a:solidFill>
                <a:schemeClr val="tx1"/>
              </a:solidFill>
            </a:rPr>
            <a:t>dan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(b) </a:t>
          </a:r>
          <a:r>
            <a:rPr lang="en-US" sz="1700" kern="1200" dirty="0" err="1" smtClean="0">
              <a:solidFill>
                <a:schemeClr val="tx1"/>
              </a:solidFill>
            </a:rPr>
            <a:t>Ketua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Setiausaha</a:t>
          </a:r>
          <a:r>
            <a:rPr lang="en-US" sz="1700" kern="1200" dirty="0" smtClean="0">
              <a:solidFill>
                <a:schemeClr val="tx1"/>
              </a:solidFill>
            </a:rPr>
            <a:t> </a:t>
          </a:r>
          <a:r>
            <a:rPr lang="en-US" sz="1700" kern="1200" dirty="0" err="1" smtClean="0">
              <a:solidFill>
                <a:schemeClr val="tx1"/>
              </a:solidFill>
            </a:rPr>
            <a:t>Perbendaharaan</a:t>
          </a:r>
          <a:r>
            <a:rPr lang="en-US" sz="1700" kern="1200" dirty="0" smtClean="0">
              <a:solidFill>
                <a:schemeClr val="tx1"/>
              </a:solidFill>
            </a:rPr>
            <a:t>.</a:t>
          </a:r>
        </a:p>
      </dsp:txBody>
      <dsp:txXfrm>
        <a:off x="5155253" y="67602"/>
        <a:ext cx="4295034" cy="21476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FB890-1DDC-4E72-A060-CD80C58FA50D}">
      <dsp:nvSpPr>
        <dsp:cNvPr id="0" name=""/>
        <dsp:cNvSpPr/>
      </dsp:nvSpPr>
      <dsp:spPr>
        <a:xfrm>
          <a:off x="2383186" y="775584"/>
          <a:ext cx="1025695" cy="5532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rPr>
            <a:t>KEW.PS-32</a:t>
          </a:r>
          <a:endParaRPr lang="en-US" sz="1000" b="1" kern="1200" dirty="0">
            <a:solidFill>
              <a:schemeClr val="bg1"/>
            </a:solidFill>
          </a:endParaRPr>
        </a:p>
      </dsp:txBody>
      <dsp:txXfrm>
        <a:off x="2533396" y="856601"/>
        <a:ext cx="725275" cy="391188"/>
      </dsp:txXfrm>
    </dsp:sp>
    <dsp:sp modelId="{3B6AB644-A78A-43B5-B726-129A201BE32F}">
      <dsp:nvSpPr>
        <dsp:cNvPr id="0" name=""/>
        <dsp:cNvSpPr/>
      </dsp:nvSpPr>
      <dsp:spPr>
        <a:xfrm rot="16200000">
          <a:off x="2837560" y="574518"/>
          <a:ext cx="116948" cy="188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chemeClr val="bg1"/>
            </a:solidFill>
          </a:endParaRPr>
        </a:p>
      </dsp:txBody>
      <dsp:txXfrm>
        <a:off x="2855102" y="629679"/>
        <a:ext cx="81864" cy="112857"/>
      </dsp:txXfrm>
    </dsp:sp>
    <dsp:sp modelId="{0049C2DD-1737-40A8-B88C-FFC7A137222E}">
      <dsp:nvSpPr>
        <dsp:cNvPr id="0" name=""/>
        <dsp:cNvSpPr/>
      </dsp:nvSpPr>
      <dsp:spPr>
        <a:xfrm>
          <a:off x="2231764" y="1705"/>
          <a:ext cx="1328540" cy="5532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>
              <a:solidFill>
                <a:schemeClr val="bg1"/>
              </a:solidFill>
            </a:rPr>
            <a:t>Pegawai</a:t>
          </a:r>
          <a:r>
            <a:rPr lang="en-US" sz="1000" b="1" kern="1200" dirty="0">
              <a:solidFill>
                <a:schemeClr val="bg1"/>
              </a:solidFill>
            </a:rPr>
            <a:t> </a:t>
          </a:r>
          <a:r>
            <a:rPr lang="en-US" sz="1000" b="1" kern="1200" dirty="0" err="1">
              <a:solidFill>
                <a:schemeClr val="bg1"/>
              </a:solidFill>
            </a:rPr>
            <a:t>Pengawal</a:t>
          </a:r>
          <a:endParaRPr lang="en-US" sz="1000" b="1" kern="1200" dirty="0">
            <a:solidFill>
              <a:schemeClr val="bg1"/>
            </a:solidFill>
          </a:endParaRPr>
        </a:p>
      </dsp:txBody>
      <dsp:txXfrm>
        <a:off x="2426324" y="82722"/>
        <a:ext cx="939420" cy="391188"/>
      </dsp:txXfrm>
    </dsp:sp>
    <dsp:sp modelId="{97F836F3-B1BE-4256-A080-C81C37FA0C52}">
      <dsp:nvSpPr>
        <dsp:cNvPr id="0" name=""/>
        <dsp:cNvSpPr/>
      </dsp:nvSpPr>
      <dsp:spPr>
        <a:xfrm rot="21525977">
          <a:off x="3459991" y="944665"/>
          <a:ext cx="124174" cy="188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chemeClr val="bg1"/>
            </a:solidFill>
          </a:endParaRPr>
        </a:p>
      </dsp:txBody>
      <dsp:txXfrm>
        <a:off x="3459995" y="982685"/>
        <a:ext cx="86922" cy="112857"/>
      </dsp:txXfrm>
    </dsp:sp>
    <dsp:sp modelId="{5D4C190E-95AF-4576-BE30-932D38EC9326}">
      <dsp:nvSpPr>
        <dsp:cNvPr id="0" name=""/>
        <dsp:cNvSpPr/>
      </dsp:nvSpPr>
      <dsp:spPr>
        <a:xfrm>
          <a:off x="3641574" y="743987"/>
          <a:ext cx="1443300" cy="553222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bg1"/>
              </a:solidFill>
            </a:rPr>
            <a:t>KSP</a:t>
          </a:r>
        </a:p>
      </dsp:txBody>
      <dsp:txXfrm>
        <a:off x="3852940" y="825004"/>
        <a:ext cx="1020568" cy="391188"/>
      </dsp:txXfrm>
    </dsp:sp>
    <dsp:sp modelId="{FF856872-50FE-4CC8-8FD4-A1A3E30865F5}">
      <dsp:nvSpPr>
        <dsp:cNvPr id="0" name=""/>
        <dsp:cNvSpPr/>
      </dsp:nvSpPr>
      <dsp:spPr>
        <a:xfrm rot="1981953">
          <a:off x="3271601" y="1260925"/>
          <a:ext cx="180180" cy="188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chemeClr val="bg1"/>
            </a:solidFill>
          </a:endParaRPr>
        </a:p>
      </dsp:txBody>
      <dsp:txXfrm>
        <a:off x="3275970" y="1283811"/>
        <a:ext cx="126126" cy="112857"/>
      </dsp:txXfrm>
    </dsp:sp>
    <dsp:sp modelId="{9C901A1C-2F7C-45C2-A970-AB3AFCC6E1AA}">
      <dsp:nvSpPr>
        <dsp:cNvPr id="0" name=""/>
        <dsp:cNvSpPr/>
      </dsp:nvSpPr>
      <dsp:spPr>
        <a:xfrm>
          <a:off x="3228640" y="1403371"/>
          <a:ext cx="1265799" cy="55322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bg1"/>
              </a:solidFill>
            </a:rPr>
            <a:t>JANM</a:t>
          </a:r>
        </a:p>
      </dsp:txBody>
      <dsp:txXfrm>
        <a:off x="3414012" y="1484388"/>
        <a:ext cx="895055" cy="391188"/>
      </dsp:txXfrm>
    </dsp:sp>
    <dsp:sp modelId="{CA0FA83E-A812-4DCA-8091-09BFA1B2625D}">
      <dsp:nvSpPr>
        <dsp:cNvPr id="0" name=""/>
        <dsp:cNvSpPr/>
      </dsp:nvSpPr>
      <dsp:spPr>
        <a:xfrm rot="8755502">
          <a:off x="2374736" y="1256571"/>
          <a:ext cx="160228" cy="188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chemeClr val="bg1"/>
            </a:solidFill>
          </a:endParaRPr>
        </a:p>
      </dsp:txBody>
      <dsp:txXfrm rot="10800000">
        <a:off x="2418677" y="1280724"/>
        <a:ext cx="112160" cy="112857"/>
      </dsp:txXfrm>
    </dsp:sp>
    <dsp:sp modelId="{CCE4F4F7-6688-41EC-B33C-F8AA9E29EAAE}">
      <dsp:nvSpPr>
        <dsp:cNvPr id="0" name=""/>
        <dsp:cNvSpPr/>
      </dsp:nvSpPr>
      <dsp:spPr>
        <a:xfrm>
          <a:off x="1227538" y="1403371"/>
          <a:ext cx="1480770" cy="553222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bg1"/>
              </a:solidFill>
            </a:rPr>
            <a:t>KETUA AUDIT NEGARA</a:t>
          </a:r>
        </a:p>
      </dsp:txBody>
      <dsp:txXfrm>
        <a:off x="1444392" y="1484388"/>
        <a:ext cx="1047062" cy="391188"/>
      </dsp:txXfrm>
    </dsp:sp>
    <dsp:sp modelId="{8C78FC5D-0603-4D16-AC97-6DA0AB0CBAB0}">
      <dsp:nvSpPr>
        <dsp:cNvPr id="0" name=""/>
        <dsp:cNvSpPr/>
      </dsp:nvSpPr>
      <dsp:spPr>
        <a:xfrm rot="11056846">
          <a:off x="2210132" y="911520"/>
          <a:ext cx="125959" cy="1880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solidFill>
              <a:schemeClr val="bg1"/>
            </a:solidFill>
          </a:endParaRPr>
        </a:p>
      </dsp:txBody>
      <dsp:txXfrm rot="10800000">
        <a:off x="2247867" y="950549"/>
        <a:ext cx="88171" cy="112857"/>
      </dsp:txXfrm>
    </dsp:sp>
    <dsp:sp modelId="{72DEFCD6-3313-46C3-940A-518C67DE01ED}">
      <dsp:nvSpPr>
        <dsp:cNvPr id="0" name=""/>
        <dsp:cNvSpPr/>
      </dsp:nvSpPr>
      <dsp:spPr>
        <a:xfrm>
          <a:off x="571646" y="661384"/>
          <a:ext cx="1597439" cy="553222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>
              <a:solidFill>
                <a:schemeClr val="bg1"/>
              </a:solidFill>
            </a:rPr>
            <a:t>WAKIL TEMPATAN KETUA AUDIT NEGARA</a:t>
          </a:r>
        </a:p>
      </dsp:txBody>
      <dsp:txXfrm>
        <a:off x="805586" y="742401"/>
        <a:ext cx="1129559" cy="391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824BA-C437-459D-AC79-3C2A16277A36}">
      <dsp:nvSpPr>
        <dsp:cNvPr id="0" name=""/>
        <dsp:cNvSpPr/>
      </dsp:nvSpPr>
      <dsp:spPr>
        <a:xfrm>
          <a:off x="5067300" y="2551703"/>
          <a:ext cx="3968740" cy="459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96"/>
              </a:lnTo>
              <a:lnTo>
                <a:pt x="3968740" y="229596"/>
              </a:lnTo>
              <a:lnTo>
                <a:pt x="3968740" y="459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57B38-FF5B-4251-BF71-4E0A21A1DAF3}">
      <dsp:nvSpPr>
        <dsp:cNvPr id="0" name=""/>
        <dsp:cNvSpPr/>
      </dsp:nvSpPr>
      <dsp:spPr>
        <a:xfrm>
          <a:off x="5067300" y="2551703"/>
          <a:ext cx="1322913" cy="459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596"/>
              </a:lnTo>
              <a:lnTo>
                <a:pt x="1322913" y="229596"/>
              </a:lnTo>
              <a:lnTo>
                <a:pt x="1322913" y="459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C9D78-66E6-48C3-AF51-2ABCB0C84F76}">
      <dsp:nvSpPr>
        <dsp:cNvPr id="0" name=""/>
        <dsp:cNvSpPr/>
      </dsp:nvSpPr>
      <dsp:spPr>
        <a:xfrm>
          <a:off x="3744386" y="2551703"/>
          <a:ext cx="1322913" cy="459193"/>
        </a:xfrm>
        <a:custGeom>
          <a:avLst/>
          <a:gdLst/>
          <a:ahLst/>
          <a:cxnLst/>
          <a:rect l="0" t="0" r="0" b="0"/>
          <a:pathLst>
            <a:path>
              <a:moveTo>
                <a:pt x="1322913" y="0"/>
              </a:moveTo>
              <a:lnTo>
                <a:pt x="1322913" y="229596"/>
              </a:lnTo>
              <a:lnTo>
                <a:pt x="0" y="229596"/>
              </a:lnTo>
              <a:lnTo>
                <a:pt x="0" y="459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D18AE-7F09-404A-A43F-EF854970C2D9}">
      <dsp:nvSpPr>
        <dsp:cNvPr id="0" name=""/>
        <dsp:cNvSpPr/>
      </dsp:nvSpPr>
      <dsp:spPr>
        <a:xfrm>
          <a:off x="1098559" y="2551703"/>
          <a:ext cx="3968740" cy="459193"/>
        </a:xfrm>
        <a:custGeom>
          <a:avLst/>
          <a:gdLst/>
          <a:ahLst/>
          <a:cxnLst/>
          <a:rect l="0" t="0" r="0" b="0"/>
          <a:pathLst>
            <a:path>
              <a:moveTo>
                <a:pt x="3968740" y="0"/>
              </a:moveTo>
              <a:lnTo>
                <a:pt x="3968740" y="229596"/>
              </a:lnTo>
              <a:lnTo>
                <a:pt x="0" y="229596"/>
              </a:lnTo>
              <a:lnTo>
                <a:pt x="0" y="459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D8471F-EA36-4C40-9AB4-4FC8D5660792}">
      <dsp:nvSpPr>
        <dsp:cNvPr id="0" name=""/>
        <dsp:cNvSpPr/>
      </dsp:nvSpPr>
      <dsp:spPr>
        <a:xfrm>
          <a:off x="3973983" y="1458386"/>
          <a:ext cx="2186633" cy="1093316"/>
        </a:xfrm>
        <a:prstGeom prst="rect">
          <a:avLst/>
        </a:pr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</a:rPr>
            <a:t>Pengurusan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</a:rPr>
            <a:t>Organisasi</a:t>
          </a:r>
          <a:r>
            <a:rPr lang="en-US" sz="2400" b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2400" b="1" kern="1200" dirty="0" err="1">
              <a:solidFill>
                <a:schemeClr val="tx2">
                  <a:lumMod val="50000"/>
                </a:schemeClr>
              </a:solidFill>
            </a:rPr>
            <a:t>Stor</a:t>
          </a:r>
          <a:endParaRPr lang="en-US" sz="2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973983" y="1458386"/>
        <a:ext cx="2186633" cy="1093316"/>
      </dsp:txXfrm>
    </dsp:sp>
    <dsp:sp modelId="{C035E80C-EDFF-47D6-BA78-598552CA5700}">
      <dsp:nvSpPr>
        <dsp:cNvPr id="0" name=""/>
        <dsp:cNvSpPr/>
      </dsp:nvSpPr>
      <dsp:spPr>
        <a:xfrm>
          <a:off x="5242" y="3010896"/>
          <a:ext cx="2186633" cy="109331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Bahagian</a:t>
          </a:r>
          <a:r>
            <a:rPr lang="en-US" sz="2400" kern="1200" dirty="0"/>
            <a:t> </a:t>
          </a:r>
          <a:r>
            <a:rPr lang="en-US" sz="2400" kern="1200" dirty="0" err="1"/>
            <a:t>Bekalan</a:t>
          </a:r>
          <a:r>
            <a:rPr lang="en-US" sz="2400" kern="1200" dirty="0"/>
            <a:t>, </a:t>
          </a:r>
          <a:r>
            <a:rPr lang="en-US" sz="2400" kern="1200" dirty="0" err="1"/>
            <a:t>Kawalan</a:t>
          </a:r>
          <a:r>
            <a:rPr lang="en-US" sz="2400" kern="1200" dirty="0"/>
            <a:t> </a:t>
          </a:r>
          <a:r>
            <a:rPr lang="en-US" sz="2400" kern="1200" dirty="0" err="1"/>
            <a:t>dan</a:t>
          </a:r>
          <a:r>
            <a:rPr lang="en-US" sz="2400" kern="1200" dirty="0"/>
            <a:t> </a:t>
          </a:r>
          <a:r>
            <a:rPr lang="en-US" sz="2400" kern="1200" dirty="0" err="1"/>
            <a:t>Akaun</a:t>
          </a:r>
          <a:endParaRPr lang="en-US" sz="2400" kern="1200" dirty="0"/>
        </a:p>
      </dsp:txBody>
      <dsp:txXfrm>
        <a:off x="5242" y="3010896"/>
        <a:ext cx="2186633" cy="1093316"/>
      </dsp:txXfrm>
    </dsp:sp>
    <dsp:sp modelId="{941AD520-1FFF-4D69-BD87-2AE460476902}">
      <dsp:nvSpPr>
        <dsp:cNvPr id="0" name=""/>
        <dsp:cNvSpPr/>
      </dsp:nvSpPr>
      <dsp:spPr>
        <a:xfrm>
          <a:off x="2651069" y="3010896"/>
          <a:ext cx="2186633" cy="109331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Bahagian</a:t>
          </a:r>
          <a:r>
            <a:rPr lang="en-US" sz="2400" kern="1200" dirty="0"/>
            <a:t> </a:t>
          </a:r>
          <a:r>
            <a:rPr lang="en-US" sz="2400" kern="1200" dirty="0" err="1"/>
            <a:t>Terimaan</a:t>
          </a:r>
          <a:endParaRPr lang="en-US" sz="2400" kern="1200" dirty="0"/>
        </a:p>
      </dsp:txBody>
      <dsp:txXfrm>
        <a:off x="2651069" y="3010896"/>
        <a:ext cx="2186633" cy="1093316"/>
      </dsp:txXfrm>
    </dsp:sp>
    <dsp:sp modelId="{01B0F323-3C31-40CC-AA63-E9348AB224A0}">
      <dsp:nvSpPr>
        <dsp:cNvPr id="0" name=""/>
        <dsp:cNvSpPr/>
      </dsp:nvSpPr>
      <dsp:spPr>
        <a:xfrm>
          <a:off x="5296896" y="3010896"/>
          <a:ext cx="2186633" cy="109331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Bahagian</a:t>
          </a:r>
          <a:r>
            <a:rPr lang="en-US" sz="2400" kern="1200" dirty="0"/>
            <a:t> </a:t>
          </a:r>
          <a:r>
            <a:rPr lang="en-US" sz="2400" kern="1200" dirty="0" err="1"/>
            <a:t>Simpanan</a:t>
          </a:r>
          <a:endParaRPr lang="en-US" sz="2400" kern="1200" dirty="0"/>
        </a:p>
      </dsp:txBody>
      <dsp:txXfrm>
        <a:off x="5296896" y="3010896"/>
        <a:ext cx="2186633" cy="1093316"/>
      </dsp:txXfrm>
    </dsp:sp>
    <dsp:sp modelId="{A06420F7-CCEA-4B29-832F-A232B8AE1253}">
      <dsp:nvSpPr>
        <dsp:cNvPr id="0" name=""/>
        <dsp:cNvSpPr/>
      </dsp:nvSpPr>
      <dsp:spPr>
        <a:xfrm>
          <a:off x="7942723" y="3010896"/>
          <a:ext cx="2186633" cy="1093316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Bahagian</a:t>
          </a:r>
          <a:r>
            <a:rPr lang="en-US" sz="2400" kern="1200" dirty="0"/>
            <a:t> </a:t>
          </a:r>
          <a:r>
            <a:rPr lang="en-US" sz="2400" kern="1200" dirty="0" err="1"/>
            <a:t>Bungkusan</a:t>
          </a:r>
          <a:r>
            <a:rPr lang="en-US" sz="2400" kern="1200" dirty="0"/>
            <a:t> </a:t>
          </a:r>
          <a:r>
            <a:rPr lang="en-US" sz="2400" kern="1200" dirty="0" err="1"/>
            <a:t>dan</a:t>
          </a:r>
          <a:r>
            <a:rPr lang="en-US" sz="2400" kern="1200" dirty="0"/>
            <a:t> </a:t>
          </a:r>
          <a:r>
            <a:rPr lang="en-US" sz="2400" kern="1200" dirty="0" err="1"/>
            <a:t>Penghantaran</a:t>
          </a:r>
          <a:endParaRPr lang="en-US" sz="2400" kern="1200" dirty="0"/>
        </a:p>
      </dsp:txBody>
      <dsp:txXfrm>
        <a:off x="7942723" y="3010896"/>
        <a:ext cx="2186633" cy="1093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C015F-78C7-4E3A-BB58-2F2CBA6316D4}">
      <dsp:nvSpPr>
        <dsp:cNvPr id="0" name=""/>
        <dsp:cNvSpPr/>
      </dsp:nvSpPr>
      <dsp:spPr>
        <a:xfrm>
          <a:off x="3669185" y="1905004"/>
          <a:ext cx="1893413" cy="1981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PENGUJIAN KUALITI</a:t>
          </a:r>
        </a:p>
      </dsp:txBody>
      <dsp:txXfrm>
        <a:off x="3946469" y="2195143"/>
        <a:ext cx="1338845" cy="1400913"/>
      </dsp:txXfrm>
    </dsp:sp>
    <dsp:sp modelId="{F8A43EA4-7C12-4292-84FA-005A21CC8259}">
      <dsp:nvSpPr>
        <dsp:cNvPr id="0" name=""/>
        <dsp:cNvSpPr/>
      </dsp:nvSpPr>
      <dsp:spPr>
        <a:xfrm rot="16200000">
          <a:off x="4535120" y="1498513"/>
          <a:ext cx="161543" cy="51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559352" y="1626210"/>
        <a:ext cx="113080" cy="310396"/>
      </dsp:txXfrm>
    </dsp:sp>
    <dsp:sp modelId="{E922352B-99C7-4CAE-8D97-DA6737A9CF6F}">
      <dsp:nvSpPr>
        <dsp:cNvPr id="0" name=""/>
        <dsp:cNvSpPr/>
      </dsp:nvSpPr>
      <dsp:spPr>
        <a:xfrm>
          <a:off x="3450006" y="78657"/>
          <a:ext cx="2331771" cy="1521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Pengesahan kualiti oleh pengilang/ pembekal;</a:t>
          </a:r>
        </a:p>
      </dsp:txBody>
      <dsp:txXfrm>
        <a:off x="3791486" y="301482"/>
        <a:ext cx="1648811" cy="1075897"/>
      </dsp:txXfrm>
    </dsp:sp>
    <dsp:sp modelId="{FB78BE69-40AF-4185-A689-7986EA67389B}">
      <dsp:nvSpPr>
        <dsp:cNvPr id="0" name=""/>
        <dsp:cNvSpPr/>
      </dsp:nvSpPr>
      <dsp:spPr>
        <a:xfrm>
          <a:off x="5672976" y="2636936"/>
          <a:ext cx="265911" cy="51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672976" y="2740401"/>
        <a:ext cx="186138" cy="310396"/>
      </dsp:txXfrm>
    </dsp:sp>
    <dsp:sp modelId="{DAE3FD31-C18E-4456-9869-25CB1ADEE707}">
      <dsp:nvSpPr>
        <dsp:cNvPr id="0" name=""/>
        <dsp:cNvSpPr/>
      </dsp:nvSpPr>
      <dsp:spPr>
        <a:xfrm>
          <a:off x="6064317" y="2134826"/>
          <a:ext cx="2574047" cy="1521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/>
            <a:t>Sampel</a:t>
          </a:r>
          <a:r>
            <a:rPr lang="en-US" sz="1600" b="1" kern="1200" dirty="0"/>
            <a:t> </a:t>
          </a:r>
          <a:r>
            <a:rPr lang="en-US" sz="1600" b="1" kern="1200" dirty="0" err="1"/>
            <a:t>barang</a:t>
          </a:r>
          <a:r>
            <a:rPr lang="en-US" sz="1600" b="1" kern="1200" dirty="0"/>
            <a:t> yang </a:t>
          </a:r>
          <a:r>
            <a:rPr lang="en-US" sz="1600" b="1" kern="1200" dirty="0" err="1"/>
            <a:t>telah</a:t>
          </a:r>
          <a:r>
            <a:rPr lang="en-US" sz="1600" b="1" kern="1200" dirty="0"/>
            <a:t> </a:t>
          </a:r>
          <a:r>
            <a:rPr lang="en-US" sz="1600" b="1" kern="1200" dirty="0" err="1"/>
            <a:t>diterima</a:t>
          </a:r>
          <a:r>
            <a:rPr lang="en-US" sz="1600" b="1" kern="1200" dirty="0"/>
            <a:t> </a:t>
          </a:r>
          <a:r>
            <a:rPr lang="en-US" sz="1600" b="1" kern="1200" dirty="0" err="1"/>
            <a:t>hendaklah</a:t>
          </a:r>
          <a:r>
            <a:rPr lang="en-US" sz="1600" b="1" kern="1200" dirty="0"/>
            <a:t> </a:t>
          </a:r>
          <a:r>
            <a:rPr lang="en-US" sz="1600" b="1" kern="1200" dirty="0" err="1"/>
            <a:t>dihantar</a:t>
          </a:r>
          <a:r>
            <a:rPr lang="en-US" sz="1600" b="1" kern="1200" dirty="0"/>
            <a:t> </a:t>
          </a:r>
          <a:r>
            <a:rPr lang="en-US" sz="1600" b="1" kern="1200" dirty="0" err="1"/>
            <a:t>ke</a:t>
          </a:r>
          <a:r>
            <a:rPr lang="en-US" sz="1600" b="1" kern="1200" dirty="0"/>
            <a:t> </a:t>
          </a:r>
          <a:r>
            <a:rPr lang="en-US" sz="1600" b="1" kern="1200" dirty="0" err="1"/>
            <a:t>agensi</a:t>
          </a:r>
          <a:r>
            <a:rPr lang="en-US" sz="1600" b="1" kern="1200" dirty="0"/>
            <a:t> </a:t>
          </a:r>
          <a:r>
            <a:rPr lang="en-US" sz="1600" b="1" kern="1200" dirty="0" err="1"/>
            <a:t>teknikal</a:t>
          </a:r>
          <a:r>
            <a:rPr lang="en-US" sz="1600" b="1" kern="1200" dirty="0"/>
            <a:t> </a:t>
          </a:r>
          <a:r>
            <a:rPr lang="en-US" sz="1600" b="1" kern="1200" dirty="0" err="1"/>
            <a:t>untuk</a:t>
          </a:r>
          <a:r>
            <a:rPr lang="en-US" sz="1600" b="1" kern="1200" dirty="0"/>
            <a:t> </a:t>
          </a:r>
          <a:r>
            <a:rPr lang="en-US" sz="1600" b="1" kern="1200" dirty="0" err="1"/>
            <a:t>diuji</a:t>
          </a:r>
          <a:endParaRPr lang="en-US" sz="1600" b="1" kern="1200" dirty="0"/>
        </a:p>
      </dsp:txBody>
      <dsp:txXfrm>
        <a:off x="6441277" y="2357651"/>
        <a:ext cx="1820127" cy="1075897"/>
      </dsp:txXfrm>
    </dsp:sp>
    <dsp:sp modelId="{FF6BDB1B-5726-42EA-8FD3-F95665D15F25}">
      <dsp:nvSpPr>
        <dsp:cNvPr id="0" name=""/>
        <dsp:cNvSpPr/>
      </dsp:nvSpPr>
      <dsp:spPr>
        <a:xfrm rot="5400000">
          <a:off x="4515269" y="3811690"/>
          <a:ext cx="201244" cy="51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545456" y="3884969"/>
        <a:ext cx="140871" cy="310396"/>
      </dsp:txXfrm>
    </dsp:sp>
    <dsp:sp modelId="{160BD1B8-8228-422B-B731-75C42B7EB5A1}">
      <dsp:nvSpPr>
        <dsp:cNvPr id="0" name=""/>
        <dsp:cNvSpPr/>
      </dsp:nvSpPr>
      <dsp:spPr>
        <a:xfrm>
          <a:off x="3201811" y="4265902"/>
          <a:ext cx="2828160" cy="1521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Barang-barang yang tidak menepati kualiti hendaklah dikembalikan</a:t>
          </a:r>
        </a:p>
      </dsp:txBody>
      <dsp:txXfrm>
        <a:off x="3615985" y="4488727"/>
        <a:ext cx="1999812" cy="1075897"/>
      </dsp:txXfrm>
    </dsp:sp>
    <dsp:sp modelId="{50E20C10-7C2C-41A2-BE60-0A68F79BC6F3}">
      <dsp:nvSpPr>
        <dsp:cNvPr id="0" name=""/>
        <dsp:cNvSpPr/>
      </dsp:nvSpPr>
      <dsp:spPr>
        <a:xfrm rot="10801431">
          <a:off x="3239565" y="2636427"/>
          <a:ext cx="303597" cy="517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3330644" y="2739911"/>
        <a:ext cx="212518" cy="310396"/>
      </dsp:txXfrm>
    </dsp:sp>
    <dsp:sp modelId="{6B2F247A-7C69-43EE-AF5E-40C452D78046}">
      <dsp:nvSpPr>
        <dsp:cNvPr id="0" name=""/>
        <dsp:cNvSpPr/>
      </dsp:nvSpPr>
      <dsp:spPr>
        <a:xfrm>
          <a:off x="228592" y="2133596"/>
          <a:ext cx="2867766" cy="1521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dirty="0"/>
            <a:t>Menuntut penggantian semula mengikut terma kontrak</a:t>
          </a:r>
          <a:endParaRPr lang="en-US" sz="1600" b="1" kern="1200" dirty="0"/>
        </a:p>
      </dsp:txBody>
      <dsp:txXfrm>
        <a:off x="648567" y="2356421"/>
        <a:ext cx="2027816" cy="10758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E0D5F-526D-4190-8EBC-4417D9D363F5}">
      <dsp:nvSpPr>
        <dsp:cNvPr id="0" name=""/>
        <dsp:cNvSpPr/>
      </dsp:nvSpPr>
      <dsp:spPr>
        <a:xfrm>
          <a:off x="1272030" y="-123067"/>
          <a:ext cx="4540071" cy="410007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Carta </a:t>
          </a:r>
          <a:r>
            <a:rPr lang="en-US" sz="1600" b="1" kern="1200" dirty="0" err="1" smtClean="0"/>
            <a:t>Lokasi</a:t>
          </a:r>
          <a:r>
            <a:rPr lang="en-US" sz="1600" b="1" kern="1200" dirty="0" smtClean="0"/>
            <a:t> Stok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D</a:t>
          </a:r>
          <a:r>
            <a:rPr lang="en-US" sz="1600" kern="1200" dirty="0" err="1" smtClean="0"/>
            <a:t>isediakan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Dikemaskini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Lokasi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penyimpanan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stok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direkodkan</a:t>
          </a:r>
          <a:r>
            <a:rPr lang="en-US" sz="1600" kern="1200" dirty="0" smtClean="0"/>
            <a:t> di KEW.PS-3</a:t>
          </a:r>
          <a:endParaRPr lang="en-US" sz="1600" kern="1200" dirty="0"/>
        </a:p>
      </dsp:txBody>
      <dsp:txXfrm>
        <a:off x="1936908" y="477375"/>
        <a:ext cx="3210315" cy="2899191"/>
      </dsp:txXfrm>
    </dsp:sp>
    <dsp:sp modelId="{FD984C0B-95E1-48C7-B602-FCFD76790E09}">
      <dsp:nvSpPr>
        <dsp:cNvPr id="0" name=""/>
        <dsp:cNvSpPr/>
      </dsp:nvSpPr>
      <dsp:spPr>
        <a:xfrm>
          <a:off x="3505204" y="2526192"/>
          <a:ext cx="3588496" cy="335583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b="1" kern="1200" smtClean="0"/>
            <a:t>Letakan Stok Tetap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600" kern="1200" smtClean="0"/>
            <a:t>Satu Stok satu lokasi penyimpanan</a:t>
          </a:r>
          <a:endParaRPr lang="en-US" sz="1600" kern="1200" dirty="0"/>
        </a:p>
      </dsp:txBody>
      <dsp:txXfrm>
        <a:off x="4030727" y="3017642"/>
        <a:ext cx="2537450" cy="2372930"/>
      </dsp:txXfrm>
    </dsp:sp>
    <dsp:sp modelId="{FAE3AB86-0647-4D6F-A488-5C7609BBDA30}">
      <dsp:nvSpPr>
        <dsp:cNvPr id="0" name=""/>
        <dsp:cNvSpPr/>
      </dsp:nvSpPr>
      <dsp:spPr>
        <a:xfrm>
          <a:off x="4865952" y="-190602"/>
          <a:ext cx="4377617" cy="423514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Letakan</a:t>
          </a:r>
          <a:r>
            <a:rPr lang="en-US" sz="1600" b="1" kern="1200" dirty="0" smtClean="0"/>
            <a:t> Stok </a:t>
          </a:r>
          <a:r>
            <a:rPr lang="en-US" sz="1600" b="1" kern="1200" dirty="0" err="1" smtClean="0"/>
            <a:t>Sementara</a:t>
          </a: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Stok yang </a:t>
          </a:r>
          <a:r>
            <a:rPr lang="en-US" sz="1600" kern="1200" dirty="0" err="1" smtClean="0"/>
            <a:t>akan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dikeluarkan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terus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kepada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pemesan</a:t>
          </a:r>
          <a:r>
            <a:rPr lang="en-US" sz="1600" kern="1200" dirty="0" smtClean="0"/>
            <a:t>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Stok yang </a:t>
          </a:r>
          <a:r>
            <a:rPr lang="en-US" sz="1600" kern="1200" dirty="0" err="1" smtClean="0"/>
            <a:t>baru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diterima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belum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sempat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disusun</a:t>
          </a:r>
          <a:r>
            <a:rPr lang="en-US" sz="1600" kern="1200" dirty="0" smtClean="0"/>
            <a:t>; </a:t>
          </a:r>
          <a:r>
            <a:rPr lang="en-US" sz="1600" kern="1200" dirty="0" err="1" smtClean="0"/>
            <a:t>atau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Ruang</a:t>
          </a:r>
          <a:r>
            <a:rPr lang="en-US" sz="1600" kern="1200" dirty="0" smtClean="0"/>
            <a:t> yang </a:t>
          </a:r>
          <a:r>
            <a:rPr lang="en-US" sz="1600" kern="1200" dirty="0" err="1" smtClean="0"/>
            <a:t>terhad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disebabkan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oleh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kuantiti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ukuran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dan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berat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err="1" smtClean="0"/>
            <a:t>Dikecualikan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daripada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mewujudkan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kod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lokasi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penyimpanan</a:t>
          </a:r>
          <a:r>
            <a:rPr lang="en-US" sz="1600" i="1" kern="1200" dirty="0" smtClean="0"/>
            <a:t> </a:t>
          </a:r>
          <a:r>
            <a:rPr lang="en-US" sz="1600" i="1" kern="1200" dirty="0" err="1" smtClean="0"/>
            <a:t>stok</a:t>
          </a:r>
          <a:r>
            <a:rPr lang="en-US" sz="1600" i="1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507039" y="429620"/>
        <a:ext cx="3095443" cy="2994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FED5E-B1AA-453C-9A39-3C47FB0268EA}">
      <dsp:nvSpPr>
        <dsp:cNvPr id="0" name=""/>
        <dsp:cNvSpPr/>
      </dsp:nvSpPr>
      <dsp:spPr>
        <a:xfrm>
          <a:off x="3144217" y="2273"/>
          <a:ext cx="2550765" cy="1657997"/>
        </a:xfrm>
        <a:prstGeom prst="roundRect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Stok Dalam Bungkusan Asal</a:t>
          </a:r>
        </a:p>
      </dsp:txBody>
      <dsp:txXfrm>
        <a:off x="3225154" y="83210"/>
        <a:ext cx="2388891" cy="1496123"/>
      </dsp:txXfrm>
    </dsp:sp>
    <dsp:sp modelId="{715C0E29-6E6C-4D20-8F01-5A64028EBBEC}">
      <dsp:nvSpPr>
        <dsp:cNvPr id="0" name=""/>
        <dsp:cNvSpPr/>
      </dsp:nvSpPr>
      <dsp:spPr>
        <a:xfrm>
          <a:off x="2014416" y="677613"/>
          <a:ext cx="4422962" cy="4422962"/>
        </a:xfrm>
        <a:custGeom>
          <a:avLst/>
          <a:gdLst/>
          <a:ahLst/>
          <a:cxnLst/>
          <a:rect l="0" t="0" r="0" b="0"/>
          <a:pathLst>
            <a:path>
              <a:moveTo>
                <a:pt x="3691326" y="568098"/>
              </a:moveTo>
              <a:arcTo wR="2211481" hR="2211481" stAng="18720157" swAng="224126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89B93-E57E-4C9E-9076-C09AD4D14AC7}">
      <dsp:nvSpPr>
        <dsp:cNvPr id="0" name=""/>
        <dsp:cNvSpPr/>
      </dsp:nvSpPr>
      <dsp:spPr>
        <a:xfrm>
          <a:off x="5181594" y="2494855"/>
          <a:ext cx="2550765" cy="1657997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Stok Yang Mudah Tercerai</a:t>
          </a:r>
        </a:p>
      </dsp:txBody>
      <dsp:txXfrm>
        <a:off x="5262531" y="2575792"/>
        <a:ext cx="2388891" cy="1496123"/>
      </dsp:txXfrm>
    </dsp:sp>
    <dsp:sp modelId="{18AD2C38-29C0-4AB1-B08B-AC36BB79CEA9}">
      <dsp:nvSpPr>
        <dsp:cNvPr id="0" name=""/>
        <dsp:cNvSpPr/>
      </dsp:nvSpPr>
      <dsp:spPr>
        <a:xfrm>
          <a:off x="2069494" y="760772"/>
          <a:ext cx="4422962" cy="4422962"/>
        </a:xfrm>
        <a:custGeom>
          <a:avLst/>
          <a:gdLst/>
          <a:ahLst/>
          <a:cxnLst/>
          <a:rect l="0" t="0" r="0" b="0"/>
          <a:pathLst>
            <a:path>
              <a:moveTo>
                <a:pt x="4065705" y="3416678"/>
              </a:moveTo>
              <a:arcTo wR="2211481" hR="2211481" stAng="1981369" swAng="486969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8D4C84-78ED-4B5C-8AAE-2B931E91546E}">
      <dsp:nvSpPr>
        <dsp:cNvPr id="0" name=""/>
        <dsp:cNvSpPr/>
      </dsp:nvSpPr>
      <dsp:spPr>
        <a:xfrm>
          <a:off x="1229018" y="3319495"/>
          <a:ext cx="2550765" cy="1657997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>
              <a:solidFill>
                <a:schemeClr val="bg1"/>
              </a:solidFill>
            </a:rPr>
            <a:t>Stok Berharga Dan Menarik</a:t>
          </a:r>
        </a:p>
      </dsp:txBody>
      <dsp:txXfrm>
        <a:off x="1309955" y="3400432"/>
        <a:ext cx="2388891" cy="1496123"/>
      </dsp:txXfrm>
    </dsp:sp>
    <dsp:sp modelId="{5EAB380B-B219-4082-9375-1417E2D13982}">
      <dsp:nvSpPr>
        <dsp:cNvPr id="0" name=""/>
        <dsp:cNvSpPr/>
      </dsp:nvSpPr>
      <dsp:spPr>
        <a:xfrm>
          <a:off x="2208118" y="831272"/>
          <a:ext cx="4422962" cy="4422962"/>
        </a:xfrm>
        <a:custGeom>
          <a:avLst/>
          <a:gdLst/>
          <a:ahLst/>
          <a:cxnLst/>
          <a:rect l="0" t="0" r="0" b="0"/>
          <a:pathLst>
            <a:path>
              <a:moveTo>
                <a:pt x="14650" y="2465618"/>
              </a:moveTo>
              <a:arcTo wR="2211481" hR="2211481" stAng="10404070" swAng="364736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C25287-412D-405C-9F45-A87982976668}">
      <dsp:nvSpPr>
        <dsp:cNvPr id="0" name=""/>
        <dsp:cNvSpPr/>
      </dsp:nvSpPr>
      <dsp:spPr>
        <a:xfrm>
          <a:off x="1567289" y="410147"/>
          <a:ext cx="4679501" cy="4475388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rgbClr val="FFFF00"/>
              </a:solidFill>
            </a:rPr>
            <a:t>Melabel</a:t>
          </a:r>
          <a:r>
            <a:rPr lang="en-US" sz="2100" b="1" kern="1200" dirty="0">
              <a:solidFill>
                <a:srgbClr val="FFFF00"/>
              </a:solidFill>
            </a:rPr>
            <a:t> </a:t>
          </a:r>
          <a:r>
            <a:rPr lang="en-US" sz="2100" b="1" kern="1200" dirty="0" err="1">
              <a:solidFill>
                <a:srgbClr val="FFFF00"/>
              </a:solidFill>
            </a:rPr>
            <a:t>Bekas</a:t>
          </a:r>
          <a:r>
            <a:rPr lang="en-US" sz="2100" b="1" kern="1200" dirty="0">
              <a:solidFill>
                <a:srgbClr val="FFFF00"/>
              </a:solidFill>
            </a:rPr>
            <a:t> </a:t>
          </a:r>
          <a:r>
            <a:rPr lang="en-US" sz="2100" b="1" kern="1200" dirty="0"/>
            <a:t>– </a:t>
          </a:r>
          <a:r>
            <a:rPr lang="en-US" sz="1600" b="1" kern="1200" dirty="0" err="1"/>
            <a:t>diberi</a:t>
          </a:r>
          <a:r>
            <a:rPr lang="en-US" sz="1600" b="1" kern="1200" dirty="0"/>
            <a:t> </a:t>
          </a:r>
          <a:r>
            <a:rPr lang="en-US" sz="1600" b="1" kern="1200" dirty="0" err="1"/>
            <a:t>tanda</a:t>
          </a:r>
          <a:r>
            <a:rPr lang="en-US" sz="1600" b="1" kern="1200" dirty="0"/>
            <a:t> </a:t>
          </a:r>
          <a:r>
            <a:rPr lang="en-US" sz="1600" b="1" kern="1200" dirty="0" err="1"/>
            <a:t>pengenalan</a:t>
          </a:r>
          <a:r>
            <a:rPr lang="en-US" sz="1600" b="1" kern="1200" dirty="0"/>
            <a:t> &amp; </a:t>
          </a:r>
          <a:r>
            <a:rPr lang="en-US" sz="1600" b="1" kern="1200" dirty="0" err="1"/>
            <a:t>dilabelkan</a:t>
          </a:r>
          <a:endParaRPr lang="en-US" sz="1600" b="1" kern="1200" dirty="0"/>
        </a:p>
      </dsp:txBody>
      <dsp:txXfrm>
        <a:off x="4051325" y="1337725"/>
        <a:ext cx="1726959" cy="1225403"/>
      </dsp:txXfrm>
    </dsp:sp>
    <dsp:sp modelId="{0DEADC7C-5BE0-4105-AD56-8CC76FF0593E}">
      <dsp:nvSpPr>
        <dsp:cNvPr id="0" name=""/>
        <dsp:cNvSpPr/>
      </dsp:nvSpPr>
      <dsp:spPr>
        <a:xfrm>
          <a:off x="1602752" y="498270"/>
          <a:ext cx="4608576" cy="4608576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rgbClr val="FFFF00"/>
              </a:solidFill>
            </a:rPr>
            <a:t>Penyimpanan</a:t>
          </a:r>
          <a:r>
            <a:rPr lang="en-US" sz="2100" b="1" kern="1200" dirty="0"/>
            <a:t> – </a:t>
          </a:r>
          <a:r>
            <a:rPr lang="en-US" sz="1600" b="1" kern="1200" dirty="0" err="1"/>
            <a:t>disimpan</a:t>
          </a:r>
          <a:r>
            <a:rPr lang="en-US" sz="1600" b="1" kern="1200" dirty="0"/>
            <a:t> di </a:t>
          </a:r>
          <a:r>
            <a:rPr lang="en-US" sz="1600" b="1" kern="1200" dirty="0" err="1"/>
            <a:t>stor</a:t>
          </a:r>
          <a:r>
            <a:rPr lang="en-US" sz="1600" b="1" kern="1200" dirty="0"/>
            <a:t> yang </a:t>
          </a:r>
          <a:r>
            <a:rPr lang="en-US" sz="1600" b="1" kern="1200" dirty="0" err="1"/>
            <a:t>berasingan</a:t>
          </a:r>
          <a:endParaRPr lang="en-US" sz="1600" b="1" kern="1200" dirty="0"/>
        </a:p>
      </dsp:txBody>
      <dsp:txXfrm>
        <a:off x="4049138" y="2889791"/>
        <a:ext cx="1700784" cy="1261872"/>
      </dsp:txXfrm>
    </dsp:sp>
    <dsp:sp modelId="{16496CE8-AE47-41AD-B43A-3B0851E72CE9}">
      <dsp:nvSpPr>
        <dsp:cNvPr id="0" name=""/>
        <dsp:cNvSpPr/>
      </dsp:nvSpPr>
      <dsp:spPr>
        <a:xfrm>
          <a:off x="1448036" y="498270"/>
          <a:ext cx="4608576" cy="4608576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rgbClr val="FFFF00"/>
              </a:solidFill>
            </a:rPr>
            <a:t>Pengendalian</a:t>
          </a:r>
          <a:r>
            <a:rPr lang="en-US" sz="2100" b="1" kern="1200" dirty="0"/>
            <a:t> – </a:t>
          </a:r>
          <a:r>
            <a:rPr lang="en-US" sz="1600" b="1" kern="1200" dirty="0" err="1"/>
            <a:t>dilakukan</a:t>
          </a:r>
          <a:r>
            <a:rPr lang="en-US" sz="1600" b="1" kern="1200" dirty="0"/>
            <a:t> </a:t>
          </a:r>
          <a:r>
            <a:rPr lang="en-US" sz="1600" b="1" kern="1200" dirty="0" err="1"/>
            <a:t>dengan</a:t>
          </a:r>
          <a:r>
            <a:rPr lang="en-US" sz="1600" b="1" kern="1200" dirty="0"/>
            <a:t> </a:t>
          </a:r>
          <a:r>
            <a:rPr lang="en-US" sz="1600" b="1" kern="1200" dirty="0" err="1"/>
            <a:t>berhati-hati</a:t>
          </a:r>
          <a:endParaRPr lang="en-US" sz="1600" b="1" kern="1200" dirty="0"/>
        </a:p>
      </dsp:txBody>
      <dsp:txXfrm>
        <a:off x="1909442" y="2889791"/>
        <a:ext cx="1700784" cy="1261872"/>
      </dsp:txXfrm>
    </dsp:sp>
    <dsp:sp modelId="{43D4ECF8-8A60-4DD9-BF1E-BFF0F45C5325}">
      <dsp:nvSpPr>
        <dsp:cNvPr id="0" name=""/>
        <dsp:cNvSpPr/>
      </dsp:nvSpPr>
      <dsp:spPr>
        <a:xfrm>
          <a:off x="1448036" y="343553"/>
          <a:ext cx="4608576" cy="4608576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FFFF00"/>
              </a:solidFill>
            </a:rPr>
            <a:t>Gas </a:t>
          </a:r>
          <a:r>
            <a:rPr lang="en-US" sz="1800" b="1" kern="1200" dirty="0" err="1">
              <a:solidFill>
                <a:srgbClr val="FFFF00"/>
              </a:solidFill>
            </a:rPr>
            <a:t>Manpat</a:t>
          </a:r>
          <a:r>
            <a:rPr lang="en-US" sz="1800" b="1" kern="1200" dirty="0">
              <a:solidFill>
                <a:srgbClr val="FFFF00"/>
              </a:solidFill>
            </a:rPr>
            <a:t> </a:t>
          </a:r>
          <a:r>
            <a:rPr lang="en-US" sz="1800" b="1" kern="1200" dirty="0" err="1">
              <a:solidFill>
                <a:srgbClr val="FFFF00"/>
              </a:solidFill>
            </a:rPr>
            <a:t>Dalam</a:t>
          </a:r>
          <a:r>
            <a:rPr lang="en-US" sz="1800" b="1" kern="1200" dirty="0">
              <a:solidFill>
                <a:srgbClr val="FFFF00"/>
              </a:solidFill>
            </a:rPr>
            <a:t> </a:t>
          </a:r>
          <a:r>
            <a:rPr lang="en-US" sz="1800" b="1" kern="1200" dirty="0" err="1">
              <a:solidFill>
                <a:srgbClr val="FFFF00"/>
              </a:solidFill>
            </a:rPr>
            <a:t>Tabung</a:t>
          </a:r>
          <a:r>
            <a:rPr lang="en-US" sz="1800" b="1" kern="1200" dirty="0">
              <a:solidFill>
                <a:srgbClr val="FFFF00"/>
              </a:solidFill>
            </a:rPr>
            <a:t> – </a:t>
          </a:r>
          <a:r>
            <a:rPr lang="en-US" sz="1400" b="1" kern="1200" dirty="0" err="1"/>
            <a:t>dikawal</a:t>
          </a:r>
          <a:r>
            <a:rPr lang="en-US" sz="1400" b="1" kern="1200" dirty="0"/>
            <a:t> </a:t>
          </a:r>
          <a:r>
            <a:rPr lang="en-US" sz="1400" b="1" kern="1200" dirty="0" err="1"/>
            <a:t>rapi</a:t>
          </a:r>
          <a:r>
            <a:rPr lang="en-US" sz="1400" b="1" kern="1200" dirty="0"/>
            <a:t> &amp; </a:t>
          </a:r>
          <a:r>
            <a:rPr lang="en-US" sz="1400" b="1" kern="1200" dirty="0" err="1"/>
            <a:t>ditempatkan</a:t>
          </a:r>
          <a:r>
            <a:rPr lang="en-US" sz="1400" b="1" kern="1200" dirty="0"/>
            <a:t> </a:t>
          </a:r>
          <a:r>
            <a:rPr lang="en-US" sz="1400" b="1" kern="1200" dirty="0" err="1"/>
            <a:t>ditempat</a:t>
          </a:r>
          <a:r>
            <a:rPr lang="en-US" sz="1400" b="1" kern="1200" dirty="0"/>
            <a:t> yang </a:t>
          </a:r>
          <a:r>
            <a:rPr lang="en-US" sz="1400" b="1" kern="1200" dirty="0" err="1"/>
            <a:t>bersesuaian</a:t>
          </a:r>
          <a:endParaRPr lang="en-US" sz="1400" b="1" kern="1200" dirty="0"/>
        </a:p>
      </dsp:txBody>
      <dsp:txXfrm>
        <a:off x="1909442" y="1298735"/>
        <a:ext cx="1700784" cy="1261872"/>
      </dsp:txXfrm>
    </dsp:sp>
    <dsp:sp modelId="{6DB2B391-9F3B-4042-9089-F95D6419DA46}">
      <dsp:nvSpPr>
        <dsp:cNvPr id="0" name=""/>
        <dsp:cNvSpPr/>
      </dsp:nvSpPr>
      <dsp:spPr>
        <a:xfrm>
          <a:off x="1317178" y="58766"/>
          <a:ext cx="5179161" cy="517916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FA7827-CF23-4C46-A57E-39D44A7E4880}">
      <dsp:nvSpPr>
        <dsp:cNvPr id="0" name=""/>
        <dsp:cNvSpPr/>
      </dsp:nvSpPr>
      <dsp:spPr>
        <a:xfrm>
          <a:off x="1317459" y="212977"/>
          <a:ext cx="5179161" cy="517916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660FA6-3412-4904-BB44-1324C9F13AD7}">
      <dsp:nvSpPr>
        <dsp:cNvPr id="0" name=""/>
        <dsp:cNvSpPr/>
      </dsp:nvSpPr>
      <dsp:spPr>
        <a:xfrm>
          <a:off x="1162743" y="212977"/>
          <a:ext cx="5179161" cy="517916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D372C2-8ED2-4387-B795-51A34C1EF38F}">
      <dsp:nvSpPr>
        <dsp:cNvPr id="0" name=""/>
        <dsp:cNvSpPr/>
      </dsp:nvSpPr>
      <dsp:spPr>
        <a:xfrm>
          <a:off x="1162743" y="58260"/>
          <a:ext cx="5179161" cy="517916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0864E-5E1E-48CC-B43F-F494038F8154}">
      <dsp:nvSpPr>
        <dsp:cNvPr id="0" name=""/>
        <dsp:cNvSpPr/>
      </dsp:nvSpPr>
      <dsp:spPr>
        <a:xfrm>
          <a:off x="0" y="270930"/>
          <a:ext cx="9601200" cy="18965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32AE3-127D-4176-A22B-1022901EAD51}">
      <dsp:nvSpPr>
        <dsp:cNvPr id="0" name=""/>
        <dsp:cNvSpPr/>
      </dsp:nvSpPr>
      <dsp:spPr>
        <a:xfrm>
          <a:off x="348419" y="325120"/>
          <a:ext cx="2699585" cy="17881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9A03E-77E3-48B4-8BE1-DDE72E73C6F5}">
      <dsp:nvSpPr>
        <dsp:cNvPr id="0" name=""/>
        <dsp:cNvSpPr/>
      </dsp:nvSpPr>
      <dsp:spPr>
        <a:xfrm rot="10800000">
          <a:off x="288035" y="2438400"/>
          <a:ext cx="2820352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 Tender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Kenyataan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Tawaran</a:t>
          </a:r>
          <a:r>
            <a:rPr lang="en-US" sz="1700" kern="1200" dirty="0" smtClean="0"/>
            <a:t> Tender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1" action="ppaction://hlinkfile"/>
            </a:rPr>
            <a:t>KEW.PS-23</a:t>
          </a:r>
          <a:endParaRPr lang="en-US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Borang</a:t>
          </a:r>
          <a:r>
            <a:rPr lang="en-US" sz="1700" kern="1200" dirty="0" smtClean="0"/>
            <a:t> Tender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2" action="ppaction://hlinkfile"/>
            </a:rPr>
            <a:t>KEW.PS-24 </a:t>
          </a:r>
          <a:endParaRPr lang="en-US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Jadual</a:t>
          </a:r>
          <a:r>
            <a:rPr lang="en-US" sz="1700" kern="1200" dirty="0" smtClean="0"/>
            <a:t> Tender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3" action="ppaction://hlinkfile"/>
            </a:rPr>
            <a:t>KEW.PS-25</a:t>
          </a:r>
          <a:r>
            <a:rPr lang="en-US" sz="1700" kern="1200" dirty="0" smtClean="0"/>
            <a:t> </a:t>
          </a:r>
          <a:endParaRPr lang="en-US" sz="1700" kern="1200" dirty="0"/>
        </a:p>
      </dsp:txBody>
      <dsp:txXfrm rot="10800000">
        <a:off x="374771" y="2438400"/>
        <a:ext cx="2646880" cy="2893530"/>
      </dsp:txXfrm>
    </dsp:sp>
    <dsp:sp modelId="{B54ABECA-AE75-4565-9E96-48879AF11B53}">
      <dsp:nvSpPr>
        <dsp:cNvPr id="0" name=""/>
        <dsp:cNvSpPr/>
      </dsp:nvSpPr>
      <dsp:spPr>
        <a:xfrm>
          <a:off x="3505197" y="325120"/>
          <a:ext cx="2590804" cy="17881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788335"/>
            <a:satOff val="2301"/>
            <a:lumOff val="9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B3AAD-8234-4E71-BBCE-3A6778F32919}">
      <dsp:nvSpPr>
        <dsp:cNvPr id="0" name=""/>
        <dsp:cNvSpPr/>
      </dsp:nvSpPr>
      <dsp:spPr>
        <a:xfrm rot="10800000">
          <a:off x="3390423" y="2438400"/>
          <a:ext cx="2820352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597799"/>
            <a:satOff val="368"/>
            <a:lumOff val="480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</a:t>
          </a:r>
          <a:r>
            <a:rPr lang="en-US" sz="17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Sebut</a:t>
          </a:r>
          <a:r>
            <a:rPr lang="en-US" sz="17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Harga</a:t>
          </a:r>
          <a:endParaRPr lang="en-US" sz="1700" b="1" u="sng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Kenyataan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Tawaran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Sebut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Harga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4" action="ppaction://hlinkfile"/>
            </a:rPr>
            <a:t>KEW.PS26</a:t>
          </a: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Borang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Sebut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Harga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5" action="ppaction://hlinkfile"/>
            </a:rPr>
            <a:t>KEW.PS-27</a:t>
          </a:r>
          <a:r>
            <a:rPr lang="en-US" sz="1700" kern="1200" dirty="0" smtClean="0"/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Jadual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Sebut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Harga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Pelupusan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6" action="ppaction://hlinkfile"/>
            </a:rPr>
            <a:t>KEW.PS-28</a:t>
          </a:r>
          <a:endParaRPr lang="en-US" sz="1700" kern="1200" dirty="0"/>
        </a:p>
      </dsp:txBody>
      <dsp:txXfrm rot="10800000">
        <a:off x="3477159" y="2438400"/>
        <a:ext cx="2646880" cy="2893530"/>
      </dsp:txXfrm>
    </dsp:sp>
    <dsp:sp modelId="{7C59C3B9-7944-4904-9554-07DC1132CC4C}">
      <dsp:nvSpPr>
        <dsp:cNvPr id="0" name=""/>
        <dsp:cNvSpPr/>
      </dsp:nvSpPr>
      <dsp:spPr>
        <a:xfrm>
          <a:off x="6629401" y="325120"/>
          <a:ext cx="2547173" cy="178816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576669"/>
            <a:satOff val="4603"/>
            <a:lumOff val="18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55C48-6569-4CFA-ABBF-A406F4B04800}">
      <dsp:nvSpPr>
        <dsp:cNvPr id="0" name=""/>
        <dsp:cNvSpPr/>
      </dsp:nvSpPr>
      <dsp:spPr>
        <a:xfrm rot="10800000">
          <a:off x="6492811" y="2438400"/>
          <a:ext cx="2820352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1195599"/>
            <a:satOff val="735"/>
            <a:lumOff val="960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</a:t>
          </a:r>
          <a:r>
            <a:rPr lang="en-US" sz="17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Sebut</a:t>
          </a:r>
          <a:r>
            <a:rPr lang="en-US" sz="17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700" b="1" u="sng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Harga</a:t>
          </a:r>
          <a:endParaRPr lang="en-US" sz="1700" b="1" u="sng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Kenyataan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Jualan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Lelongan</a:t>
          </a:r>
          <a:r>
            <a:rPr lang="en-US" sz="1700" kern="1200" dirty="0" smtClean="0"/>
            <a:t> Stok </a:t>
          </a:r>
          <a:r>
            <a:rPr lang="en-US" sz="1700" b="1" kern="1200" dirty="0" smtClean="0">
              <a:hlinkClick xmlns:r="http://schemas.openxmlformats.org/officeDocument/2006/relationships" r:id="rId7" action="ppaction://hlinkfile"/>
            </a:rPr>
            <a:t>KEW.PS-29</a:t>
          </a: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Senarai</a:t>
          </a:r>
          <a:r>
            <a:rPr lang="en-US" sz="1700" kern="1200" dirty="0" smtClean="0"/>
            <a:t> Stok Yang </a:t>
          </a:r>
          <a:r>
            <a:rPr lang="en-US" sz="1700" kern="1200" dirty="0" err="1" smtClean="0"/>
            <a:t>Dilelong</a:t>
          </a:r>
          <a:r>
            <a:rPr lang="en-US" sz="1700" kern="1200" dirty="0" smtClean="0"/>
            <a:t> </a:t>
          </a:r>
          <a:r>
            <a:rPr lang="en-US" sz="1700" b="1" kern="1200" dirty="0" smtClean="0">
              <a:hlinkClick xmlns:r="http://schemas.openxmlformats.org/officeDocument/2006/relationships" r:id="rId8" action="ppaction://hlinkfile"/>
            </a:rPr>
            <a:t>KEW.PS-30</a:t>
          </a:r>
          <a:endParaRPr lang="en-US" sz="1700" kern="1200" dirty="0"/>
        </a:p>
      </dsp:txBody>
      <dsp:txXfrm rot="10800000">
        <a:off x="6579547" y="2438400"/>
        <a:ext cx="2646880" cy="28935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0864E-5E1E-48CC-B43F-F494038F8154}">
      <dsp:nvSpPr>
        <dsp:cNvPr id="0" name=""/>
        <dsp:cNvSpPr/>
      </dsp:nvSpPr>
      <dsp:spPr>
        <a:xfrm>
          <a:off x="0" y="202871"/>
          <a:ext cx="10363200" cy="14201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32AE3-127D-4176-A22B-1022901EAD51}">
      <dsp:nvSpPr>
        <dsp:cNvPr id="0" name=""/>
        <dsp:cNvSpPr/>
      </dsp:nvSpPr>
      <dsp:spPr>
        <a:xfrm>
          <a:off x="376072" y="243448"/>
          <a:ext cx="2913837" cy="133896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9A03E-77E3-48B4-8BE1-DDE72E73C6F5}">
      <dsp:nvSpPr>
        <dsp:cNvPr id="0" name=""/>
        <dsp:cNvSpPr/>
      </dsp:nvSpPr>
      <dsp:spPr>
        <a:xfrm rot="10800000">
          <a:off x="310895" y="1619081"/>
          <a:ext cx="3044190" cy="223160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Dipelawa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secara</a:t>
          </a:r>
          <a:r>
            <a:rPr lang="en-US" sz="1300" kern="1200" dirty="0" smtClean="0"/>
            <a:t> tender </a:t>
          </a:r>
          <a:r>
            <a:rPr lang="en-US" sz="1300" kern="1200" dirty="0" err="1" smtClean="0"/>
            <a:t>terbuka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kepada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syarikat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tempatan</a:t>
          </a:r>
          <a:r>
            <a:rPr lang="en-US" sz="1300" kern="1200" dirty="0" smtClean="0"/>
            <a:t> yang </a:t>
          </a:r>
          <a:r>
            <a:rPr lang="en-US" sz="1300" kern="1200" dirty="0" err="1" smtClean="0"/>
            <a:t>berdaftar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dengan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Kementerian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Kewangan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dalam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Bidang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Membeli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Barang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Lusuh</a:t>
          </a:r>
          <a:r>
            <a:rPr lang="en-US" sz="1300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</a:t>
          </a:r>
          <a:r>
            <a:rPr lang="en-US" sz="1300" kern="1200" dirty="0" err="1" smtClean="0"/>
            <a:t>Perlu</a:t>
          </a:r>
          <a:r>
            <a:rPr lang="en-US" sz="1300" kern="1200" dirty="0" smtClean="0"/>
            <a:t> Permit).</a:t>
          </a:r>
          <a:endParaRPr lang="en-US" sz="1300" kern="1200" dirty="0"/>
        </a:p>
      </dsp:txBody>
      <dsp:txXfrm rot="10800000">
        <a:off x="379525" y="1619081"/>
        <a:ext cx="2906930" cy="2162979"/>
      </dsp:txXfrm>
    </dsp:sp>
    <dsp:sp modelId="{B54ABECA-AE75-4565-9E96-48879AF11B53}">
      <dsp:nvSpPr>
        <dsp:cNvPr id="0" name=""/>
        <dsp:cNvSpPr/>
      </dsp:nvSpPr>
      <dsp:spPr>
        <a:xfrm>
          <a:off x="3783388" y="243448"/>
          <a:ext cx="2796423" cy="133896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788335"/>
            <a:satOff val="2301"/>
            <a:lumOff val="92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B3AAD-8234-4E71-BBCE-3A6778F32919}">
      <dsp:nvSpPr>
        <dsp:cNvPr id="0" name=""/>
        <dsp:cNvSpPr/>
      </dsp:nvSpPr>
      <dsp:spPr>
        <a:xfrm rot="10800000">
          <a:off x="3659505" y="1619081"/>
          <a:ext cx="3044190" cy="223160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597799"/>
            <a:satOff val="368"/>
            <a:lumOff val="480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Mempelawa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sekurang-kurangnya</a:t>
          </a:r>
          <a:r>
            <a:rPr lang="en-US" sz="1300" kern="1200" dirty="0" smtClean="0"/>
            <a:t> 5 </a:t>
          </a:r>
          <a:r>
            <a:rPr lang="en-US" sz="1300" kern="1200" dirty="0" err="1" smtClean="0"/>
            <a:t>syarikat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tempatan</a:t>
          </a:r>
          <a:r>
            <a:rPr lang="en-US" sz="1300" kern="1200" dirty="0" smtClean="0"/>
            <a:t> yang </a:t>
          </a:r>
          <a:r>
            <a:rPr lang="en-US" sz="1300" kern="1200" dirty="0" err="1" smtClean="0"/>
            <a:t>berdaftar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dengan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Kementerian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Kewangan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dalam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Bidang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Membeli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Barang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Lusuh</a:t>
          </a:r>
          <a:r>
            <a:rPr lang="en-US" sz="1300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</a:t>
          </a:r>
          <a:r>
            <a:rPr lang="en-US" sz="1300" kern="1200" dirty="0" err="1" smtClean="0"/>
            <a:t>Perlu</a:t>
          </a:r>
          <a:r>
            <a:rPr lang="en-US" sz="1300" kern="1200" dirty="0" smtClean="0"/>
            <a:t> Permit).</a:t>
          </a:r>
          <a:endParaRPr lang="en-US" sz="1300" kern="1200" dirty="0"/>
        </a:p>
      </dsp:txBody>
      <dsp:txXfrm rot="10800000">
        <a:off x="3728135" y="1619081"/>
        <a:ext cx="2906930" cy="2162979"/>
      </dsp:txXfrm>
    </dsp:sp>
    <dsp:sp modelId="{7C59C3B9-7944-4904-9554-07DC1132CC4C}">
      <dsp:nvSpPr>
        <dsp:cNvPr id="0" name=""/>
        <dsp:cNvSpPr/>
      </dsp:nvSpPr>
      <dsp:spPr>
        <a:xfrm>
          <a:off x="7155544" y="243448"/>
          <a:ext cx="2749329" cy="133896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576669"/>
            <a:satOff val="4603"/>
            <a:lumOff val="184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55C48-6569-4CFA-ABBF-A406F4B04800}">
      <dsp:nvSpPr>
        <dsp:cNvPr id="0" name=""/>
        <dsp:cNvSpPr/>
      </dsp:nvSpPr>
      <dsp:spPr>
        <a:xfrm rot="10800000">
          <a:off x="7008114" y="1619081"/>
          <a:ext cx="3044190" cy="2231609"/>
        </a:xfrm>
        <a:prstGeom prst="round2SameRect">
          <a:avLst>
            <a:gd name="adj1" fmla="val 10500"/>
            <a:gd name="adj2" fmla="val 0"/>
          </a:avLst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</a:t>
          </a:r>
          <a:r>
            <a:rPr lang="en-US" sz="1300" kern="1200" dirty="0" err="1" smtClean="0"/>
            <a:t>Kajian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Pasaran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hendaklah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dibuat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dengan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mendapatkan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sekurang-kurangnya</a:t>
          </a:r>
          <a:r>
            <a:rPr lang="en-US" sz="1300" kern="1200" dirty="0" smtClean="0"/>
            <a:t> 3 </a:t>
          </a:r>
          <a:r>
            <a:rPr lang="en-US" sz="1300" kern="1200" dirty="0" err="1" smtClean="0"/>
            <a:t>tawaran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harga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daripada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syarikat</a:t>
          </a:r>
          <a:r>
            <a:rPr lang="en-US" sz="1300" kern="1200" dirty="0" smtClean="0"/>
            <a:t> yang </a:t>
          </a:r>
          <a:r>
            <a:rPr lang="en-US" sz="1300" kern="1200" dirty="0" err="1" smtClean="0"/>
            <a:t>berdaftar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dengan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Kementerian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Kewangan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dalam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bidang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Membeli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Barang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Lusuh</a:t>
          </a:r>
          <a:r>
            <a:rPr lang="en-US" sz="1300" kern="1200" dirty="0" smtClean="0"/>
            <a:t> (</a:t>
          </a:r>
          <a:r>
            <a:rPr lang="en-US" sz="1300" kern="1200" dirty="0" err="1" smtClean="0"/>
            <a:t>Perlu</a:t>
          </a:r>
          <a:r>
            <a:rPr lang="en-US" sz="1300" kern="1200" dirty="0" smtClean="0"/>
            <a:t> Permit).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  </a:t>
          </a:r>
          <a:r>
            <a:rPr lang="en-US" sz="1300" kern="1200" dirty="0" err="1" smtClean="0"/>
            <a:t>Pemilihan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syarikat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keputusan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jualan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terus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hendaklah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mendapat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pertimbangan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dan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kelulusan</a:t>
          </a:r>
          <a:r>
            <a:rPr lang="en-US" sz="1300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Ketua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Jabatan</a:t>
          </a:r>
          <a:r>
            <a:rPr lang="en-US" sz="1300" kern="1200" dirty="0" smtClean="0"/>
            <a:t>.</a:t>
          </a:r>
          <a:endParaRPr lang="en-US" sz="1300" kern="1200" dirty="0"/>
        </a:p>
      </dsp:txBody>
      <dsp:txXfrm rot="10800000">
        <a:off x="7076744" y="1619081"/>
        <a:ext cx="2906930" cy="21629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512C5-4419-406B-9B5D-E88F32A06127}">
      <dsp:nvSpPr>
        <dsp:cNvPr id="0" name=""/>
        <dsp:cNvSpPr/>
      </dsp:nvSpPr>
      <dsp:spPr>
        <a:xfrm rot="5400000">
          <a:off x="-140683" y="144872"/>
          <a:ext cx="937890" cy="6565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1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sp:txBody>
      <dsp:txXfrm rot="-5400000">
        <a:off x="1" y="332451"/>
        <a:ext cx="656523" cy="281367"/>
      </dsp:txXfrm>
    </dsp:sp>
    <dsp:sp modelId="{1A6E05DF-508E-4010-953F-CAEEEF16020C}">
      <dsp:nvSpPr>
        <dsp:cNvPr id="0" name=""/>
        <dsp:cNvSpPr/>
      </dsp:nvSpPr>
      <dsp:spPr>
        <a:xfrm rot="5400000">
          <a:off x="5357286" y="-4696574"/>
          <a:ext cx="60994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err="1" smtClean="0"/>
            <a:t>Melaporkan</a:t>
          </a:r>
          <a:r>
            <a:rPr lang="en-US" sz="2500" kern="1200" dirty="0" smtClean="0"/>
            <a:t> </a:t>
          </a:r>
          <a:r>
            <a:rPr lang="en-US" sz="2500" kern="1200" dirty="0" err="1" smtClean="0"/>
            <a:t>kehilangan</a:t>
          </a:r>
          <a:endParaRPr lang="en-US" sz="2500" kern="1200" dirty="0"/>
        </a:p>
      </dsp:txBody>
      <dsp:txXfrm rot="-5400000">
        <a:off x="656523" y="33964"/>
        <a:ext cx="9981701" cy="550399"/>
      </dsp:txXfrm>
    </dsp:sp>
    <dsp:sp modelId="{5971197A-99EA-41FC-BF06-2FA2BB52A7C5}">
      <dsp:nvSpPr>
        <dsp:cNvPr id="0" name=""/>
        <dsp:cNvSpPr/>
      </dsp:nvSpPr>
      <dsp:spPr>
        <a:xfrm rot="5400000">
          <a:off x="-140683" y="985165"/>
          <a:ext cx="937890" cy="656523"/>
        </a:xfrm>
        <a:prstGeom prst="chevron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2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172744"/>
        <a:ext cx="656523" cy="281367"/>
      </dsp:txXfrm>
    </dsp:sp>
    <dsp:sp modelId="{AF16EE35-119D-4219-BB9E-9845691D0E4F}">
      <dsp:nvSpPr>
        <dsp:cNvPr id="0" name=""/>
        <dsp:cNvSpPr/>
      </dsp:nvSpPr>
      <dsp:spPr>
        <a:xfrm rot="5400000">
          <a:off x="5357447" y="-3856441"/>
          <a:ext cx="60962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500" kern="1200" spc="-5" dirty="0" smtClean="0">
              <a:latin typeface="Arial MT"/>
              <a:cs typeface="Arial MT"/>
            </a:rPr>
            <a:t>Menyediakan</a:t>
          </a:r>
          <a:r>
            <a:rPr lang="fi-FI" sz="2500" kern="1200" spc="-25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Laporan</a:t>
          </a:r>
          <a:r>
            <a:rPr lang="fi-FI" sz="2500" kern="1200" spc="-114" dirty="0" smtClean="0">
              <a:latin typeface="Arial MT"/>
              <a:cs typeface="Arial MT"/>
            </a:rPr>
            <a:t> </a:t>
          </a:r>
          <a:r>
            <a:rPr lang="fi-FI" sz="2500" kern="1200" spc="-10" dirty="0" smtClean="0">
              <a:latin typeface="Arial MT"/>
              <a:cs typeface="Arial MT"/>
            </a:rPr>
            <a:t>Awal</a:t>
          </a:r>
          <a:r>
            <a:rPr lang="fi-FI" sz="2500" kern="1200" spc="10" dirty="0" smtClean="0">
              <a:latin typeface="Arial MT"/>
              <a:cs typeface="Arial MT"/>
            </a:rPr>
            <a:t> </a:t>
          </a:r>
          <a:r>
            <a:rPr lang="fi-FI" sz="2500" kern="1200" spc="-5" dirty="0" smtClean="0">
              <a:latin typeface="Arial MT"/>
              <a:cs typeface="Arial MT"/>
            </a:rPr>
            <a:t>Kehilangan</a:t>
          </a:r>
          <a:r>
            <a:rPr lang="fi-FI" sz="2500" kern="1200" spc="-105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Stok </a:t>
          </a:r>
          <a:r>
            <a:rPr lang="fi-FI" sz="2500" kern="1200" spc="-5" dirty="0" smtClean="0">
              <a:latin typeface="Arial MT"/>
              <a:cs typeface="Arial MT"/>
            </a:rPr>
            <a:t>Kerajaan</a:t>
          </a:r>
          <a:r>
            <a:rPr lang="fi-FI" sz="2500" kern="1200" spc="-25" dirty="0" smtClean="0">
              <a:latin typeface="Arial MT"/>
              <a:cs typeface="Arial MT"/>
            </a:rPr>
            <a:t> </a:t>
          </a:r>
          <a:r>
            <a:rPr lang="fi-FI" sz="2500" u="heavy" kern="1200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KEW.PS-32</a:t>
          </a:r>
          <a:endParaRPr lang="en-US" sz="2500" kern="1200" dirty="0">
            <a:solidFill>
              <a:srgbClr val="C00000"/>
            </a:solidFill>
          </a:endParaRPr>
        </a:p>
      </dsp:txBody>
      <dsp:txXfrm rot="-5400000">
        <a:off x="656524" y="874242"/>
        <a:ext cx="9981716" cy="550109"/>
      </dsp:txXfrm>
    </dsp:sp>
    <dsp:sp modelId="{46DCA43F-FB64-4F9C-BF57-A67CEBE4A811}">
      <dsp:nvSpPr>
        <dsp:cNvPr id="0" name=""/>
        <dsp:cNvSpPr/>
      </dsp:nvSpPr>
      <dsp:spPr>
        <a:xfrm rot="5400000">
          <a:off x="-140683" y="1825458"/>
          <a:ext cx="937890" cy="656523"/>
        </a:xfrm>
        <a:prstGeom prst="chevron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013037"/>
        <a:ext cx="656523" cy="281367"/>
      </dsp:txXfrm>
    </dsp:sp>
    <dsp:sp modelId="{E9F23623-84F5-439C-AECC-544590926E57}">
      <dsp:nvSpPr>
        <dsp:cNvPr id="0" name=""/>
        <dsp:cNvSpPr/>
      </dsp:nvSpPr>
      <dsp:spPr>
        <a:xfrm rot="5400000">
          <a:off x="5357447" y="-3016148"/>
          <a:ext cx="60962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500" kern="1200" dirty="0" smtClean="0">
              <a:latin typeface="Arial MT"/>
              <a:cs typeface="Arial MT"/>
            </a:rPr>
            <a:t>Pelantikan</a:t>
          </a:r>
          <a:r>
            <a:rPr lang="fi-FI" sz="2500" kern="1200" spc="-30" dirty="0" smtClean="0">
              <a:latin typeface="Arial MT"/>
              <a:cs typeface="Arial MT"/>
            </a:rPr>
            <a:t> </a:t>
          </a:r>
          <a:r>
            <a:rPr lang="fi-FI" sz="2500" kern="1200" spc="-5" dirty="0" smtClean="0">
              <a:latin typeface="Arial MT"/>
              <a:cs typeface="Arial MT"/>
            </a:rPr>
            <a:t>Jawatankuasa</a:t>
          </a:r>
          <a:r>
            <a:rPr lang="fi-FI" sz="2500" kern="1200" spc="-30" dirty="0" smtClean="0">
              <a:latin typeface="Arial MT"/>
              <a:cs typeface="Arial MT"/>
            </a:rPr>
            <a:t> </a:t>
          </a:r>
          <a:r>
            <a:rPr lang="fi-FI" sz="2500" kern="1200" spc="-5" dirty="0" smtClean="0">
              <a:latin typeface="Arial MT"/>
              <a:cs typeface="Arial MT"/>
            </a:rPr>
            <a:t>Penyiasat</a:t>
          </a:r>
          <a:r>
            <a:rPr lang="fi-FI" sz="2500" kern="1200" spc="-90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Stok </a:t>
          </a:r>
          <a:r>
            <a:rPr lang="fi-FI" sz="2500" u="heavy" kern="1200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KEW.PS-33</a:t>
          </a:r>
          <a:endParaRPr lang="en-US" sz="2500" kern="1200" dirty="0">
            <a:solidFill>
              <a:srgbClr val="C00000"/>
            </a:solidFill>
          </a:endParaRPr>
        </a:p>
      </dsp:txBody>
      <dsp:txXfrm rot="-5400000">
        <a:off x="656524" y="1714535"/>
        <a:ext cx="9981716" cy="550109"/>
      </dsp:txXfrm>
    </dsp:sp>
    <dsp:sp modelId="{1E3795DB-499C-474A-923C-1BA4DC14BCF2}">
      <dsp:nvSpPr>
        <dsp:cNvPr id="0" name=""/>
        <dsp:cNvSpPr/>
      </dsp:nvSpPr>
      <dsp:spPr>
        <a:xfrm rot="5400000">
          <a:off x="-140683" y="2665751"/>
          <a:ext cx="937890" cy="656523"/>
        </a:xfrm>
        <a:prstGeom prst="chevron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853330"/>
        <a:ext cx="656523" cy="281367"/>
      </dsp:txXfrm>
    </dsp:sp>
    <dsp:sp modelId="{3D81FCA6-5624-42A4-846A-4931FFD13D5B}">
      <dsp:nvSpPr>
        <dsp:cNvPr id="0" name=""/>
        <dsp:cNvSpPr/>
      </dsp:nvSpPr>
      <dsp:spPr>
        <a:xfrm rot="5400000">
          <a:off x="5357447" y="-2175856"/>
          <a:ext cx="60962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MY" sz="2500" kern="1200" spc="-5" dirty="0" err="1" smtClean="0">
              <a:latin typeface="Arial MT"/>
              <a:cs typeface="Arial MT"/>
            </a:rPr>
            <a:t>Menyediakan</a:t>
          </a:r>
          <a:r>
            <a:rPr lang="en-MY" sz="2500" kern="1200" spc="-25" dirty="0" smtClean="0">
              <a:latin typeface="Arial MT"/>
              <a:cs typeface="Arial MT"/>
            </a:rPr>
            <a:t> </a:t>
          </a:r>
          <a:r>
            <a:rPr lang="en-MY" sz="2500" kern="1200" dirty="0" err="1" smtClean="0">
              <a:latin typeface="Arial MT"/>
              <a:cs typeface="Arial MT"/>
            </a:rPr>
            <a:t>Laporan</a:t>
          </a:r>
          <a:r>
            <a:rPr lang="en-MY" sz="2500" kern="1200" spc="-120" dirty="0" smtClean="0">
              <a:latin typeface="Arial MT"/>
              <a:cs typeface="Arial MT"/>
            </a:rPr>
            <a:t> </a:t>
          </a:r>
          <a:r>
            <a:rPr lang="en-MY" sz="2500" kern="1200" dirty="0" err="1" smtClean="0">
              <a:latin typeface="Arial MT"/>
              <a:cs typeface="Arial MT"/>
            </a:rPr>
            <a:t>Akhir</a:t>
          </a:r>
          <a:r>
            <a:rPr lang="en-MY" sz="2500" kern="1200" spc="-10" dirty="0" smtClean="0">
              <a:latin typeface="Arial MT"/>
              <a:cs typeface="Arial MT"/>
            </a:rPr>
            <a:t> </a:t>
          </a:r>
          <a:r>
            <a:rPr lang="en-MY" sz="2500" kern="1200" spc="-5" dirty="0" err="1" smtClean="0">
              <a:latin typeface="Arial MT"/>
              <a:cs typeface="Arial MT"/>
            </a:rPr>
            <a:t>Kehilangan</a:t>
          </a:r>
          <a:r>
            <a:rPr lang="en-MY" sz="2500" kern="1200" spc="-105" dirty="0" smtClean="0">
              <a:latin typeface="Arial MT"/>
              <a:cs typeface="Arial MT"/>
            </a:rPr>
            <a:t> </a:t>
          </a:r>
          <a:r>
            <a:rPr lang="en-MY" sz="2500" kern="1200" dirty="0" smtClean="0">
              <a:latin typeface="Arial MT"/>
              <a:cs typeface="Arial MT"/>
            </a:rPr>
            <a:t>Stok </a:t>
          </a:r>
          <a:r>
            <a:rPr lang="en-MY" sz="2500" u="heavy" kern="1200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KEW.PS-34</a:t>
          </a:r>
          <a:endParaRPr lang="en-US" sz="2500" kern="1200" dirty="0">
            <a:solidFill>
              <a:srgbClr val="C00000"/>
            </a:solidFill>
          </a:endParaRPr>
        </a:p>
      </dsp:txBody>
      <dsp:txXfrm rot="-5400000">
        <a:off x="656524" y="2554827"/>
        <a:ext cx="9981716" cy="550109"/>
      </dsp:txXfrm>
    </dsp:sp>
    <dsp:sp modelId="{DA68150E-468C-424E-8DCE-96CB1AEDE5D7}">
      <dsp:nvSpPr>
        <dsp:cNvPr id="0" name=""/>
        <dsp:cNvSpPr/>
      </dsp:nvSpPr>
      <dsp:spPr>
        <a:xfrm rot="5400000">
          <a:off x="-140683" y="3506043"/>
          <a:ext cx="937890" cy="656523"/>
        </a:xfrm>
        <a:prstGeom prst="chevron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693622"/>
        <a:ext cx="656523" cy="281367"/>
      </dsp:txXfrm>
    </dsp:sp>
    <dsp:sp modelId="{823B1C74-E6E8-4881-9E95-27CF98B0F929}">
      <dsp:nvSpPr>
        <dsp:cNvPr id="0" name=""/>
        <dsp:cNvSpPr/>
      </dsp:nvSpPr>
      <dsp:spPr>
        <a:xfrm rot="5400000">
          <a:off x="5357447" y="-1335563"/>
          <a:ext cx="60962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500" kern="1200" spc="-5" dirty="0" smtClean="0">
              <a:latin typeface="Arial MT"/>
              <a:cs typeface="Arial MT"/>
            </a:rPr>
            <a:t>Menyediakan</a:t>
          </a:r>
          <a:r>
            <a:rPr lang="fi-FI" sz="2500" kern="1200" spc="-30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Sijil</a:t>
          </a:r>
          <a:r>
            <a:rPr lang="fi-FI" sz="2500" kern="1200" spc="5" dirty="0" smtClean="0">
              <a:latin typeface="Arial MT"/>
              <a:cs typeface="Arial MT"/>
            </a:rPr>
            <a:t> </a:t>
          </a:r>
          <a:r>
            <a:rPr lang="fi-FI" sz="2500" kern="1200" spc="-5" dirty="0" smtClean="0">
              <a:latin typeface="Arial MT"/>
              <a:cs typeface="Arial MT"/>
            </a:rPr>
            <a:t>Hapus</a:t>
          </a:r>
          <a:r>
            <a:rPr lang="fi-FI" sz="2500" kern="1200" spc="-20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Kira</a:t>
          </a:r>
          <a:r>
            <a:rPr lang="fi-FI" sz="2500" kern="1200" spc="-95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Stok </a:t>
          </a:r>
          <a:r>
            <a:rPr lang="fi-FI" sz="2500" u="heavy" kern="1200" spc="-2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KEW.PS-35</a:t>
          </a:r>
          <a:endParaRPr lang="en-US" sz="2500" kern="1200" dirty="0">
            <a:solidFill>
              <a:srgbClr val="C00000"/>
            </a:solidFill>
          </a:endParaRPr>
        </a:p>
      </dsp:txBody>
      <dsp:txXfrm rot="-5400000">
        <a:off x="656524" y="3395120"/>
        <a:ext cx="9981716" cy="550109"/>
      </dsp:txXfrm>
    </dsp:sp>
    <dsp:sp modelId="{B41879D8-0BB9-46D1-B29E-1571CF47CE84}">
      <dsp:nvSpPr>
        <dsp:cNvPr id="0" name=""/>
        <dsp:cNvSpPr/>
      </dsp:nvSpPr>
      <dsp:spPr>
        <a:xfrm rot="5400000">
          <a:off x="-140683" y="4346336"/>
          <a:ext cx="937890" cy="656523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</a:t>
          </a:r>
          <a:endParaRPr 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533915"/>
        <a:ext cx="656523" cy="281367"/>
      </dsp:txXfrm>
    </dsp:sp>
    <dsp:sp modelId="{5D2CA1A7-6A66-426F-9BC8-CE9795FBC66E}">
      <dsp:nvSpPr>
        <dsp:cNvPr id="0" name=""/>
        <dsp:cNvSpPr/>
      </dsp:nvSpPr>
      <dsp:spPr>
        <a:xfrm rot="5400000">
          <a:off x="5357447" y="-495270"/>
          <a:ext cx="609629" cy="10011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2500" kern="1200" dirty="0" smtClean="0">
              <a:latin typeface="Arial MT"/>
              <a:cs typeface="Arial MT"/>
            </a:rPr>
            <a:t>Laporan</a:t>
          </a:r>
          <a:r>
            <a:rPr lang="fi-FI" sz="2500" kern="1200" spc="-45" dirty="0" smtClean="0">
              <a:latin typeface="Arial MT"/>
              <a:cs typeface="Arial MT"/>
            </a:rPr>
            <a:t> </a:t>
          </a:r>
          <a:r>
            <a:rPr lang="fi-FI" sz="2500" kern="1200" spc="-10" dirty="0" smtClean="0">
              <a:latin typeface="Arial MT"/>
              <a:cs typeface="Arial MT"/>
            </a:rPr>
            <a:t>H</a:t>
          </a:r>
          <a:r>
            <a:rPr lang="fi-FI" sz="2500" kern="1200" dirty="0" smtClean="0">
              <a:latin typeface="Arial MT"/>
              <a:cs typeface="Arial MT"/>
            </a:rPr>
            <a:t>apus</a:t>
          </a:r>
          <a:r>
            <a:rPr lang="fi-FI" sz="2500" kern="1200" spc="-15" dirty="0" smtClean="0">
              <a:latin typeface="Arial MT"/>
              <a:cs typeface="Arial MT"/>
            </a:rPr>
            <a:t> </a:t>
          </a:r>
          <a:r>
            <a:rPr lang="fi-FI" sz="2500" kern="1200" spc="-5" dirty="0" smtClean="0">
              <a:latin typeface="Arial MT"/>
              <a:cs typeface="Arial MT"/>
            </a:rPr>
            <a:t>Kir</a:t>
          </a:r>
          <a:r>
            <a:rPr lang="fi-FI" sz="2500" kern="1200" dirty="0" smtClean="0">
              <a:latin typeface="Arial MT"/>
              <a:cs typeface="Arial MT"/>
            </a:rPr>
            <a:t>a</a:t>
          </a:r>
          <a:r>
            <a:rPr lang="fi-FI" sz="2500" kern="1200" spc="-90" dirty="0" smtClean="0">
              <a:latin typeface="Arial MT"/>
              <a:cs typeface="Arial MT"/>
            </a:rPr>
            <a:t> </a:t>
          </a:r>
          <a:r>
            <a:rPr lang="fi-FI" sz="2500" kern="1200" dirty="0" smtClean="0">
              <a:latin typeface="Arial MT"/>
              <a:cs typeface="Arial MT"/>
            </a:rPr>
            <a:t>Stok </a:t>
          </a:r>
          <a:r>
            <a:rPr lang="fi-FI" sz="2500" u="heavy" kern="120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KE</a:t>
          </a:r>
          <a:r>
            <a:rPr lang="fi-FI" sz="2500" u="heavy" kern="1200" spc="-5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W</a:t>
          </a:r>
          <a:r>
            <a:rPr lang="fi-FI" sz="2500" u="heavy" kern="120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.</a:t>
          </a:r>
          <a:r>
            <a:rPr lang="fi-FI" sz="2500" u="heavy" kern="1200" spc="-11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PS</a:t>
          </a:r>
          <a:r>
            <a:rPr lang="fi-FI" sz="2500" u="heavy" kern="1200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-</a:t>
          </a:r>
          <a:r>
            <a:rPr lang="fi-FI" sz="2500" u="heavy" kern="1200" spc="-5" dirty="0" smtClean="0">
              <a:solidFill>
                <a:srgbClr val="C00000"/>
              </a:solidFill>
              <a:uFill>
                <a:solidFill>
                  <a:srgbClr val="3E3E3E"/>
                </a:solidFill>
              </a:uFill>
              <a:latin typeface="Arial MT"/>
              <a:cs typeface="Arial MT"/>
            </a:rPr>
            <a:t>36</a:t>
          </a:r>
          <a:endParaRPr lang="en-US" sz="2500" kern="1200" dirty="0">
            <a:solidFill>
              <a:srgbClr val="C00000"/>
            </a:solidFill>
          </a:endParaRPr>
        </a:p>
      </dsp:txBody>
      <dsp:txXfrm rot="-5400000">
        <a:off x="656524" y="4235413"/>
        <a:ext cx="9981716" cy="5501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FBEA5-988F-423C-BE46-9F83794AB928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0ED2E-51C9-4D14-9EFA-59895061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5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70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05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41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76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13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48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83" algn="l" defTabSz="914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4E8663-7359-4E17-9689-714CAC99B3EA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8AEDC-64D0-466E-81E2-E75AA787FC4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84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2C9622-112D-4BCF-9987-105E10898D97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EEBA4-1B07-4257-8575-B0EBD841DD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30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856A2A-2DC7-4CA5-98B7-4F1321803FDB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DBBC9-4FA5-4957-9973-47396683D89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82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800147"/>
            <a:ext cx="10985931" cy="2635892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246" y="4447033"/>
            <a:ext cx="10995092" cy="1425247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5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74901"/>
            <a:ext cx="11048823" cy="1018033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00147"/>
            <a:ext cx="11048823" cy="4500388"/>
          </a:xfrm>
        </p:spPr>
        <p:txBody>
          <a:bodyPr/>
          <a:lstStyle>
            <a:lvl1pPr algn="l">
              <a:defRPr sz="3733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49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507" y="374901"/>
            <a:ext cx="8355367" cy="1349356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507" y="1724256"/>
            <a:ext cx="8355367" cy="4546920"/>
          </a:xfrm>
        </p:spPr>
        <p:txBody>
          <a:bodyPr/>
          <a:lstStyle>
            <a:lvl1pPr algn="l">
              <a:defRPr sz="3733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5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12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89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080" y="374900"/>
            <a:ext cx="10767081" cy="1018035"/>
          </a:xfrm>
        </p:spPr>
        <p:txBody>
          <a:bodyPr>
            <a:normAutofit/>
          </a:bodyPr>
          <a:lstStyle>
            <a:lvl1pPr algn="r">
              <a:defRPr sz="4800" u="none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079" y="1956863"/>
            <a:ext cx="5386917" cy="758192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40" y="2715053"/>
            <a:ext cx="5380160" cy="3237091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956862"/>
            <a:ext cx="5389033" cy="75819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2" y="2715053"/>
            <a:ext cx="5389033" cy="3237092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32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58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6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A21C57-08B5-4C35-8B51-223526957949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971B-C633-4969-863B-894E184AF0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61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44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78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1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7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6C335-EA49-420E-9A29-4F8E2828B8FA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19019-C358-492D-9E05-AB4561A31DC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48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5478C-B9C1-4DBF-8FED-1CBCF45D34D0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40BE8-8053-4D71-901E-0B78FD8A6F5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7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F83220-41D5-498C-8533-96F836F4E098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ABA1F-2790-4728-ADF9-9D777F7520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78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5E106-E76F-4752-9907-B3765C18768D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1B70-FDBB-48DF-BC23-03B18AB47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76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BC803-C1DD-4FB9-87C3-B86F5C375D79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EC0EE-A5B2-4975-9266-2BB244926C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4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AD95C24-5D96-438B-8F90-1A9867F072DB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4672AC-CFD9-4D52-91E6-BAD35851F2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963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85F01-F154-4951-A70C-0541D9E1CDCD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86331-D9C3-4A42-87FA-0FE4DE2766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86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AA145C5-B054-4291-B78B-4139B54BC113}" type="datetimeFigureOut">
              <a:rPr lang="en-US" smtClean="0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04607E-B071-4AB3-BA04-245371989B08}" type="slidenum">
              <a:rPr lang="en-US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8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presentation uses a free template provided by FPPT.com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47002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WORD%201PP%202018/PINDAAN%20PEKELILING%2009042018/AM%206.2/isi%20KEW.PS-2.docx" TargetMode="External"/><Relationship Id="rId2" Type="http://schemas.openxmlformats.org/officeDocument/2006/relationships/hyperlink" Target="WORD%201PP%202018/PINDAAN%20PEKELILING%2009042018/AM%206.2/isi%20KEW.PS-1.docx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WORD%201PP%202018/PINDAAN%20PEKELILING%2009042018/AM%206.3/KEW.PS-3.doc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WORD%201PP%202018/PINDAAN%20PEKELILING%2009042018/AM%206.3/KEW.PS-4.docx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WORD%201PP%202018/PINDAAN%20PEKELILING%2009042018/AM%206.3/KEW.PS-14.docx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WORD%201PP%202018/PINDAAN%20PEKELILING%2009042018/AM%206.4/KEW.PS-6.doc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WORD%201PP%202018/PINDAAN%20PEKELILING%2009042018/AM%206.5/KEW.PS-7.docx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WORD%201PP%202018/PINDAAN%20PEKELILING%2009042018/AM%206.5/KEW.PS-8.docx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WORD%201PP%202018/PINDAAN%20PEKELILING%2009042018/AM%206.5/KEW.PS-9.docx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WORD%201PP%202018/PINDAAN%20PEKELILING%2009042018/AM%206.6/KEW.PS-13.docx" TargetMode="External"/><Relationship Id="rId2" Type="http://schemas.openxmlformats.org/officeDocument/2006/relationships/hyperlink" Target="WORD%201PP%202018/PINDAAN%20PEKELILING%2009042018/AM%206.6/KEW.PS-12.docx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WORD%201PP%202018/PINDAAN%20PEKELILING%2009042018/AM%206.6/KEW.PS-15.docx" TargetMode="Externa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6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7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67.png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openxmlformats.org/officeDocument/2006/relationships/diagramColors" Target="../diagrams/colors12.xml"/><Relationship Id="rId5" Type="http://schemas.openxmlformats.org/officeDocument/2006/relationships/diagramColors" Target="../diagrams/colors11.xml"/><Relationship Id="rId10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11.xml"/><Relationship Id="rId9" Type="http://schemas.openxmlformats.org/officeDocument/2006/relationships/diagramLayout" Target="../diagrams/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WORD%201PP%202018/PINDAAN%20PEKELILING%2009042018/AM%206.10/KEW.PS-33.doc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WORD%201PP%202018/PINDAAN%20PEKELILING%2009042018/AM%206.10/KEW.PS-35.docx" TargetMode="Externa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WORD%201PP%202018/PINDAAN%20PEKELILING%2009042018/AM%206.10/KEW.PS-36.docx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t is Store Management [Manage Retail Store Efficiently] - Ivep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10200" cy="684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1800147"/>
            <a:ext cx="6781800" cy="1933653"/>
          </a:xfrm>
          <a:solidFill>
            <a:schemeClr val="bg1">
              <a:lumMod val="75000"/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TATACARA PENGURUSAN STOR KERAJAAN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2650" y="5105400"/>
            <a:ext cx="6229350" cy="142524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SEKSYEN KAWALAN DAN PEMANTAUAN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PERBENDAHARAAN MALAYSIA SARAWAK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3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Triangle 22"/>
          <p:cNvSpPr/>
          <p:nvPr/>
        </p:nvSpPr>
        <p:spPr>
          <a:xfrm>
            <a:off x="0" y="1578411"/>
            <a:ext cx="9525000" cy="5339093"/>
          </a:xfrm>
          <a:prstGeom prst="rtTriangl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688" y="3645809"/>
            <a:ext cx="3851231" cy="2099735"/>
            <a:chOff x="3452329" y="2184380"/>
            <a:chExt cx="1569720" cy="2173032"/>
          </a:xfrm>
          <a:noFill/>
        </p:grpSpPr>
        <p:sp>
          <p:nvSpPr>
            <p:cNvPr id="15" name="Rounded Rectangle 14"/>
            <p:cNvSpPr/>
            <p:nvPr/>
          </p:nvSpPr>
          <p:spPr>
            <a:xfrm>
              <a:off x="3452329" y="2184380"/>
              <a:ext cx="1569720" cy="15697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3547599" y="2940947"/>
              <a:ext cx="1416466" cy="1416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PRESTASI STOR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713" y="1771500"/>
            <a:ext cx="2856137" cy="522616"/>
            <a:chOff x="914386" y="372077"/>
            <a:chExt cx="1371601" cy="1051712"/>
          </a:xfrm>
        </p:grpSpPr>
        <p:sp>
          <p:nvSpPr>
            <p:cNvPr id="13" name="Rounded Rectangle 12"/>
            <p:cNvSpPr/>
            <p:nvPr/>
          </p:nvSpPr>
          <p:spPr>
            <a:xfrm>
              <a:off x="914386" y="372077"/>
              <a:ext cx="1371601" cy="10517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7"/>
            <p:cNvSpPr txBox="1"/>
            <p:nvPr/>
          </p:nvSpPr>
          <p:spPr>
            <a:xfrm>
              <a:off x="965726" y="423417"/>
              <a:ext cx="1268921" cy="949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chemeClr val="bg1"/>
                  </a:solidFill>
                </a:rPr>
                <a:t>KADAR PUSINGAN STOK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5863" y="3783064"/>
            <a:ext cx="2778726" cy="554663"/>
            <a:chOff x="5433791" y="3936996"/>
            <a:chExt cx="1965566" cy="1051712"/>
          </a:xfrm>
        </p:grpSpPr>
        <p:sp>
          <p:nvSpPr>
            <p:cNvPr id="11" name="Rounded Rectangle 10"/>
            <p:cNvSpPr/>
            <p:nvPr/>
          </p:nvSpPr>
          <p:spPr>
            <a:xfrm>
              <a:off x="5433791" y="3936996"/>
              <a:ext cx="1965566" cy="10517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10"/>
            <p:cNvSpPr txBox="1"/>
            <p:nvPr/>
          </p:nvSpPr>
          <p:spPr>
            <a:xfrm>
              <a:off x="5485131" y="3988336"/>
              <a:ext cx="1862886" cy="949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chemeClr val="bg1"/>
                  </a:solidFill>
                </a:rPr>
                <a:t>PARAS PERKHIDMATAN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71528" y="4917135"/>
            <a:ext cx="2220341" cy="427721"/>
            <a:chOff x="1401002" y="3899200"/>
            <a:chExt cx="1449270" cy="1051712"/>
          </a:xfrm>
        </p:grpSpPr>
        <p:sp>
          <p:nvSpPr>
            <p:cNvPr id="9" name="Rounded Rectangle 8"/>
            <p:cNvSpPr/>
            <p:nvPr/>
          </p:nvSpPr>
          <p:spPr>
            <a:xfrm>
              <a:off x="1401002" y="3899200"/>
              <a:ext cx="1449270" cy="105171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13"/>
            <p:cNvSpPr txBox="1"/>
            <p:nvPr/>
          </p:nvSpPr>
          <p:spPr>
            <a:xfrm>
              <a:off x="1452342" y="3950540"/>
              <a:ext cx="1346590" cy="949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kern="1200" dirty="0">
                  <a:solidFill>
                    <a:schemeClr val="bg1"/>
                  </a:solidFill>
                </a:rPr>
                <a:t>PARAS SIMPANAN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187423" y="4895347"/>
            <a:ext cx="4259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Stor</a:t>
            </a:r>
            <a:r>
              <a:rPr lang="en-US" sz="1600" dirty="0"/>
              <a:t> yang </a:t>
            </a:r>
            <a:r>
              <a:rPr lang="en-US" sz="1600" dirty="0" err="1"/>
              <a:t>menyimpan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melebihi</a:t>
            </a:r>
            <a:r>
              <a:rPr lang="en-US" sz="1600" dirty="0"/>
              <a:t> paras yang </a:t>
            </a:r>
            <a:r>
              <a:rPr lang="en-US" sz="1600" dirty="0" err="1"/>
              <a:t>ditetapkan</a:t>
            </a:r>
            <a:r>
              <a:rPr lang="en-US" sz="1600" dirty="0"/>
              <a:t> </a:t>
            </a:r>
            <a:r>
              <a:rPr lang="en-US" sz="1600" dirty="0" err="1"/>
              <a:t>kecuali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keperluan</a:t>
            </a:r>
            <a:r>
              <a:rPr lang="en-US" sz="1600" dirty="0"/>
              <a:t> </a:t>
            </a:r>
            <a:r>
              <a:rPr lang="en-US" sz="1600" dirty="0" err="1"/>
              <a:t>darurat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kecemasan</a:t>
            </a:r>
            <a:r>
              <a:rPr lang="en-US" sz="1600" dirty="0"/>
              <a:t> </a:t>
            </a:r>
            <a:r>
              <a:rPr lang="en-US" sz="1600" dirty="0" err="1"/>
              <a:t>seperti</a:t>
            </a:r>
            <a:r>
              <a:rPr lang="en-US" sz="1600" dirty="0"/>
              <a:t> </a:t>
            </a:r>
            <a:r>
              <a:rPr lang="en-US" sz="1600" dirty="0" err="1"/>
              <a:t>vaksin</a:t>
            </a:r>
            <a:r>
              <a:rPr lang="en-US" sz="1600" dirty="0"/>
              <a:t> </a:t>
            </a:r>
            <a:r>
              <a:rPr lang="en-US" sz="1600" dirty="0" err="1"/>
              <a:t>ular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racun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yang </a:t>
            </a:r>
            <a:r>
              <a:rPr lang="en-US" sz="1600" dirty="0" err="1"/>
              <a:t>baik</a:t>
            </a:r>
            <a:r>
              <a:rPr lang="en-US" sz="1600" dirty="0"/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86564" y="3711610"/>
            <a:ext cx="5660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Stor</a:t>
            </a:r>
            <a:r>
              <a:rPr lang="en-US" sz="1600" dirty="0"/>
              <a:t> yang </a:t>
            </a:r>
            <a:r>
              <a:rPr lang="en-US" sz="1600" dirty="0" err="1"/>
              <a:t>berjaya</a:t>
            </a:r>
            <a:r>
              <a:rPr lang="en-US" sz="1600" dirty="0"/>
              <a:t> </a:t>
            </a:r>
            <a:r>
              <a:rPr lang="en-US" sz="1600" dirty="0" err="1"/>
              <a:t>memenuhi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</a:t>
            </a:r>
            <a:r>
              <a:rPr lang="en-US" sz="1600" dirty="0" err="1"/>
              <a:t>pesanan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yang </a:t>
            </a:r>
            <a:r>
              <a:rPr lang="en-US" sz="1600" dirty="0" err="1"/>
              <a:t>mencapai</a:t>
            </a:r>
            <a:r>
              <a:rPr lang="en-US" sz="1600" dirty="0"/>
              <a:t> paras </a:t>
            </a:r>
            <a:r>
              <a:rPr lang="en-US" sz="1600" dirty="0" err="1"/>
              <a:t>perkhidmatan</a:t>
            </a:r>
            <a:r>
              <a:rPr lang="en-US" sz="1600" dirty="0"/>
              <a:t> yang </a:t>
            </a:r>
            <a:r>
              <a:rPr lang="en-US" sz="1600" dirty="0" err="1"/>
              <a:t>baik</a:t>
            </a:r>
            <a:r>
              <a:rPr lang="en-US" sz="16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10851" y="2294116"/>
            <a:ext cx="8236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Stor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yang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diuruskan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dengan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baik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merupakan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stor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yang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mencapai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kadar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pusingan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tertinggi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dapat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memenuhi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keperluan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pengguna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dan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Stok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tidak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aktif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hendaklah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dikaji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semula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parasnya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supaya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stok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tidak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menjadi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usang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dan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tidak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bergerak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10852" y="1767018"/>
            <a:ext cx="8600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</a:rPr>
              <a:t>Kadar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Pusingan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Stok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hendaklah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dibuat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pengiraan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secara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tahunan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mengikut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jumlah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nilai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stok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500" dirty="0" err="1" smtClean="0">
                <a:solidFill>
                  <a:schemeClr val="bg2">
                    <a:lumMod val="25000"/>
                  </a:schemeClr>
                </a:solidFill>
              </a:rPr>
              <a:t>Semua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Stor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hendaklah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mencapai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kadar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pusingan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stok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tahunan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</a:rPr>
              <a:t>sekurang-kurangnya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b="1" dirty="0">
                <a:solidFill>
                  <a:schemeClr val="bg2">
                    <a:lumMod val="25000"/>
                  </a:schemeClr>
                </a:solidFill>
              </a:rPr>
              <a:t>4 </a:t>
            </a:r>
            <a:r>
              <a:rPr lang="en-US" sz="1500" b="1" dirty="0" err="1">
                <a:solidFill>
                  <a:schemeClr val="bg2">
                    <a:lumMod val="25000"/>
                  </a:schemeClr>
                </a:solidFill>
              </a:rPr>
              <a:t>kadar</a:t>
            </a:r>
            <a:r>
              <a:rPr lang="en-US" sz="15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500" b="1" dirty="0" err="1">
                <a:solidFill>
                  <a:schemeClr val="bg2">
                    <a:lumMod val="25000"/>
                  </a:schemeClr>
                </a:solidFill>
              </a:rPr>
              <a:t>pusingan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algn="just"/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7129" y="5333493"/>
            <a:ext cx="347523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Prestasi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sesebuah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stor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boleh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diukur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melalui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PRESTASI STOR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val="331130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6.2 PENERIMAAN STOK</a:t>
            </a:r>
            <a:endParaRPr lang="en-MY" sz="6000" dirty="0"/>
          </a:p>
        </p:txBody>
      </p:sp>
      <p:pic>
        <p:nvPicPr>
          <p:cNvPr id="3" name="Picture 4" descr="What To Ask When Choosing A Suppli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399033"/>
            <a:ext cx="3200400" cy="55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0341" y="1399033"/>
            <a:ext cx="4401670" cy="5492273"/>
          </a:xfrm>
          <a:prstGeom prst="rect">
            <a:avLst/>
          </a:prstGeom>
          <a:solidFill>
            <a:schemeClr val="accent4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OBJEKTIF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Memastikan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setiap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barang-barang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stor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diterima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menepati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spesifikasi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ditetapkan</a:t>
            </a:r>
            <a:r>
              <a:rPr lang="en-US" sz="2200" dirty="0">
                <a:ea typeface="Calibri"/>
                <a:cs typeface="Times New Roman"/>
              </a:rPr>
              <a:t>;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US" sz="22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200" dirty="0" err="1">
                <a:ea typeface="Calibri"/>
                <a:cs typeface="Times New Roman"/>
              </a:rPr>
              <a:t>Menentukan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kualiti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kuantiti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sebenar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mengikut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pesanan</a:t>
            </a:r>
            <a:r>
              <a:rPr lang="en-US" sz="2200" dirty="0">
                <a:ea typeface="Calibri"/>
                <a:cs typeface="Times New Roman"/>
              </a:rPr>
              <a:t>; </a:t>
            </a:r>
            <a:r>
              <a:rPr lang="en-US" sz="2200" dirty="0" err="1">
                <a:ea typeface="Calibri"/>
                <a:cs typeface="Times New Roman"/>
              </a:rPr>
              <a:t>dan</a:t>
            </a:r>
            <a:endParaRPr lang="en-US" sz="22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US" sz="22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r>
              <a:rPr lang="en-US" sz="2200" dirty="0" err="1">
                <a:ea typeface="Calibri"/>
                <a:cs typeface="Times New Roman"/>
              </a:rPr>
              <a:t>Memastikan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barang-barang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stor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diterima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dalam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keadaan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baik</a:t>
            </a:r>
            <a:r>
              <a:rPr lang="en-US" sz="2200" dirty="0">
                <a:ea typeface="Calibri"/>
                <a:cs typeface="Times New Roman"/>
              </a:rPr>
              <a:t>, </a:t>
            </a:r>
            <a:r>
              <a:rPr lang="en-US" sz="2200" dirty="0" err="1">
                <a:ea typeface="Calibri"/>
                <a:cs typeface="Times New Roman"/>
              </a:rPr>
              <a:t>sempurna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selamat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untuk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digunakan</a:t>
            </a:r>
            <a:r>
              <a:rPr lang="en-US" sz="2200" dirty="0" smtClean="0">
                <a:ea typeface="Calibri"/>
                <a:cs typeface="Times New Roman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/>
              <a:buChar char=""/>
            </a:pPr>
            <a:endParaRPr lang="en-US" sz="2200" dirty="0"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1729" y="1399033"/>
            <a:ext cx="4648200" cy="5469446"/>
          </a:xfrm>
          <a:prstGeom prst="rect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PEGAWAI PENERIMA</a:t>
            </a:r>
          </a:p>
          <a:p>
            <a:pPr algn="just">
              <a:lnSpc>
                <a:spcPct val="115000"/>
              </a:lnSpc>
            </a:pPr>
            <a:r>
              <a:rPr lang="en-US" sz="2200" dirty="0" err="1">
                <a:ea typeface="Calibri"/>
                <a:cs typeface="Times New Roman"/>
              </a:rPr>
              <a:t>Ketua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Jabatan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melantik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Pegawai</a:t>
            </a:r>
            <a:r>
              <a:rPr lang="en-US" sz="2200" dirty="0">
                <a:ea typeface="Calibri"/>
                <a:cs typeface="Times New Roman"/>
              </a:rPr>
              <a:t>  </a:t>
            </a:r>
            <a:r>
              <a:rPr lang="en-US" sz="2200" dirty="0" err="1">
                <a:ea typeface="Calibri"/>
                <a:cs typeface="Times New Roman"/>
              </a:rPr>
              <a:t>Penerima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bertanggungjawab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untuk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menerima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memeriksa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barang-barang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diterima</a:t>
            </a:r>
            <a:r>
              <a:rPr lang="en-US" sz="2200" dirty="0">
                <a:ea typeface="Calibri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</a:pPr>
            <a:endParaRPr lang="en-US" sz="22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2200" dirty="0" err="1">
                <a:ea typeface="Calibri"/>
                <a:cs typeface="Times New Roman"/>
              </a:rPr>
              <a:t>Bagi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barang-barang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teknikal</a:t>
            </a:r>
            <a:r>
              <a:rPr lang="en-US" sz="2200" dirty="0">
                <a:ea typeface="Calibri"/>
                <a:cs typeface="Times New Roman"/>
              </a:rPr>
              <a:t>, </a:t>
            </a:r>
            <a:r>
              <a:rPr lang="en-US" sz="2200" dirty="0" err="1">
                <a:ea typeface="Calibri"/>
                <a:cs typeface="Times New Roman"/>
              </a:rPr>
              <a:t>Pegawai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Penerima</a:t>
            </a:r>
            <a:r>
              <a:rPr lang="en-US" sz="2200" dirty="0">
                <a:ea typeface="Calibri"/>
                <a:cs typeface="Times New Roman"/>
              </a:rPr>
              <a:t> yang </a:t>
            </a:r>
            <a:r>
              <a:rPr lang="en-US" sz="2200" dirty="0" err="1">
                <a:ea typeface="Calibri"/>
                <a:cs typeface="Times New Roman"/>
              </a:rPr>
              <a:t>dilantik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hendaklah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memiliki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kepakaran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dalam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bidang</a:t>
            </a: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err="1">
                <a:ea typeface="Calibri"/>
                <a:cs typeface="Times New Roman"/>
              </a:rPr>
              <a:t>berkaitan</a:t>
            </a:r>
            <a:r>
              <a:rPr lang="en-US" sz="2200" dirty="0" smtClean="0"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en-US" sz="22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en-US" sz="22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en-US" sz="22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en-US" sz="2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19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3581400"/>
            <a:ext cx="9638805" cy="3093154"/>
          </a:xfrm>
          <a:prstGeom prst="rect">
            <a:avLst/>
          </a:prstGeom>
          <a:solidFill>
            <a:srgbClr val="E2CCD3"/>
          </a:solidFill>
        </p:spPr>
        <p:txBody>
          <a:bodyPr wrap="square">
            <a:spAutoFit/>
          </a:bodyPr>
          <a:lstStyle/>
          <a:p>
            <a:r>
              <a:rPr lang="en-US" sz="1500" dirty="0" err="1"/>
              <a:t>Langkah-langkah</a:t>
            </a:r>
            <a:r>
              <a:rPr lang="en-US" sz="1500" dirty="0"/>
              <a:t> </a:t>
            </a:r>
            <a:r>
              <a:rPr lang="en-US" sz="1500" dirty="0" err="1"/>
              <a:t>berikut</a:t>
            </a:r>
            <a:r>
              <a:rPr lang="en-US" sz="1500" dirty="0"/>
              <a:t> </a:t>
            </a:r>
            <a:r>
              <a:rPr lang="en-US" sz="1500" dirty="0" err="1"/>
              <a:t>hendaklah</a:t>
            </a:r>
            <a:r>
              <a:rPr lang="en-US" sz="1500" dirty="0"/>
              <a:t> </a:t>
            </a:r>
            <a:r>
              <a:rPr lang="en-US" sz="1500" dirty="0" err="1"/>
              <a:t>dipatuhi</a:t>
            </a:r>
            <a:r>
              <a:rPr lang="en-US" sz="1500" dirty="0"/>
              <a:t> </a:t>
            </a:r>
            <a:r>
              <a:rPr lang="en-US" sz="1500" dirty="0" err="1"/>
              <a:t>semasa</a:t>
            </a:r>
            <a:r>
              <a:rPr lang="en-US" sz="1500" dirty="0"/>
              <a:t> </a:t>
            </a:r>
            <a:r>
              <a:rPr lang="en-US" sz="1500" dirty="0" err="1"/>
              <a:t>menerima</a:t>
            </a:r>
            <a:r>
              <a:rPr lang="en-US" sz="1500" dirty="0"/>
              <a:t> </a:t>
            </a:r>
            <a:r>
              <a:rPr lang="en-US" sz="1500" dirty="0" err="1"/>
              <a:t>barang-barang</a:t>
            </a:r>
            <a:r>
              <a:rPr lang="en-US" sz="1500" dirty="0"/>
              <a:t>:-</a:t>
            </a:r>
          </a:p>
          <a:p>
            <a:endParaRPr lang="en-US" sz="15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Menyemak</a:t>
            </a:r>
            <a:r>
              <a:rPr lang="en-US" sz="1500" dirty="0"/>
              <a:t> </a:t>
            </a:r>
            <a:r>
              <a:rPr lang="en-US" sz="1500" dirty="0" err="1"/>
              <a:t>dokumen</a:t>
            </a:r>
            <a:r>
              <a:rPr lang="en-US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Diperiksa</a:t>
            </a:r>
            <a:r>
              <a:rPr lang="en-US" sz="1500" dirty="0"/>
              <a:t>, </a:t>
            </a:r>
            <a:r>
              <a:rPr lang="en-US" sz="1500" dirty="0" err="1"/>
              <a:t>dikira</a:t>
            </a:r>
            <a:r>
              <a:rPr lang="en-US" sz="1500" dirty="0"/>
              <a:t>, </a:t>
            </a:r>
            <a:r>
              <a:rPr lang="en-US" sz="1500" dirty="0" err="1"/>
              <a:t>diukur</a:t>
            </a:r>
            <a:r>
              <a:rPr lang="en-US" sz="1500" dirty="0"/>
              <a:t>, </a:t>
            </a:r>
            <a:r>
              <a:rPr lang="en-US" sz="1500" dirty="0" err="1"/>
              <a:t>ditimbang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diuji</a:t>
            </a:r>
            <a:r>
              <a:rPr lang="en-US" sz="1500" dirty="0"/>
              <a:t> </a:t>
            </a:r>
            <a:r>
              <a:rPr lang="en-US" sz="1500" dirty="0" err="1"/>
              <a:t>serta</a:t>
            </a:r>
            <a:r>
              <a:rPr lang="en-US" sz="1500" dirty="0"/>
              <a:t> </a:t>
            </a:r>
            <a:r>
              <a:rPr lang="en-US" sz="1500" dirty="0" err="1"/>
              <a:t>merta</a:t>
            </a:r>
            <a:r>
              <a:rPr lang="en-US" sz="1500" dirty="0"/>
              <a:t> </a:t>
            </a:r>
            <a:r>
              <a:rPr lang="en-US" sz="1500" dirty="0" err="1"/>
              <a:t>sebelum</a:t>
            </a:r>
            <a:r>
              <a:rPr lang="en-US" sz="1500" dirty="0"/>
              <a:t> </a:t>
            </a:r>
            <a:r>
              <a:rPr lang="en-US" sz="1500" dirty="0" err="1"/>
              <a:t>disahkan</a:t>
            </a:r>
            <a:r>
              <a:rPr lang="en-US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Sekiranya</a:t>
            </a:r>
            <a:r>
              <a:rPr lang="en-US" sz="1500" dirty="0"/>
              <a:t> </a:t>
            </a:r>
            <a:r>
              <a:rPr lang="en-US" sz="1500" dirty="0" err="1"/>
              <a:t>pengesahan</a:t>
            </a:r>
            <a:r>
              <a:rPr lang="en-US" sz="1500" dirty="0"/>
              <a:t>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dapat</a:t>
            </a:r>
            <a:r>
              <a:rPr lang="en-US" sz="1500" dirty="0"/>
              <a:t> </a:t>
            </a:r>
            <a:r>
              <a:rPr lang="en-US" sz="1500" dirty="0" err="1"/>
              <a:t>dilakukan</a:t>
            </a:r>
            <a:r>
              <a:rPr lang="en-US" sz="1500" dirty="0"/>
              <a:t> </a:t>
            </a:r>
            <a:r>
              <a:rPr lang="en-US" sz="1500" dirty="0" err="1"/>
              <a:t>dokumen</a:t>
            </a:r>
            <a:r>
              <a:rPr lang="en-US" sz="1500" dirty="0"/>
              <a:t> </a:t>
            </a:r>
            <a:r>
              <a:rPr lang="en-US" sz="1500" dirty="0" err="1"/>
              <a:t>penerimaan</a:t>
            </a:r>
            <a:r>
              <a:rPr lang="en-US" sz="1500" dirty="0"/>
              <a:t> </a:t>
            </a:r>
            <a:r>
              <a:rPr lang="en-US" sz="1500" dirty="0" err="1"/>
              <a:t>dicatatkan</a:t>
            </a:r>
            <a:r>
              <a:rPr lang="en-US" sz="1500" dirty="0"/>
              <a:t> “</a:t>
            </a:r>
            <a:r>
              <a:rPr lang="en-US" sz="1500" dirty="0" err="1"/>
              <a:t>Diterima</a:t>
            </a:r>
            <a:r>
              <a:rPr lang="en-US" sz="1500" dirty="0"/>
              <a:t> </a:t>
            </a:r>
            <a:r>
              <a:rPr lang="en-US" sz="1500" dirty="0" err="1"/>
              <a:t>dengan</a:t>
            </a:r>
            <a:r>
              <a:rPr lang="en-US" sz="1500" dirty="0"/>
              <a:t> </a:t>
            </a:r>
            <a:r>
              <a:rPr lang="en-US" sz="1500" dirty="0" err="1"/>
              <a:t>syarat</a:t>
            </a:r>
            <a:r>
              <a:rPr lang="en-US" sz="1500" dirty="0"/>
              <a:t> </a:t>
            </a:r>
            <a:r>
              <a:rPr lang="en-US" sz="1500" dirty="0" err="1"/>
              <a:t>ianya</a:t>
            </a:r>
            <a:r>
              <a:rPr lang="en-US" sz="1500" dirty="0"/>
              <a:t> </a:t>
            </a:r>
            <a:r>
              <a:rPr lang="en-US" sz="1500" dirty="0" err="1"/>
              <a:t>disahkan</a:t>
            </a:r>
            <a:r>
              <a:rPr lang="en-US" sz="1500" dirty="0"/>
              <a:t> </a:t>
            </a:r>
            <a:r>
              <a:rPr lang="en-US" sz="1500" dirty="0" err="1"/>
              <a:t>kemudian</a:t>
            </a:r>
            <a:r>
              <a:rPr lang="en-US" sz="1500" dirty="0"/>
              <a:t> </a:t>
            </a:r>
            <a:r>
              <a:rPr lang="en-US" sz="1500" dirty="0" err="1"/>
              <a:t>secara</a:t>
            </a:r>
            <a:r>
              <a:rPr lang="en-US" sz="1500" dirty="0"/>
              <a:t> </a:t>
            </a:r>
            <a:r>
              <a:rPr lang="en-US" sz="1500" dirty="0" err="1"/>
              <a:t>diperiksa</a:t>
            </a:r>
            <a:r>
              <a:rPr lang="en-US" sz="1500" dirty="0"/>
              <a:t>, </a:t>
            </a:r>
            <a:r>
              <a:rPr lang="en-US" sz="1500" dirty="0" err="1"/>
              <a:t>dikira</a:t>
            </a:r>
            <a:r>
              <a:rPr lang="en-US" sz="1500" dirty="0"/>
              <a:t>, </a:t>
            </a:r>
            <a:r>
              <a:rPr lang="en-US" sz="1500" dirty="0" err="1"/>
              <a:t>diukur</a:t>
            </a:r>
            <a:r>
              <a:rPr lang="en-US" sz="1500" dirty="0"/>
              <a:t>, </a:t>
            </a:r>
            <a:r>
              <a:rPr lang="en-US" sz="1500" dirty="0" err="1"/>
              <a:t>ditimbang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diuji</a:t>
            </a:r>
            <a:r>
              <a:rPr lang="en-US" sz="1500" dirty="0"/>
              <a:t>’;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Pengesahan</a:t>
            </a:r>
            <a:r>
              <a:rPr lang="en-US" sz="1500" dirty="0"/>
              <a:t> </a:t>
            </a:r>
            <a:r>
              <a:rPr lang="en-US" sz="1500" dirty="0" err="1"/>
              <a:t>penerimaan</a:t>
            </a:r>
            <a:r>
              <a:rPr lang="en-US" sz="1500" dirty="0"/>
              <a:t> </a:t>
            </a:r>
            <a:r>
              <a:rPr lang="en-US" sz="1500" dirty="0" err="1"/>
              <a:t>menggunakan</a:t>
            </a:r>
            <a:r>
              <a:rPr lang="en-US" sz="1500" dirty="0"/>
              <a:t> </a:t>
            </a:r>
            <a:r>
              <a:rPr lang="en-US" sz="1500" dirty="0" err="1"/>
              <a:t>Borang</a:t>
            </a:r>
            <a:r>
              <a:rPr lang="en-US" sz="1500" dirty="0"/>
              <a:t> </a:t>
            </a:r>
            <a:r>
              <a:rPr lang="en-US" sz="1500" dirty="0" err="1"/>
              <a:t>Terimaan</a:t>
            </a:r>
            <a:r>
              <a:rPr lang="en-US" sz="1500" dirty="0"/>
              <a:t> </a:t>
            </a:r>
            <a:r>
              <a:rPr lang="en-US" sz="1500" dirty="0" err="1"/>
              <a:t>Barang-Barang</a:t>
            </a:r>
            <a:r>
              <a:rPr lang="en-US" sz="1500" dirty="0"/>
              <a:t> (BTB) </a:t>
            </a:r>
            <a:r>
              <a:rPr lang="en-US" sz="1500" b="1" dirty="0">
                <a:hlinkClick r:id="rId2" action="ppaction://hlinkfile"/>
              </a:rPr>
              <a:t>KEW.PS-1</a:t>
            </a:r>
            <a:r>
              <a:rPr lang="en-US" sz="1500" dirty="0"/>
              <a:t> OLEH </a:t>
            </a:r>
            <a:r>
              <a:rPr lang="en-US" sz="1500" dirty="0" err="1"/>
              <a:t>Pegawai</a:t>
            </a:r>
            <a:r>
              <a:rPr lang="en-US" sz="1500" dirty="0"/>
              <a:t> </a:t>
            </a:r>
            <a:r>
              <a:rPr lang="en-US" sz="1500" dirty="0" err="1"/>
              <a:t>Penerima</a:t>
            </a:r>
            <a:r>
              <a:rPr lang="en-US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Borang</a:t>
            </a:r>
            <a:r>
              <a:rPr lang="en-US" sz="1500" dirty="0"/>
              <a:t> </a:t>
            </a:r>
            <a:r>
              <a:rPr lang="en-US" sz="1500" dirty="0" err="1"/>
              <a:t>Penolakan</a:t>
            </a:r>
            <a:r>
              <a:rPr lang="en-US" sz="1500" dirty="0"/>
              <a:t> </a:t>
            </a:r>
            <a:r>
              <a:rPr lang="en-US" sz="1500" dirty="0" err="1"/>
              <a:t>Barang-Barang</a:t>
            </a:r>
            <a:r>
              <a:rPr lang="en-US" sz="1500" dirty="0"/>
              <a:t> (BPB) </a:t>
            </a:r>
            <a:r>
              <a:rPr lang="en-US" sz="1500" b="1" dirty="0">
                <a:hlinkClick r:id="rId3" action="ppaction://hlinkfile"/>
              </a:rPr>
              <a:t>KEW.PS-2</a:t>
            </a:r>
            <a:r>
              <a:rPr lang="en-US" sz="1500" dirty="0"/>
              <a:t>  </a:t>
            </a:r>
            <a:r>
              <a:rPr lang="en-US" sz="1500" dirty="0" err="1"/>
              <a:t>disediakan</a:t>
            </a:r>
            <a:r>
              <a:rPr lang="en-US" sz="1500" dirty="0"/>
              <a:t> </a:t>
            </a:r>
            <a:r>
              <a:rPr lang="en-US" sz="1500" dirty="0" err="1"/>
              <a:t>oleh</a:t>
            </a:r>
            <a:r>
              <a:rPr lang="en-US" sz="1500" dirty="0"/>
              <a:t> </a:t>
            </a:r>
            <a:r>
              <a:rPr lang="en-US" sz="1500" dirty="0" err="1"/>
              <a:t>Pegawai</a:t>
            </a:r>
            <a:r>
              <a:rPr lang="en-US" sz="1500" dirty="0"/>
              <a:t> </a:t>
            </a:r>
            <a:r>
              <a:rPr lang="en-US" sz="1500" dirty="0" err="1"/>
              <a:t>Penerima</a:t>
            </a:r>
            <a:r>
              <a:rPr lang="en-US" sz="1500" dirty="0"/>
              <a:t> </a:t>
            </a:r>
            <a:r>
              <a:rPr lang="en-US" sz="1500" dirty="0" err="1"/>
              <a:t>jika</a:t>
            </a:r>
            <a:r>
              <a:rPr lang="en-US" sz="1500" dirty="0"/>
              <a:t> </a:t>
            </a:r>
            <a:r>
              <a:rPr lang="en-US" sz="1500" dirty="0" err="1"/>
              <a:t>terdapat</a:t>
            </a:r>
            <a:r>
              <a:rPr lang="en-US" sz="1500" dirty="0"/>
              <a:t> </a:t>
            </a:r>
            <a:r>
              <a:rPr lang="en-US" sz="1500" dirty="0" err="1"/>
              <a:t>kerosakan</a:t>
            </a:r>
            <a:r>
              <a:rPr lang="en-US" sz="1500" dirty="0"/>
              <a:t>, </a:t>
            </a:r>
            <a:r>
              <a:rPr lang="en-US" sz="1500" dirty="0" err="1"/>
              <a:t>kuantiti</a:t>
            </a:r>
            <a:r>
              <a:rPr lang="en-US" sz="1500" dirty="0"/>
              <a:t> </a:t>
            </a:r>
            <a:r>
              <a:rPr lang="en-US" sz="1500" dirty="0" err="1"/>
              <a:t>kurang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lebih</a:t>
            </a:r>
            <a:r>
              <a:rPr lang="en-US" sz="1500" dirty="0"/>
              <a:t> </a:t>
            </a:r>
            <a:r>
              <a:rPr lang="en-US" sz="1500" dirty="0" err="1"/>
              <a:t>dan</a:t>
            </a:r>
            <a:r>
              <a:rPr lang="en-US" sz="1500" dirty="0"/>
              <a:t>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mematuhi</a:t>
            </a:r>
            <a:r>
              <a:rPr lang="en-US" sz="1500" dirty="0"/>
              <a:t> </a:t>
            </a:r>
            <a:r>
              <a:rPr lang="en-US" sz="1500" dirty="0" err="1"/>
              <a:t>spesifikasi</a:t>
            </a:r>
            <a:r>
              <a:rPr lang="en-US" sz="15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Borang</a:t>
            </a:r>
            <a:r>
              <a:rPr lang="en-US" sz="1500" dirty="0"/>
              <a:t> KEW.PS-2 </a:t>
            </a:r>
            <a:r>
              <a:rPr lang="en-US" sz="1500" dirty="0" err="1"/>
              <a:t>dihantar</a:t>
            </a:r>
            <a:r>
              <a:rPr lang="en-US" sz="1500" dirty="0"/>
              <a:t> </a:t>
            </a:r>
            <a:r>
              <a:rPr lang="en-US" sz="1500" dirty="0" err="1"/>
              <a:t>kepada</a:t>
            </a:r>
            <a:r>
              <a:rPr lang="en-US" sz="1500" dirty="0"/>
              <a:t> </a:t>
            </a:r>
            <a:r>
              <a:rPr lang="en-US" sz="1500" dirty="0" err="1"/>
              <a:t>agen</a:t>
            </a:r>
            <a:r>
              <a:rPr lang="en-US" sz="1500" dirty="0"/>
              <a:t> </a:t>
            </a:r>
            <a:r>
              <a:rPr lang="en-US" sz="1500" dirty="0" err="1"/>
              <a:t>penghantaran</a:t>
            </a:r>
            <a:r>
              <a:rPr lang="en-US" sz="1500" dirty="0"/>
              <a:t> ,</a:t>
            </a:r>
            <a:r>
              <a:rPr lang="en-US" sz="1500" dirty="0" err="1"/>
              <a:t>syarikat</a:t>
            </a:r>
            <a:r>
              <a:rPr lang="en-US" sz="1500" dirty="0"/>
              <a:t> </a:t>
            </a:r>
            <a:r>
              <a:rPr lang="en-US" sz="1500" dirty="0" err="1"/>
              <a:t>pembekal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pihak</a:t>
            </a:r>
            <a:r>
              <a:rPr lang="en-US" sz="1500" dirty="0"/>
              <a:t> </a:t>
            </a:r>
            <a:r>
              <a:rPr lang="en-US" sz="1500" dirty="0" err="1"/>
              <a:t>berkaitan</a:t>
            </a:r>
            <a:r>
              <a:rPr lang="en-US" sz="15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Barang-barang</a:t>
            </a:r>
            <a:r>
              <a:rPr lang="en-US" sz="1500" dirty="0"/>
              <a:t> yang </a:t>
            </a:r>
            <a:r>
              <a:rPr lang="en-US" sz="1500" dirty="0" err="1"/>
              <a:t>diterima</a:t>
            </a:r>
            <a:r>
              <a:rPr lang="en-US" sz="1500" dirty="0"/>
              <a:t> </a:t>
            </a:r>
            <a:r>
              <a:rPr lang="en-US" sz="1500" dirty="0" err="1"/>
              <a:t>disertakan</a:t>
            </a:r>
            <a:r>
              <a:rPr lang="en-US" sz="1500" dirty="0"/>
              <a:t> manual </a:t>
            </a:r>
            <a:r>
              <a:rPr lang="en-US" sz="1500" dirty="0" err="1"/>
              <a:t>penggunaan</a:t>
            </a:r>
            <a:r>
              <a:rPr lang="en-US" sz="1500" dirty="0"/>
              <a:t> </a:t>
            </a:r>
            <a:r>
              <a:rPr lang="en-US" sz="1500" dirty="0" err="1"/>
              <a:t>dan</a:t>
            </a:r>
            <a:r>
              <a:rPr lang="en-US" sz="1500" dirty="0"/>
              <a:t> </a:t>
            </a:r>
            <a:r>
              <a:rPr lang="en-US" sz="1500" dirty="0" err="1"/>
              <a:t>penyelenggaraan</a:t>
            </a:r>
            <a:r>
              <a:rPr lang="en-US" sz="1500" dirty="0"/>
              <a:t>, </a:t>
            </a:r>
            <a:r>
              <a:rPr lang="en-US" sz="1500" dirty="0" err="1"/>
              <a:t>jika</a:t>
            </a:r>
            <a:r>
              <a:rPr lang="en-US" sz="1500" dirty="0"/>
              <a:t> </a:t>
            </a:r>
            <a:r>
              <a:rPr lang="en-US" sz="1500" dirty="0" err="1"/>
              <a:t>ada</a:t>
            </a:r>
            <a:r>
              <a:rPr lang="en-US" sz="1500" dirty="0"/>
              <a:t>; </a:t>
            </a:r>
            <a:r>
              <a:rPr lang="en-US" sz="1500" dirty="0" err="1"/>
              <a:t>dan</a:t>
            </a:r>
            <a:endParaRPr lang="en-US" sz="15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dirty="0" err="1"/>
              <a:t>Penerimaan</a:t>
            </a:r>
            <a:r>
              <a:rPr lang="en-US" sz="1500" dirty="0"/>
              <a:t> </a:t>
            </a:r>
            <a:r>
              <a:rPr lang="en-US" sz="1500" dirty="0" err="1"/>
              <a:t>daripada</a:t>
            </a:r>
            <a:r>
              <a:rPr lang="en-US" sz="1500" dirty="0"/>
              <a:t> </a:t>
            </a:r>
            <a:r>
              <a:rPr lang="en-US" sz="1500" dirty="0" err="1"/>
              <a:t>pembekal</a:t>
            </a:r>
            <a:r>
              <a:rPr lang="en-US" sz="1500" dirty="0"/>
              <a:t> </a:t>
            </a:r>
            <a:r>
              <a:rPr lang="en-US" sz="1500" dirty="0" err="1"/>
              <a:t>melalui</a:t>
            </a:r>
            <a:r>
              <a:rPr lang="en-US" sz="1500" dirty="0"/>
              <a:t> </a:t>
            </a:r>
            <a:r>
              <a:rPr lang="en-US" sz="1500" dirty="0" err="1"/>
              <a:t>kontrak</a:t>
            </a:r>
            <a:r>
              <a:rPr lang="en-US" sz="1500" dirty="0"/>
              <a:t> </a:t>
            </a:r>
            <a:r>
              <a:rPr lang="en-US" sz="1500" dirty="0" err="1"/>
              <a:t>pusat</a:t>
            </a:r>
            <a:r>
              <a:rPr lang="en-US" sz="1500" dirty="0"/>
              <a:t> </a:t>
            </a:r>
            <a:r>
              <a:rPr lang="en-US" sz="1500" dirty="0" err="1"/>
              <a:t>atau</a:t>
            </a:r>
            <a:r>
              <a:rPr lang="en-US" sz="1500" dirty="0"/>
              <a:t> </a:t>
            </a:r>
            <a:r>
              <a:rPr lang="en-US" sz="1500" dirty="0" err="1"/>
              <a:t>perolehan</a:t>
            </a:r>
            <a:r>
              <a:rPr lang="en-US" sz="1500" dirty="0"/>
              <a:t> </a:t>
            </a:r>
            <a:r>
              <a:rPr lang="en-US" sz="1500" dirty="0" err="1"/>
              <a:t>secara</a:t>
            </a:r>
            <a:r>
              <a:rPr lang="en-US" sz="1500" dirty="0"/>
              <a:t> </a:t>
            </a:r>
            <a:r>
              <a:rPr lang="en-US" sz="1500" dirty="0" err="1"/>
              <a:t>berpusat</a:t>
            </a:r>
            <a:r>
              <a:rPr lang="en-US" sz="1500" dirty="0"/>
              <a:t>, </a:t>
            </a:r>
            <a:r>
              <a:rPr lang="en-US" sz="1500" dirty="0" err="1"/>
              <a:t>Pegawai</a:t>
            </a:r>
            <a:r>
              <a:rPr lang="en-US" sz="1500" dirty="0"/>
              <a:t> </a:t>
            </a:r>
            <a:r>
              <a:rPr lang="en-US" sz="1500" dirty="0" err="1"/>
              <a:t>Penerima</a:t>
            </a:r>
            <a:r>
              <a:rPr lang="en-US" sz="1500" dirty="0"/>
              <a:t> di </a:t>
            </a:r>
            <a:r>
              <a:rPr lang="en-US" sz="1500" dirty="0" err="1"/>
              <a:t>peringkat</a:t>
            </a:r>
            <a:r>
              <a:rPr lang="en-US" sz="1500" dirty="0"/>
              <a:t> </a:t>
            </a:r>
            <a:r>
              <a:rPr lang="en-US" sz="1500" dirty="0" err="1"/>
              <a:t>Cawangan</a:t>
            </a:r>
            <a:r>
              <a:rPr lang="en-US" sz="1500" dirty="0"/>
              <a:t>/ </a:t>
            </a:r>
            <a:r>
              <a:rPr lang="en-US" sz="1500" dirty="0" err="1"/>
              <a:t>Negeri</a:t>
            </a:r>
            <a:r>
              <a:rPr lang="en-US" sz="1500" dirty="0"/>
              <a:t>/ Daerah </a:t>
            </a:r>
            <a:r>
              <a:rPr lang="en-US" sz="1500" dirty="0" err="1"/>
              <a:t>hendaklah</a:t>
            </a:r>
            <a:r>
              <a:rPr lang="en-US" sz="1500" dirty="0"/>
              <a:t> </a:t>
            </a:r>
            <a:r>
              <a:rPr lang="en-US" sz="1500" dirty="0" err="1"/>
              <a:t>dibekalkan</a:t>
            </a:r>
            <a:r>
              <a:rPr lang="en-US" sz="1500" dirty="0"/>
              <a:t> </a:t>
            </a:r>
            <a:r>
              <a:rPr lang="en-US" sz="1500" dirty="0" err="1"/>
              <a:t>sesalinan</a:t>
            </a:r>
            <a:r>
              <a:rPr lang="en-US" sz="1500" dirty="0"/>
              <a:t> </a:t>
            </a:r>
            <a:r>
              <a:rPr lang="en-US" sz="1500" dirty="0" err="1"/>
              <a:t>dokumen-dokumen</a:t>
            </a:r>
            <a:r>
              <a:rPr lang="en-US" sz="1500" dirty="0"/>
              <a:t> </a:t>
            </a:r>
            <a:r>
              <a:rPr lang="en-US" sz="1500" dirty="0" err="1"/>
              <a:t>perolehan</a:t>
            </a:r>
            <a:r>
              <a:rPr lang="en-US" sz="1500" dirty="0"/>
              <a:t> </a:t>
            </a:r>
            <a:r>
              <a:rPr lang="en-US" sz="1500" dirty="0" err="1"/>
              <a:t>untuk</a:t>
            </a:r>
            <a:r>
              <a:rPr lang="en-US" sz="1500" dirty="0"/>
              <a:t> </a:t>
            </a:r>
            <a:r>
              <a:rPr lang="en-US" sz="1500" dirty="0" err="1"/>
              <a:t>tujuan</a:t>
            </a:r>
            <a:r>
              <a:rPr lang="en-US" sz="1500" dirty="0"/>
              <a:t> </a:t>
            </a:r>
            <a:r>
              <a:rPr lang="en-US" sz="1500" dirty="0" err="1"/>
              <a:t>pengesahan</a:t>
            </a:r>
            <a:r>
              <a:rPr lang="en-US" sz="15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863927"/>
            <a:ext cx="3276600" cy="1695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>
                <a:ea typeface="Calibri"/>
                <a:cs typeface="Times New Roman"/>
              </a:rPr>
              <a:t>Diterima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melalui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stor</a:t>
            </a:r>
            <a:r>
              <a:rPr lang="en-US" dirty="0">
                <a:ea typeface="Calibri"/>
                <a:cs typeface="Times New Roman"/>
              </a:rPr>
              <a:t>.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696200" y="1863926"/>
            <a:ext cx="3657600" cy="1717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>
                <a:ea typeface="Calibri"/>
                <a:cs typeface="Times New Roman"/>
              </a:rPr>
              <a:t>Barang-barang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teknikal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diperiksa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oleh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pegawai-pegawai</a:t>
            </a:r>
            <a:r>
              <a:rPr lang="en-US" dirty="0">
                <a:ea typeface="Calibri"/>
                <a:cs typeface="Times New Roman"/>
              </a:rPr>
              <a:t> yang </a:t>
            </a:r>
            <a:r>
              <a:rPr lang="en-US" dirty="0" err="1">
                <a:ea typeface="Calibri"/>
                <a:cs typeface="Times New Roman"/>
              </a:rPr>
              <a:t>memiliki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kepakaran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dalam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bidang-bidang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berkaitan</a:t>
            </a:r>
            <a:r>
              <a:rPr lang="en-US" dirty="0">
                <a:ea typeface="Calibri"/>
                <a:cs typeface="Times New Roman"/>
              </a:rPr>
              <a:t>.</a:t>
            </a:r>
          </a:p>
          <a:p>
            <a:pPr algn="ctr"/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3993501" y="1863927"/>
            <a:ext cx="3465557" cy="1707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>
                <a:ea typeface="Calibri"/>
                <a:cs typeface="Times New Roman"/>
              </a:rPr>
              <a:t>Barang-barang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menepati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dirty="0" err="1">
                <a:ea typeface="Calibri"/>
                <a:cs typeface="Times New Roman"/>
              </a:rPr>
              <a:t>spesifikasi</a:t>
            </a:r>
            <a:r>
              <a:rPr lang="en-US" dirty="0">
                <a:ea typeface="Calibri"/>
                <a:cs typeface="Times New Roman"/>
              </a:rPr>
              <a:t>. 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0406" y="685800"/>
            <a:ext cx="8231188" cy="5652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PERATURAN PENERIMAAN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1143000"/>
            <a:ext cx="8839200" cy="5493332"/>
            <a:chOff x="1676400" y="1371600"/>
            <a:chExt cx="8839200" cy="5105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21250" t="19395" r="20000" b="10075"/>
            <a:stretch/>
          </p:blipFill>
          <p:spPr>
            <a:xfrm>
              <a:off x="1676400" y="1371600"/>
              <a:ext cx="7086600" cy="51054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8839200" y="2213542"/>
              <a:ext cx="1676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Pembekal</a:t>
              </a:r>
              <a:endParaRPr lang="en-MY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39200" y="5181600"/>
              <a:ext cx="1676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Tandatangan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Pegawai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Penerima</a:t>
              </a:r>
              <a:endParaRPr lang="en-MY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39200" y="5867400"/>
              <a:ext cx="1676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Tandatangan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Pegawai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Teknikal</a:t>
              </a:r>
              <a:endParaRPr lang="en-MY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Elbow Connector 11"/>
            <p:cNvCxnSpPr/>
            <p:nvPr/>
          </p:nvCxnSpPr>
          <p:spPr>
            <a:xfrm rot="10800000" flipV="1">
              <a:off x="2514600" y="2392589"/>
              <a:ext cx="6324600" cy="632505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/>
            <p:nvPr/>
          </p:nvCxnSpPr>
          <p:spPr>
            <a:xfrm rot="10800000" flipV="1">
              <a:off x="4419600" y="3135652"/>
              <a:ext cx="4495800" cy="293348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839200" y="2971800"/>
              <a:ext cx="1676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Perolehan</a:t>
              </a:r>
              <a:endParaRPr lang="en-MY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Elbow Connector 14"/>
            <p:cNvCxnSpPr/>
            <p:nvPr/>
          </p:nvCxnSpPr>
          <p:spPr>
            <a:xfrm rot="10800000" flipV="1">
              <a:off x="8077200" y="3608044"/>
              <a:ext cx="838200" cy="611472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839200" y="3429000"/>
              <a:ext cx="1676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200" b="1" dirty="0">
                  <a:solidFill>
                    <a:schemeClr val="bg1"/>
                  </a:solidFill>
                </a:rPr>
                <a:t> Stok yang </a:t>
              </a:r>
              <a:r>
                <a:rPr lang="en-US" sz="1200" b="1" dirty="0" err="1">
                  <a:solidFill>
                    <a:schemeClr val="bg1"/>
                  </a:solidFill>
                </a:rPr>
                <a:t>diterima</a:t>
              </a:r>
              <a:endParaRPr lang="en-MY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ight Brace 16"/>
            <p:cNvSpPr/>
            <p:nvPr/>
          </p:nvSpPr>
          <p:spPr>
            <a:xfrm>
              <a:off x="7924799" y="3863024"/>
              <a:ext cx="152400" cy="861376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cxnSp>
          <p:nvCxnSpPr>
            <p:cNvPr id="18" name="Elbow Connector 17"/>
            <p:cNvCxnSpPr/>
            <p:nvPr/>
          </p:nvCxnSpPr>
          <p:spPr>
            <a:xfrm rot="10800000" flipV="1">
              <a:off x="3276602" y="5321341"/>
              <a:ext cx="5562599" cy="165059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1" idx="1"/>
            </p:cNvCxnSpPr>
            <p:nvPr/>
          </p:nvCxnSpPr>
          <p:spPr>
            <a:xfrm flipH="1">
              <a:off x="7848600" y="6019800"/>
              <a:ext cx="9906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7696200" y="1445666"/>
            <a:ext cx="1447800" cy="1982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KEW.PS-1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80406" y="685800"/>
            <a:ext cx="8231188" cy="5652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PERATURAN PENERIMAAN</a:t>
            </a:r>
          </a:p>
        </p:txBody>
      </p:sp>
      <p:sp>
        <p:nvSpPr>
          <p:cNvPr id="22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980406" y="685800"/>
            <a:ext cx="8231188" cy="5652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PERATURAN PENERIMAAN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3332" t="26969" r="21503" b="16693"/>
          <a:stretch/>
        </p:blipFill>
        <p:spPr>
          <a:xfrm>
            <a:off x="1752601" y="1143000"/>
            <a:ext cx="8686799" cy="56388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91600" y="1143000"/>
            <a:ext cx="1447800" cy="1982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KEW.PS-2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81704342"/>
              </p:ext>
            </p:extLst>
          </p:nvPr>
        </p:nvGraphicFramePr>
        <p:xfrm>
          <a:off x="1219200" y="1066800"/>
          <a:ext cx="9084924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0406" y="685800"/>
            <a:ext cx="8231188" cy="5652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PERATURAN PENERIMAAN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9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792594" y="766578"/>
            <a:ext cx="8231188" cy="56527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PERATURAN PENERIMAAN</a:t>
            </a:r>
          </a:p>
        </p:txBody>
      </p:sp>
      <p:sp>
        <p:nvSpPr>
          <p:cNvPr id="5" name="Right Triangle 4"/>
          <p:cNvSpPr/>
          <p:nvPr/>
        </p:nvSpPr>
        <p:spPr>
          <a:xfrm>
            <a:off x="0" y="1981200"/>
            <a:ext cx="9525000" cy="4909457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" descr="C:\Users\sairolanuar.ibrahim\Desktop\main-ill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59" y="1511582"/>
            <a:ext cx="2220686" cy="206997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33163" y="4809712"/>
            <a:ext cx="5555186" cy="7294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Ukuran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keadaan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fizikal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barang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tidak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sesuai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diserahkan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kawasan</a:t>
            </a:r>
            <a:r>
              <a:rPr lang="en-US" dirty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stor</a:t>
            </a:r>
            <a:endParaRPr lang="en-US" sz="1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6044" y="5683192"/>
            <a:ext cx="5542305" cy="104797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Arial"/>
                <a:ea typeface="Calibri"/>
                <a:cs typeface="Times New Roman"/>
              </a:rPr>
              <a:t>Mengikut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syarat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penyerahan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barang</a:t>
            </a:r>
            <a:r>
              <a:rPr lang="en-US" dirty="0">
                <a:latin typeface="Arial"/>
                <a:ea typeface="Calibri"/>
                <a:cs typeface="Times New Roman"/>
              </a:rPr>
              <a:t> yang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dipersetujui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seperti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penyerahan</a:t>
            </a:r>
            <a:r>
              <a:rPr lang="en-US" dirty="0">
                <a:latin typeface="Arial"/>
                <a:ea typeface="Calibri"/>
                <a:cs typeface="Times New Roman"/>
              </a:rPr>
              <a:t> di </a:t>
            </a:r>
            <a:r>
              <a:rPr lang="en-US" dirty="0" err="1">
                <a:latin typeface="Arial"/>
                <a:ea typeface="Calibri"/>
                <a:cs typeface="Times New Roman"/>
              </a:rPr>
              <a:t>tapak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projek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sebagainya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929" y="4326805"/>
            <a:ext cx="46818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  <a:cs typeface="Times New Roman"/>
              </a:rPr>
              <a:t>PENERIMAAN DI LUAR KAWASAN STOR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88349" y="759659"/>
            <a:ext cx="5190331" cy="39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PERATURAN PENERIMAAN DARIPADA STOR</a:t>
            </a:r>
            <a:endParaRPr lang="en-US" sz="1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1200" y="1196698"/>
            <a:ext cx="6426967" cy="1047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Arial"/>
                <a:ea typeface="Calibri"/>
                <a:cs typeface="Times New Roman"/>
              </a:rPr>
              <a:t>Barang-barang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diterima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daripada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stor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disertakan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dengan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Borang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Permohonan</a:t>
            </a:r>
            <a:r>
              <a:rPr lang="en-US" dirty="0">
                <a:latin typeface="Arial"/>
                <a:ea typeface="Calibri"/>
                <a:cs typeface="Times New Roman"/>
              </a:rPr>
              <a:t> Stok KEW.PS-7 </a:t>
            </a:r>
            <a:r>
              <a:rPr lang="en-US" dirty="0" err="1">
                <a:latin typeface="Arial"/>
                <a:ea typeface="Calibri"/>
                <a:cs typeface="Times New Roman"/>
              </a:rPr>
              <a:t>dan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Borang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Pembungkusan</a:t>
            </a:r>
            <a:r>
              <a:rPr lang="en-US" dirty="0">
                <a:latin typeface="Arial"/>
                <a:ea typeface="Calibri"/>
                <a:cs typeface="Times New Roman"/>
              </a:rPr>
              <a:t> Stok KEW.PS-9 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3612" y="3995630"/>
            <a:ext cx="6378388" cy="13665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Arial"/>
                <a:ea typeface="Calibri"/>
                <a:cs typeface="Times New Roman"/>
              </a:rPr>
              <a:t>Borang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Penolakan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Barang-Barang</a:t>
            </a:r>
            <a:r>
              <a:rPr lang="en-US" dirty="0">
                <a:latin typeface="Arial"/>
                <a:ea typeface="Calibri"/>
                <a:cs typeface="Times New Roman"/>
              </a:rPr>
              <a:t> (BPB) KEW.PS-2 </a:t>
            </a:r>
            <a:r>
              <a:rPr lang="en-US" dirty="0" err="1">
                <a:latin typeface="Arial"/>
                <a:ea typeface="Calibri"/>
                <a:cs typeface="Times New Roman"/>
              </a:rPr>
              <a:t>hendaklah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disediakan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oleh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Pegawai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Penerima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jika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terdapat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kerosakan</a:t>
            </a:r>
            <a:r>
              <a:rPr lang="en-US" dirty="0">
                <a:latin typeface="Arial"/>
                <a:ea typeface="Calibri"/>
                <a:cs typeface="Times New Roman"/>
              </a:rPr>
              <a:t>, </a:t>
            </a:r>
            <a:r>
              <a:rPr lang="en-US" dirty="0" err="1">
                <a:latin typeface="Arial"/>
                <a:ea typeface="Calibri"/>
                <a:cs typeface="Times New Roman"/>
              </a:rPr>
              <a:t>kuantiti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kurang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atau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lebih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tidak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mematuhi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spesifikasi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1200" y="2244677"/>
            <a:ext cx="6400800" cy="1027461"/>
          </a:xfrm>
          <a:prstGeom prst="rect">
            <a:avLst/>
          </a:prstGeom>
          <a:solidFill>
            <a:srgbClr val="E2CCD3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Arial"/>
                <a:ea typeface="Calibri"/>
                <a:cs typeface="Times New Roman"/>
              </a:rPr>
              <a:t>Pegawai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Penerima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hendaklah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memeriksa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mengesahkan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barang-barang</a:t>
            </a:r>
            <a:r>
              <a:rPr lang="en-US" dirty="0">
                <a:latin typeface="Arial"/>
                <a:ea typeface="Calibri"/>
                <a:cs typeface="Times New Roman"/>
              </a:rPr>
              <a:t> yang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diterima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sama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seperti</a:t>
            </a:r>
            <a:r>
              <a:rPr lang="en-US" dirty="0">
                <a:latin typeface="Arial"/>
                <a:ea typeface="Calibri"/>
                <a:cs typeface="Times New Roman"/>
              </a:rPr>
              <a:t> yang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dipesan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91200" y="2947651"/>
            <a:ext cx="6400800" cy="1047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dirty="0" err="1">
                <a:latin typeface="Arial"/>
                <a:ea typeface="Calibri"/>
                <a:cs typeface="Times New Roman"/>
              </a:rPr>
              <a:t>Pengesahan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penerimaan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boleh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dilakukan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selepas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pemeriksaan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berjaya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dilaksanakan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dengan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menggunakan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Borang</a:t>
            </a:r>
            <a:r>
              <a:rPr lang="en-US" dirty="0">
                <a:latin typeface="Arial"/>
                <a:ea typeface="Calibri"/>
                <a:cs typeface="Times New Roman"/>
              </a:rPr>
              <a:t> </a:t>
            </a:r>
            <a:r>
              <a:rPr lang="en-US" dirty="0" err="1">
                <a:latin typeface="Arial"/>
                <a:ea typeface="Calibri"/>
                <a:cs typeface="Times New Roman"/>
              </a:rPr>
              <a:t>Permohonan</a:t>
            </a:r>
            <a:r>
              <a:rPr lang="en-US" dirty="0">
                <a:latin typeface="Arial"/>
                <a:ea typeface="Calibri"/>
                <a:cs typeface="Times New Roman"/>
              </a:rPr>
              <a:t> Stok KEW.PS7</a:t>
            </a:r>
            <a:endParaRPr lang="en-US" sz="1400" dirty="0">
              <a:ea typeface="Calibri"/>
              <a:cs typeface="Times New Roman"/>
            </a:endParaRPr>
          </a:p>
        </p:txBody>
      </p:sp>
      <p:sp>
        <p:nvSpPr>
          <p:cNvPr id="1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Title 1"/>
          <p:cNvSpPr>
            <a:spLocks noGrp="1"/>
          </p:cNvSpPr>
          <p:nvPr>
            <p:ph type="title"/>
          </p:nvPr>
        </p:nvSpPr>
        <p:spPr>
          <a:xfrm>
            <a:off x="1959430" y="76201"/>
            <a:ext cx="8231188" cy="868589"/>
          </a:xfrm>
        </p:spPr>
        <p:txBody>
          <a:bodyPr/>
          <a:lstStyle/>
          <a:p>
            <a:r>
              <a:rPr lang="en-US" altLang="en-US" sz="3900" dirty="0">
                <a:solidFill>
                  <a:schemeClr val="bg1"/>
                </a:solidFill>
              </a:rPr>
              <a:t>PENERIMAAN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60091"/>
              </p:ext>
            </p:extLst>
          </p:nvPr>
        </p:nvGraphicFramePr>
        <p:xfrm>
          <a:off x="2072640" y="1454214"/>
          <a:ext cx="6080760" cy="1542288"/>
        </p:xfrm>
        <a:graphic>
          <a:graphicData uri="http://schemas.openxmlformats.org/drawingml/2006/table">
            <a:tbl>
              <a:tblPr firstRow="1" firstCol="1" bandRow="1"/>
              <a:tblGrid>
                <a:gridCol w="608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Barang-Barang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Dikembalikan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Oleh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Pemesan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Direkodkan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semula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dalam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sebagai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belum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guna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;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285750" marR="0" indent="-28575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separa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guna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hendaklah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direkod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menggunakan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borang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disediakan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oleh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tujuan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kawalan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keluar-masuk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34336"/>
              </p:ext>
            </p:extLst>
          </p:nvPr>
        </p:nvGraphicFramePr>
        <p:xfrm>
          <a:off x="3139440" y="3297556"/>
          <a:ext cx="6080760" cy="1454658"/>
        </p:xfrm>
        <a:graphic>
          <a:graphicData uri="http://schemas.openxmlformats.org/drawingml/2006/table">
            <a:tbl>
              <a:tblPr firstRow="1" firstCol="1" bandRow="1"/>
              <a:tblGrid>
                <a:gridCol w="608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Pelabelan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Barang-Barang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Diterima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Pegawai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Penerima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Pusat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Utama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Unit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hendaklah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melabelkan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nombor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kod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nama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bekas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di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lokasi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memudahkan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penyimpanan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593865"/>
              </p:ext>
            </p:extLst>
          </p:nvPr>
        </p:nvGraphicFramePr>
        <p:xfrm>
          <a:off x="3977640" y="5083556"/>
          <a:ext cx="6080760" cy="841248"/>
        </p:xfrm>
        <a:graphic>
          <a:graphicData uri="http://schemas.openxmlformats.org/drawingml/2006/table">
            <a:tbl>
              <a:tblPr firstRow="1" firstCol="1" bandRow="1"/>
              <a:tblGrid>
                <a:gridCol w="608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Penerimaan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Barang-Barang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Mudah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Terbakar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Kimia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Dihantar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terus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ke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barang-barang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mudah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terbakar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kimia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untuk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disimpan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2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P disenarai 20 pelabuhan terbaik dunia - Kosmo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1"/>
            <a:ext cx="12192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 rot="20247136">
            <a:off x="3354313" y="2454616"/>
            <a:ext cx="2388169" cy="37129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478535" y="3391661"/>
            <a:ext cx="2167572" cy="33345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714143">
            <a:off x="3287399" y="4765663"/>
            <a:ext cx="2502391" cy="35527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247136">
            <a:off x="3354314" y="2454616"/>
            <a:ext cx="2388169" cy="37129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478536" y="3391661"/>
            <a:ext cx="2167572" cy="333453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714143">
            <a:off x="3287400" y="4765663"/>
            <a:ext cx="2502391" cy="3552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905000" y="2750509"/>
            <a:ext cx="2362200" cy="1693071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63182" y="656423"/>
            <a:ext cx="9200018" cy="868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Penerimaan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Barang-Barang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Import Di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Pendaratan</a:t>
            </a: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6107" y="4950544"/>
            <a:ext cx="6393594" cy="1323439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Jika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barang-barang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tersebut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didapati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berlaku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kerosakan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kehilangan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cukup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bekal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sebagainya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berlaku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konsainan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diterima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sijil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kerosakan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hendaklah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diperoleh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daripada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pembekal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9629" y="3240545"/>
            <a:ext cx="16129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</a:rPr>
              <a:t>Pastikan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46107" y="1865395"/>
            <a:ext cx="6391459" cy="707886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Bungkusan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barang-barang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berkenaan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mempunyai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sebarang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tanda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kerosakan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terusik</a:t>
            </a:r>
            <a:r>
              <a:rPr lang="en-US" sz="2000" dirty="0">
                <a:solidFill>
                  <a:schemeClr val="bg1"/>
                </a:solidFill>
              </a:rPr>
              <a:t>;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7175" y="2913665"/>
            <a:ext cx="6391459" cy="1631216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Sekiranya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terdapat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tanda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tersebut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bungkusan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itu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hendaklah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dibuka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diperiksa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serta-merta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hadapan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agen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penghantaran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wakilnya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hendaklah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dibandingkan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butir-butir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terdapat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inbois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r>
              <a:rPr lang="en-US" sz="2000" dirty="0">
                <a:solidFill>
                  <a:schemeClr val="bg1"/>
                </a:solidFill>
              </a:rPr>
              <a:t> nota </a:t>
            </a:r>
            <a:r>
              <a:rPr lang="en-US" sz="2000" dirty="0" err="1">
                <a:solidFill>
                  <a:schemeClr val="bg1"/>
                </a:solidFill>
              </a:rPr>
              <a:t>hantaran</a:t>
            </a:r>
            <a:r>
              <a:rPr lang="en-US" sz="2000" dirty="0">
                <a:solidFill>
                  <a:schemeClr val="bg1"/>
                </a:solidFill>
              </a:rPr>
              <a:t>/ </a:t>
            </a:r>
            <a:r>
              <a:rPr lang="en-US" sz="2000" dirty="0" err="1">
                <a:solidFill>
                  <a:schemeClr val="bg1"/>
                </a:solidFill>
              </a:rPr>
              <a:t>pembungkusan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</p:txBody>
      </p:sp>
      <p:sp>
        <p:nvSpPr>
          <p:cNvPr id="23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6.2 PENERIMAAN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6.3 MEREKOD STOK</a:t>
            </a:r>
            <a:endParaRPr lang="en-MY" sz="6000" dirty="0"/>
          </a:p>
        </p:txBody>
      </p:sp>
      <p:pic>
        <p:nvPicPr>
          <p:cNvPr id="7" name="Picture 2" descr="A Beginner's Guide to Inventory Management | Own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30562"/>
            <a:ext cx="5257800" cy="295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495800" y="2620146"/>
            <a:ext cx="2819400" cy="2819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457200" y="1676400"/>
            <a:ext cx="4724400" cy="2308324"/>
          </a:xfrm>
          <a:prstGeom prst="rect">
            <a:avLst/>
          </a:prstGeom>
          <a:solidFill>
            <a:schemeClr val="accent6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OBJEKTIF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smtClean="0"/>
              <a:t> </a:t>
            </a:r>
            <a:r>
              <a:rPr lang="en-US" sz="2400" dirty="0" err="1" smtClean="0"/>
              <a:t>Mengetahui</a:t>
            </a:r>
            <a:r>
              <a:rPr lang="en-US" sz="2400" dirty="0" smtClean="0"/>
              <a:t> </a:t>
            </a:r>
            <a:r>
              <a:rPr lang="en-US" sz="2400" dirty="0" err="1"/>
              <a:t>kedudukan</a:t>
            </a:r>
            <a:r>
              <a:rPr lang="en-US" sz="2400" dirty="0"/>
              <a:t> </a:t>
            </a:r>
            <a:r>
              <a:rPr lang="en-US" sz="2400" dirty="0" err="1"/>
              <a:t>stok</a:t>
            </a:r>
            <a:r>
              <a:rPr lang="en-US" sz="2400" dirty="0"/>
              <a:t> </a:t>
            </a:r>
            <a:r>
              <a:rPr lang="en-US" sz="2400" dirty="0" smtClean="0"/>
              <a:t>       </a:t>
            </a:r>
            <a:r>
              <a:rPr lang="en-US" sz="2400" dirty="0" err="1" smtClean="0"/>
              <a:t>simpanan</a:t>
            </a:r>
            <a:endParaRPr lang="en-US" sz="2400" dirty="0"/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err="1" smtClean="0"/>
              <a:t>Memastikan</a:t>
            </a:r>
            <a:r>
              <a:rPr lang="en-US" sz="2400" dirty="0" smtClean="0"/>
              <a:t> </a:t>
            </a:r>
            <a:r>
              <a:rPr lang="en-US" sz="2400" dirty="0" err="1"/>
              <a:t>bilangan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fizikal</a:t>
            </a:r>
            <a:r>
              <a:rPr lang="en-US" sz="2400" dirty="0"/>
              <a:t> </a:t>
            </a:r>
            <a:r>
              <a:rPr lang="en-US" sz="2400" dirty="0" err="1"/>
              <a:t>stok</a:t>
            </a:r>
            <a:r>
              <a:rPr lang="en-US" sz="2400" dirty="0"/>
              <a:t> </a:t>
            </a:r>
            <a:r>
              <a:rPr lang="en-US" sz="2400" dirty="0" err="1"/>
              <a:t>sentiasa</a:t>
            </a:r>
            <a:r>
              <a:rPr lang="en-US" sz="2400" dirty="0"/>
              <a:t> </a:t>
            </a:r>
            <a:r>
              <a:rPr lang="en-US" sz="2400" dirty="0" err="1"/>
              <a:t>tepat</a:t>
            </a:r>
            <a:endParaRPr lang="en-US" sz="2400" dirty="0"/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en-US" sz="2400" dirty="0" err="1" smtClean="0"/>
              <a:t>Mengawal</a:t>
            </a:r>
            <a:r>
              <a:rPr lang="en-US" sz="2400" dirty="0" smtClean="0"/>
              <a:t> </a:t>
            </a:r>
            <a:r>
              <a:rPr lang="en-US" sz="2400" dirty="0"/>
              <a:t>paras </a:t>
            </a:r>
            <a:r>
              <a:rPr lang="en-US" sz="2400" dirty="0" err="1"/>
              <a:t>stok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57200" y="4687156"/>
            <a:ext cx="4648200" cy="1938992"/>
          </a:xfrm>
          <a:prstGeom prst="rect">
            <a:avLst/>
          </a:prstGeom>
          <a:solidFill>
            <a:schemeClr val="accent6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 DAFTAR</a:t>
            </a:r>
          </a:p>
          <a:p>
            <a:pPr algn="just"/>
            <a:r>
              <a:rPr lang="en-US" sz="2400" dirty="0" err="1" smtClean="0"/>
              <a:t>Semua</a:t>
            </a:r>
            <a:r>
              <a:rPr lang="en-US" sz="2400" dirty="0" smtClean="0"/>
              <a:t> </a:t>
            </a:r>
            <a:r>
              <a:rPr lang="en-US" sz="2400" dirty="0" err="1"/>
              <a:t>stok</a:t>
            </a:r>
            <a:r>
              <a:rPr lang="en-US" sz="2400" dirty="0"/>
              <a:t> yang    </a:t>
            </a:r>
            <a:r>
              <a:rPr lang="en-US" sz="2400" dirty="0" err="1" smtClean="0"/>
              <a:t>diterima</a:t>
            </a:r>
            <a:r>
              <a:rPr lang="en-US" sz="2400" dirty="0" smtClean="0"/>
              <a:t> </a:t>
            </a:r>
            <a:r>
              <a:rPr lang="en-US" sz="2400" dirty="0" err="1" smtClean="0"/>
              <a:t>hendaklah</a:t>
            </a:r>
            <a:r>
              <a:rPr lang="en-US" sz="2400" dirty="0" smtClean="0"/>
              <a:t> </a:t>
            </a:r>
            <a:r>
              <a:rPr lang="en-US" sz="2400" dirty="0" err="1"/>
              <a:t>direkodkan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Pegawai</a:t>
            </a:r>
            <a:r>
              <a:rPr lang="en-US" sz="2400" dirty="0"/>
              <a:t> </a:t>
            </a:r>
            <a:r>
              <a:rPr lang="en-US" sz="2400" dirty="0" err="1"/>
              <a:t>Stor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Kad</a:t>
            </a:r>
            <a:r>
              <a:rPr lang="en-US" sz="2400" dirty="0"/>
              <a:t> </a:t>
            </a:r>
            <a:r>
              <a:rPr lang="en-US" sz="2400" dirty="0" err="1"/>
              <a:t>Daftar</a:t>
            </a:r>
            <a:r>
              <a:rPr lang="en-US" sz="2400" dirty="0"/>
              <a:t> </a:t>
            </a:r>
            <a:r>
              <a:rPr lang="en-US" sz="2400" dirty="0" smtClean="0"/>
              <a:t>Stok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KEW.PS-3</a:t>
            </a:r>
            <a:r>
              <a:rPr lang="en-US" sz="2400" dirty="0" smtClean="0">
                <a:solidFill>
                  <a:srgbClr val="FF0000"/>
                </a:solidFill>
                <a:hlinkClick r:id="rId3" action="ppaction://hlinkfile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15404" y="1676400"/>
            <a:ext cx="5020648" cy="2308324"/>
          </a:xfrm>
          <a:prstGeom prst="rect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 YANG PERLU DIREKODKAN</a:t>
            </a:r>
          </a:p>
          <a:p>
            <a:pPr algn="just"/>
            <a:r>
              <a:rPr lang="en-US" sz="2400" dirty="0" smtClean="0"/>
              <a:t>Stok </a:t>
            </a:r>
            <a:r>
              <a:rPr lang="en-US" sz="2400" dirty="0"/>
              <a:t>yang </a:t>
            </a:r>
            <a:r>
              <a:rPr lang="en-US" sz="2400" dirty="0" err="1"/>
              <a:t>diterima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pembelian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wang</a:t>
            </a:r>
            <a:r>
              <a:rPr lang="en-US" sz="2400" dirty="0"/>
              <a:t> </a:t>
            </a:r>
            <a:r>
              <a:rPr lang="en-US" sz="2400" dirty="0" err="1"/>
              <a:t>kerajaan</a:t>
            </a:r>
            <a:r>
              <a:rPr lang="en-US" sz="2400" dirty="0"/>
              <a:t>, yang </a:t>
            </a:r>
            <a:r>
              <a:rPr lang="en-US" sz="2400" dirty="0" err="1"/>
              <a:t>disewa</a:t>
            </a:r>
            <a:r>
              <a:rPr lang="en-US" sz="2400" dirty="0"/>
              <a:t> </a:t>
            </a:r>
            <a:r>
              <a:rPr lang="en-US" sz="2400" dirty="0" err="1"/>
              <a:t>beli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wang</a:t>
            </a:r>
            <a:r>
              <a:rPr lang="en-US" sz="2400" dirty="0"/>
              <a:t> </a:t>
            </a:r>
            <a:r>
              <a:rPr lang="en-US" sz="2400" dirty="0" err="1"/>
              <a:t>kerajaan</a:t>
            </a:r>
            <a:r>
              <a:rPr lang="en-US" sz="2400" dirty="0"/>
              <a:t>, yang </a:t>
            </a:r>
            <a:r>
              <a:rPr lang="en-US" sz="2400" dirty="0" err="1"/>
              <a:t>diterima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dirty="0" err="1"/>
              <a:t>hadiah</a:t>
            </a:r>
            <a:r>
              <a:rPr lang="en-US" sz="2400" dirty="0"/>
              <a:t>, </a:t>
            </a:r>
            <a:r>
              <a:rPr lang="en-US" sz="2400" dirty="0" err="1"/>
              <a:t>pindahan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proses </a:t>
            </a:r>
            <a:r>
              <a:rPr lang="en-US" sz="2400" dirty="0" err="1"/>
              <a:t>perundangan</a:t>
            </a:r>
            <a:r>
              <a:rPr lang="en-US" sz="2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9400" y="4687156"/>
            <a:ext cx="5006652" cy="1938992"/>
          </a:xfrm>
          <a:prstGeom prst="rect">
            <a:avLst/>
          </a:prstGeom>
          <a:solidFill>
            <a:schemeClr val="accent6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TEMPOH REKOD </a:t>
            </a: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</a:rPr>
              <a:t>Setiap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stok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hendaklah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direkodkan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dalam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tempoh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minggu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tarikh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pengesahan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penerimaan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2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11049000" cy="1017588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KANDUNGAN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8305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Pendahuluan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Penerimaan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Merekod</a:t>
            </a:r>
            <a:r>
              <a:rPr lang="en-US" sz="3200" b="1" dirty="0">
                <a:cs typeface="Arial" panose="020B0604020202020204" pitchFamily="34" charset="0"/>
              </a:rPr>
              <a:t> Stok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Penyimpanan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Pengeluaran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Pemeriksaan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Keselamatan</a:t>
            </a:r>
            <a:r>
              <a:rPr lang="en-US" sz="3200" b="1" dirty="0">
                <a:cs typeface="Arial" panose="020B0604020202020204" pitchFamily="34" charset="0"/>
              </a:rPr>
              <a:t> Dan </a:t>
            </a:r>
            <a:r>
              <a:rPr lang="en-US" sz="3200" b="1" dirty="0" err="1">
                <a:cs typeface="Arial" panose="020B0604020202020204" pitchFamily="34" charset="0"/>
              </a:rPr>
              <a:t>Kebersihan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Pindahan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Pelupusan</a:t>
            </a:r>
            <a:endParaRPr lang="en-US" sz="3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cs typeface="Arial" panose="020B0604020202020204" pitchFamily="34" charset="0"/>
              </a:rPr>
              <a:t>  </a:t>
            </a:r>
            <a:r>
              <a:rPr lang="en-US" sz="3200" b="1" dirty="0" err="1">
                <a:cs typeface="Arial" panose="020B0604020202020204" pitchFamily="34" charset="0"/>
              </a:rPr>
              <a:t>Kehilangan</a:t>
            </a:r>
            <a:r>
              <a:rPr lang="en-US" sz="3200" b="1" dirty="0">
                <a:cs typeface="Arial" panose="020B0604020202020204" pitchFamily="34" charset="0"/>
              </a:rPr>
              <a:t> Dan </a:t>
            </a:r>
            <a:r>
              <a:rPr lang="en-US" sz="3200" b="1" dirty="0" err="1">
                <a:cs typeface="Arial" panose="020B0604020202020204" pitchFamily="34" charset="0"/>
              </a:rPr>
              <a:t>Hapus</a:t>
            </a:r>
            <a:r>
              <a:rPr lang="en-US" sz="3200" b="1" dirty="0">
                <a:cs typeface="Arial" panose="020B0604020202020204" pitchFamily="34" charset="0"/>
              </a:rPr>
              <a:t> Kira</a:t>
            </a:r>
          </a:p>
        </p:txBody>
      </p:sp>
    </p:spTree>
    <p:extLst>
      <p:ext uri="{BB962C8B-B14F-4D97-AF65-F5344CB8AC3E}">
        <p14:creationId xmlns:p14="http://schemas.microsoft.com/office/powerpoint/2010/main" val="26339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0216" y="181947"/>
            <a:ext cx="6324600" cy="6669833"/>
            <a:chOff x="3449515" y="1055081"/>
            <a:chExt cx="5029200" cy="5638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36251" t="19999" r="35416" b="11853"/>
            <a:stretch/>
          </p:blipFill>
          <p:spPr>
            <a:xfrm>
              <a:off x="3449515" y="1055081"/>
              <a:ext cx="3962400" cy="5638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7558453" y="1893281"/>
              <a:ext cx="914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 err="1">
                  <a:solidFill>
                    <a:schemeClr val="bg1"/>
                  </a:solidFill>
                </a:rPr>
                <a:t>stok</a:t>
              </a:r>
              <a:endParaRPr lang="en-MY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64315" y="2614250"/>
              <a:ext cx="914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</a:rPr>
                <a:t>Paras </a:t>
              </a:r>
              <a:r>
                <a:rPr lang="en-US" sz="1050" b="1" dirty="0" err="1">
                  <a:solidFill>
                    <a:schemeClr val="bg1"/>
                  </a:solidFill>
                </a:rPr>
                <a:t>stok</a:t>
              </a:r>
              <a:endParaRPr lang="en-MY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64315" y="3182819"/>
              <a:ext cx="914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 err="1">
                  <a:solidFill>
                    <a:schemeClr val="bg1"/>
                  </a:solidFill>
                </a:rPr>
                <a:t>penerimaan</a:t>
              </a:r>
              <a:endParaRPr lang="en-MY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64315" y="3722081"/>
              <a:ext cx="914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</a:rPr>
                <a:t>Maklumat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 err="1">
                  <a:solidFill>
                    <a:schemeClr val="bg1"/>
                  </a:solidFill>
                </a:rPr>
                <a:t>pengeluaran</a:t>
              </a:r>
              <a:endParaRPr lang="en-MY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46730" y="5674936"/>
              <a:ext cx="914400" cy="5634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err="1">
                  <a:solidFill>
                    <a:schemeClr val="bg1"/>
                  </a:solidFill>
                </a:rPr>
                <a:t>Keseluruhan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r>
                <a:rPr lang="en-US" sz="1050" b="1" dirty="0" err="1">
                  <a:solidFill>
                    <a:schemeClr val="bg1"/>
                  </a:solidFill>
                </a:rPr>
                <a:t>pengeluaran</a:t>
              </a:r>
              <a:r>
                <a:rPr lang="en-US" sz="1050" b="1" dirty="0">
                  <a:solidFill>
                    <a:schemeClr val="bg1"/>
                  </a:solidFill>
                </a:rPr>
                <a:t>/</a:t>
              </a:r>
              <a:r>
                <a:rPr lang="en-US" sz="1050" b="1" dirty="0" err="1">
                  <a:solidFill>
                    <a:schemeClr val="bg1"/>
                  </a:solidFill>
                </a:rPr>
                <a:t>penerimaan</a:t>
              </a:r>
              <a:endParaRPr lang="en-MY" sz="1050" b="1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Elbow Connector 20"/>
            <p:cNvCxnSpPr/>
            <p:nvPr/>
          </p:nvCxnSpPr>
          <p:spPr>
            <a:xfrm rot="10800000" flipV="1">
              <a:off x="6040315" y="2045681"/>
              <a:ext cx="1524000" cy="381000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/>
            <p:nvPr/>
          </p:nvCxnSpPr>
          <p:spPr>
            <a:xfrm rot="10800000" flipV="1">
              <a:off x="6116515" y="2772512"/>
              <a:ext cx="1524000" cy="381000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 rot="10800000" flipV="1">
              <a:off x="6116515" y="3432476"/>
              <a:ext cx="1524000" cy="381000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/>
            <p:nvPr/>
          </p:nvCxnSpPr>
          <p:spPr>
            <a:xfrm rot="10800000" flipV="1">
              <a:off x="5964115" y="3927773"/>
              <a:ext cx="1641230" cy="809548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ight Brace 24"/>
            <p:cNvSpPr/>
            <p:nvPr/>
          </p:nvSpPr>
          <p:spPr>
            <a:xfrm>
              <a:off x="7411916" y="5703282"/>
              <a:ext cx="45719" cy="53513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952245" y="513034"/>
            <a:ext cx="1447800" cy="1982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KEW.PS-3</a:t>
            </a:r>
            <a:endParaRPr lang="en-MY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69662" y="395671"/>
            <a:ext cx="5637127" cy="6386128"/>
            <a:chOff x="2514600" y="1120367"/>
            <a:chExt cx="7810500" cy="57376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l="36685" t="18805" r="35802" b="8369"/>
            <a:stretch/>
          </p:blipFill>
          <p:spPr>
            <a:xfrm>
              <a:off x="2514600" y="1163516"/>
              <a:ext cx="5334000" cy="56944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5562599" y="1120367"/>
              <a:ext cx="1831797" cy="172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Maklumat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transaksi</a:t>
              </a:r>
              <a:endParaRPr lang="en-MY" sz="105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143999" y="2549769"/>
              <a:ext cx="1181101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Baki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Stok</a:t>
              </a:r>
              <a:endParaRPr lang="en-MY" sz="105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450183" y="3106154"/>
              <a:ext cx="1874917" cy="5885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Pegawai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Stor-merekod</a:t>
              </a:r>
              <a:endParaRPr lang="en-US" sz="1050" b="1" dirty="0">
                <a:solidFill>
                  <a:prstClr val="white"/>
                </a:solidFill>
                <a:latin typeface="Calibri"/>
              </a:endParaRPr>
            </a:p>
            <a:p>
              <a:pPr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Pelulus-melulus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pengeluaran</a:t>
              </a:r>
              <a:endParaRPr lang="en-MY" sz="1050" b="1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" name="Elbow Connector 31"/>
            <p:cNvCxnSpPr/>
            <p:nvPr/>
          </p:nvCxnSpPr>
          <p:spPr>
            <a:xfrm rot="10800000">
              <a:off x="7086600" y="1447802"/>
              <a:ext cx="2133600" cy="1260231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2"/>
            <p:cNvCxnSpPr/>
            <p:nvPr/>
          </p:nvCxnSpPr>
          <p:spPr>
            <a:xfrm rot="10800000" flipV="1">
              <a:off x="7696200" y="3400426"/>
              <a:ext cx="1181100" cy="348569"/>
            </a:xfrm>
            <a:prstGeom prst="bentConnector3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ight Brace 33"/>
            <p:cNvSpPr/>
            <p:nvPr/>
          </p:nvSpPr>
          <p:spPr>
            <a:xfrm rot="16200000">
              <a:off x="5713670" y="989270"/>
              <a:ext cx="155060" cy="762000"/>
            </a:xfrm>
            <a:prstGeom prst="rightBrac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848598" y="4620358"/>
              <a:ext cx="2290841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Dakwat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Merah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–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Terimaan</a:t>
              </a:r>
              <a:endParaRPr lang="en-MY" sz="105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848600" y="4970969"/>
              <a:ext cx="229084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Dakwat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Hitam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/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Biru</a:t>
              </a:r>
              <a:r>
                <a:rPr lang="en-US" sz="1050" b="1" dirty="0">
                  <a:solidFill>
                    <a:prstClr val="white"/>
                  </a:solidFill>
                  <a:latin typeface="Calibri"/>
                </a:rPr>
                <a:t> - </a:t>
              </a:r>
              <a:r>
                <a:rPr lang="en-US" sz="1050" b="1" dirty="0" err="1">
                  <a:solidFill>
                    <a:prstClr val="white"/>
                  </a:solidFill>
                  <a:latin typeface="Calibri"/>
                </a:rPr>
                <a:t>Keluaran</a:t>
              </a:r>
              <a:endParaRPr lang="en-MY" sz="105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7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022111"/>
              </p:ext>
            </p:extLst>
          </p:nvPr>
        </p:nvGraphicFramePr>
        <p:xfrm>
          <a:off x="304800" y="1406076"/>
          <a:ext cx="11887200" cy="5546979"/>
        </p:xfrm>
        <a:graphic>
          <a:graphicData uri="http://schemas.openxmlformats.org/drawingml/2006/table">
            <a:tbl>
              <a:tblPr firstRow="1" firstCol="1" bandRow="1"/>
              <a:tblGrid>
                <a:gridCol w="2345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465">
                <a:tc rowSpan="5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Tatacara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Merekod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62" marR="656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Penerimaan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direkodkan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dengan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dakwat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merah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pengeluaran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direkodkan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dengan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dakwat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hitam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biru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5662" marR="6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Semua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hendaklah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dikemas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kini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setiap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kali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transaksi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penerimaan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pengeluaran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5662" marR="6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Satu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digunakan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untuk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merekod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satu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item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dengan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mengikut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nombor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berturutan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5662" marR="6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7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Senarai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 </a:t>
                      </a:r>
                      <a:r>
                        <a:rPr lang="en-US" sz="1800" b="1" dirty="0">
                          <a:effectLst/>
                          <a:latin typeface="Calibri"/>
                          <a:ea typeface="Calibri"/>
                          <a:cs typeface="Times New Roman"/>
                          <a:hlinkClick r:id="rId2" action="ppaction://hlinkfile"/>
                        </a:rPr>
                        <a:t>KEW.PS-4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disediakan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Kad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Daftar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Stok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untuk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mempunyai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tarikh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luput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boleh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diasingkan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KEW.PS-4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memudahkan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pemantauan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5662" marR="6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02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Pindaan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pemadaman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pada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rekod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tidak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dibenarkan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Sekiranya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apa-apa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pembetulan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diperlukan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langkah-langkah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berikut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perlu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dipatuhi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:-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Angka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asal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hendaklah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digaris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dengan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satu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garisan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sahaja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;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Angka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betul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ditulis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bahagian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atas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angka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asal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Pembetulan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di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tandatangan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ringkas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oleh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Pegawai</a:t>
                      </a: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62" marR="656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Right Arrow 37"/>
          <p:cNvSpPr/>
          <p:nvPr/>
        </p:nvSpPr>
        <p:spPr>
          <a:xfrm>
            <a:off x="2003626" y="1770566"/>
            <a:ext cx="3688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2038599" y="2684966"/>
            <a:ext cx="3688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2038599" y="3523166"/>
            <a:ext cx="3688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2003626" y="4361366"/>
            <a:ext cx="3688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003626" y="5428166"/>
            <a:ext cx="368808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09" t="10618" r="31449" b="6219"/>
          <a:stretch/>
        </p:blipFill>
        <p:spPr>
          <a:xfrm>
            <a:off x="3352800" y="304800"/>
            <a:ext cx="5203512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5200" y="106589"/>
            <a:ext cx="1447800" cy="1982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KEW.PS-4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7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397" y="3352793"/>
            <a:ext cx="2468058" cy="1081619"/>
            <a:chOff x="3200397" y="2209785"/>
            <a:chExt cx="2468058" cy="1081619"/>
          </a:xfrm>
        </p:grpSpPr>
        <p:sp>
          <p:nvSpPr>
            <p:cNvPr id="19" name="Rounded Rectangle 18"/>
            <p:cNvSpPr/>
            <p:nvPr/>
          </p:nvSpPr>
          <p:spPr>
            <a:xfrm>
              <a:off x="3200397" y="2209785"/>
              <a:ext cx="2468058" cy="108161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4"/>
            <p:cNvSpPr txBox="1"/>
            <p:nvPr/>
          </p:nvSpPr>
          <p:spPr>
            <a:xfrm>
              <a:off x="3253197" y="2262585"/>
              <a:ext cx="2362458" cy="976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>
                  <a:solidFill>
                    <a:srgbClr val="FF0000"/>
                  </a:solidFill>
                </a:rPr>
                <a:t>Pengemaskinian</a:t>
              </a:r>
              <a:r>
                <a:rPr lang="en-US" sz="2400" b="1" kern="1200" dirty="0">
                  <a:solidFill>
                    <a:srgbClr val="FF0000"/>
                  </a:solidFill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</a:rPr>
                <a:t>Rekod</a:t>
              </a:r>
              <a:endParaRPr lang="en-US" sz="2400" b="1" kern="1200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" name="Straight Connector 5"/>
          <p:cNvSpPr/>
          <p:nvPr/>
        </p:nvSpPr>
        <p:spPr>
          <a:xfrm rot="16211477">
            <a:off x="5719981" y="3111738"/>
            <a:ext cx="48211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482112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Group 3"/>
          <p:cNvGrpSpPr/>
          <p:nvPr/>
        </p:nvGrpSpPr>
        <p:grpSpPr>
          <a:xfrm>
            <a:off x="4495800" y="1752600"/>
            <a:ext cx="2935816" cy="1118082"/>
            <a:chOff x="2971800" y="609592"/>
            <a:chExt cx="2935816" cy="1118082"/>
          </a:xfrm>
        </p:grpSpPr>
        <p:sp>
          <p:nvSpPr>
            <p:cNvPr id="17" name="Rounded Rectangle 16"/>
            <p:cNvSpPr/>
            <p:nvPr/>
          </p:nvSpPr>
          <p:spPr>
            <a:xfrm>
              <a:off x="2971800" y="609592"/>
              <a:ext cx="2935816" cy="111808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7"/>
            <p:cNvSpPr txBox="1"/>
            <p:nvPr/>
          </p:nvSpPr>
          <p:spPr>
            <a:xfrm>
              <a:off x="3026380" y="664172"/>
              <a:ext cx="2826656" cy="100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chemeClr val="bg1"/>
                  </a:solidFill>
                </a:rPr>
                <a:t>Kumpulan Stok </a:t>
              </a:r>
              <a:r>
                <a:rPr lang="en-US" sz="2000" kern="1200" dirty="0">
                  <a:solidFill>
                    <a:schemeClr val="bg1"/>
                  </a:solidFill>
                </a:rPr>
                <a:t>–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>
                  <a:solidFill>
                    <a:schemeClr val="bg1"/>
                  </a:solidFill>
                </a:rPr>
                <a:t>Setiap</a:t>
              </a:r>
              <a:r>
                <a:rPr lang="en-US" sz="2000" kern="1200" dirty="0">
                  <a:solidFill>
                    <a:schemeClr val="bg1"/>
                  </a:solidFill>
                </a:rPr>
                <a:t> 2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Tahun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pada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setiap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awal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tahun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Straight Connector 8"/>
          <p:cNvSpPr/>
          <p:nvPr/>
        </p:nvSpPr>
        <p:spPr>
          <a:xfrm rot="20765">
            <a:off x="7192451" y="3902578"/>
            <a:ext cx="50375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0375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7696204" y="3352810"/>
            <a:ext cx="2566838" cy="1118082"/>
            <a:chOff x="6172204" y="2209802"/>
            <a:chExt cx="2566838" cy="1118082"/>
          </a:xfrm>
        </p:grpSpPr>
        <p:sp>
          <p:nvSpPr>
            <p:cNvPr id="15" name="Rounded Rectangle 14"/>
            <p:cNvSpPr/>
            <p:nvPr/>
          </p:nvSpPr>
          <p:spPr>
            <a:xfrm>
              <a:off x="6172204" y="2209802"/>
              <a:ext cx="2566838" cy="1118082"/>
            </a:xfrm>
            <a:prstGeom prst="roundRect">
              <a:avLst/>
            </a:prstGeom>
            <a:solidFill>
              <a:srgbClr val="750923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10"/>
            <p:cNvSpPr txBox="1"/>
            <p:nvPr/>
          </p:nvSpPr>
          <p:spPr>
            <a:xfrm>
              <a:off x="6226784" y="2264382"/>
              <a:ext cx="2457678" cy="100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err="1">
                  <a:solidFill>
                    <a:schemeClr val="bg1"/>
                  </a:solidFill>
                </a:rPr>
                <a:t>Pergerakan</a:t>
              </a:r>
              <a:r>
                <a:rPr lang="en-US" sz="2000" kern="1200" dirty="0">
                  <a:solidFill>
                    <a:schemeClr val="bg1"/>
                  </a:solidFill>
                </a:rPr>
                <a:t> –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>
                  <a:solidFill>
                    <a:schemeClr val="bg1"/>
                  </a:solidFill>
                </a:rPr>
                <a:t>Aktif</a:t>
              </a:r>
              <a:r>
                <a:rPr lang="en-US" sz="2000" kern="1200" dirty="0">
                  <a:solidFill>
                    <a:schemeClr val="bg1"/>
                  </a:solidFill>
                </a:rPr>
                <a:t>/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Tidak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Aktif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pada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setiap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awal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tahun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Straight Connector 11"/>
          <p:cNvSpPr/>
          <p:nvPr/>
        </p:nvSpPr>
        <p:spPr>
          <a:xfrm rot="5384990">
            <a:off x="5664691" y="4731805"/>
            <a:ext cx="594790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479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/>
          <p:cNvGrpSpPr/>
          <p:nvPr/>
        </p:nvGrpSpPr>
        <p:grpSpPr>
          <a:xfrm>
            <a:off x="4343399" y="5029197"/>
            <a:ext cx="3244854" cy="1118082"/>
            <a:chOff x="2819399" y="3886189"/>
            <a:chExt cx="3244854" cy="1118082"/>
          </a:xfrm>
        </p:grpSpPr>
        <p:sp>
          <p:nvSpPr>
            <p:cNvPr id="13" name="Rounded Rectangle 12"/>
            <p:cNvSpPr/>
            <p:nvPr/>
          </p:nvSpPr>
          <p:spPr>
            <a:xfrm>
              <a:off x="2819399" y="3886189"/>
              <a:ext cx="3244854" cy="1118082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13"/>
            <p:cNvSpPr txBox="1"/>
            <p:nvPr/>
          </p:nvSpPr>
          <p:spPr>
            <a:xfrm>
              <a:off x="2873979" y="3940769"/>
              <a:ext cx="3135694" cy="100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chemeClr val="bg1"/>
                  </a:solidFill>
                </a:rPr>
                <a:t>Paras Stok </a:t>
              </a:r>
              <a:r>
                <a:rPr lang="en-US" sz="2000" kern="1200" dirty="0">
                  <a:solidFill>
                    <a:schemeClr val="bg1"/>
                  </a:solidFill>
                </a:rPr>
                <a:t>–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err="1">
                  <a:solidFill>
                    <a:schemeClr val="bg1"/>
                  </a:solidFill>
                </a:rPr>
                <a:t>Pada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setiap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awal</a:t>
              </a:r>
              <a:r>
                <a:rPr lang="en-US" sz="2000" kern="1200" dirty="0">
                  <a:solidFill>
                    <a:schemeClr val="bg1"/>
                  </a:solidFill>
                </a:rPr>
                <a:t> </a:t>
              </a:r>
              <a:r>
                <a:rPr lang="en-US" sz="2000" kern="1200" dirty="0" err="1">
                  <a:solidFill>
                    <a:schemeClr val="bg1"/>
                  </a:solidFill>
                </a:rPr>
                <a:t>tahun</a:t>
              </a:r>
              <a:r>
                <a:rPr lang="en-US" sz="2000" kern="1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9" name="Straight Connector 14"/>
          <p:cNvSpPr/>
          <p:nvPr/>
        </p:nvSpPr>
        <p:spPr>
          <a:xfrm rot="10779965">
            <a:off x="4128456" y="3902531"/>
            <a:ext cx="595946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95946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524000" y="3352815"/>
            <a:ext cx="2604461" cy="1118082"/>
            <a:chOff x="0" y="2209807"/>
            <a:chExt cx="2604461" cy="1118082"/>
          </a:xfrm>
        </p:grpSpPr>
        <p:sp>
          <p:nvSpPr>
            <p:cNvPr id="11" name="Rounded Rectangle 10"/>
            <p:cNvSpPr/>
            <p:nvPr/>
          </p:nvSpPr>
          <p:spPr>
            <a:xfrm>
              <a:off x="0" y="2209807"/>
              <a:ext cx="2604461" cy="111808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16"/>
            <p:cNvSpPr txBox="1"/>
            <p:nvPr/>
          </p:nvSpPr>
          <p:spPr>
            <a:xfrm>
              <a:off x="54580" y="2264387"/>
              <a:ext cx="2495301" cy="1008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000" b="1" kern="1200" dirty="0">
                  <a:solidFill>
                    <a:schemeClr val="bg1"/>
                  </a:solidFill>
                </a:rPr>
                <a:t>Lokasi Penyimpanan </a:t>
              </a:r>
              <a:r>
                <a:rPr lang="fi-FI" sz="2000" kern="1200" dirty="0">
                  <a:solidFill>
                    <a:schemeClr val="bg1"/>
                  </a:solidFill>
                </a:rPr>
                <a:t>– Apabila berlaku perubahan lokasi.</a:t>
              </a:r>
              <a:endParaRPr lang="en-US" sz="2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arepart Mobil: Ragam Jenis, Kegunaan, Beserta Tips Memilihny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6" y="3124200"/>
            <a:ext cx="3733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Triangle 1"/>
          <p:cNvSpPr/>
          <p:nvPr/>
        </p:nvSpPr>
        <p:spPr>
          <a:xfrm>
            <a:off x="0" y="1524000"/>
            <a:ext cx="11811000" cy="5366657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/>
          <p:cNvSpPr/>
          <p:nvPr/>
        </p:nvSpPr>
        <p:spPr>
          <a:xfrm>
            <a:off x="152400" y="3352800"/>
            <a:ext cx="50292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LAPORAN KEDUDUKAN STOK</a:t>
            </a:r>
          </a:p>
          <a:p>
            <a:pPr algn="just"/>
            <a:endParaRPr lang="en-US" dirty="0"/>
          </a:p>
          <a:p>
            <a:pPr marL="342900" indent="-342900" algn="just">
              <a:buAutoNum type="arabicPeriod"/>
            </a:pPr>
            <a:r>
              <a:rPr lang="en-US" dirty="0" err="1" smtClean="0"/>
              <a:t>Ketua</a:t>
            </a:r>
            <a:r>
              <a:rPr lang="en-US" dirty="0" smtClean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sediakan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 smtClean="0"/>
              <a:t>Kedudukan</a:t>
            </a:r>
            <a:r>
              <a:rPr lang="en-US" dirty="0" smtClean="0"/>
              <a:t> </a:t>
            </a:r>
            <a:r>
              <a:rPr lang="en-US" dirty="0"/>
              <a:t>Stok </a:t>
            </a:r>
            <a:r>
              <a:rPr lang="en-US" b="1" dirty="0">
                <a:hlinkClick r:id="rId3" action="ppaction://hlinkfile"/>
              </a:rPr>
              <a:t>KEW.PS-14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suku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kategori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algn="just"/>
            <a:endParaRPr lang="en-US" dirty="0"/>
          </a:p>
          <a:p>
            <a:pPr marL="342900" indent="-342900" algn="just">
              <a:buAutoNum type="arabicPeriod" startAt="2"/>
            </a:pPr>
            <a:r>
              <a:rPr lang="en-US" dirty="0" err="1" smtClean="0"/>
              <a:t>Ketua</a:t>
            </a:r>
            <a:r>
              <a:rPr lang="en-US" dirty="0" smtClean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smtClean="0"/>
              <a:t>KEW.PS-14 </a:t>
            </a:r>
            <a:r>
              <a:rPr lang="en-US" dirty="0" err="1"/>
              <a:t>kepada</a:t>
            </a:r>
            <a:r>
              <a:rPr lang="en-US" dirty="0"/>
              <a:t> Unit </a:t>
            </a:r>
            <a:r>
              <a:rPr lang="en-US" dirty="0" err="1"/>
              <a:t>Pengurusan</a:t>
            </a:r>
            <a:r>
              <a:rPr lang="en-US" dirty="0"/>
              <a:t> </a:t>
            </a:r>
            <a:r>
              <a:rPr lang="en-US" dirty="0" err="1"/>
              <a:t>Aset</a:t>
            </a:r>
            <a:r>
              <a:rPr lang="en-US" dirty="0"/>
              <a:t> di </a:t>
            </a:r>
            <a:r>
              <a:rPr lang="en-US" dirty="0" err="1"/>
              <a:t>Kementerian</a:t>
            </a:r>
            <a:r>
              <a:rPr lang="en-US" dirty="0"/>
              <a:t>/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dilaporkan</a:t>
            </a:r>
            <a:r>
              <a:rPr lang="en-US" dirty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JKPAK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1524000"/>
            <a:ext cx="609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REKOD KOMPONEN/ ALAT GANTI YANG MASIH BOLEH GUNA</a:t>
            </a:r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pPr algn="just"/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ganti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diluluskan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 smtClean="0"/>
              <a:t>kaedah</a:t>
            </a:r>
            <a:r>
              <a:rPr lang="en-US" dirty="0" smtClean="0"/>
              <a:t> </a:t>
            </a:r>
            <a:r>
              <a:rPr lang="en-US" dirty="0" err="1" smtClean="0"/>
              <a:t>tukar</a:t>
            </a:r>
            <a:r>
              <a:rPr lang="en-US" dirty="0" smtClean="0"/>
              <a:t> </a:t>
            </a:r>
            <a:r>
              <a:rPr lang="en-US" dirty="0" err="1"/>
              <a:t>ganti</a:t>
            </a:r>
            <a:r>
              <a:rPr lang="en-US" dirty="0"/>
              <a:t> (cannibalize)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penempatan</a:t>
            </a:r>
            <a:r>
              <a:rPr lang="en-US" dirty="0" smtClean="0"/>
              <a:t>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dipasang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peralatan</a:t>
            </a:r>
            <a:r>
              <a:rPr lang="en-US" dirty="0"/>
              <a:t> lain yang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/>
              <a:t>/ </a:t>
            </a:r>
            <a:r>
              <a:rPr lang="en-US" dirty="0" err="1"/>
              <a:t>kegunaannya</a:t>
            </a:r>
            <a:r>
              <a:rPr lang="en-US" dirty="0"/>
              <a:t>.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berasingan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/>
              <a:t>rekod</a:t>
            </a:r>
            <a:r>
              <a:rPr lang="en-US" dirty="0"/>
              <a:t>. </a:t>
            </a: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6400" y="1828800"/>
            <a:ext cx="8839200" cy="4876800"/>
            <a:chOff x="1600200" y="1371600"/>
            <a:chExt cx="8839200" cy="487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1361" t="33663" r="23669" b="16896"/>
            <a:stretch/>
          </p:blipFill>
          <p:spPr>
            <a:xfrm>
              <a:off x="1600200" y="1371600"/>
              <a:ext cx="7467600" cy="4876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8546456" y="2857500"/>
              <a:ext cx="1892944" cy="190500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Kadar </a:t>
              </a:r>
              <a:r>
                <a:rPr lang="en-US" sz="1050" dirty="0" err="1"/>
                <a:t>Pusingan</a:t>
              </a:r>
              <a:r>
                <a:rPr lang="en-US" sz="1050" dirty="0"/>
                <a:t> Stok </a:t>
              </a:r>
            </a:p>
            <a:p>
              <a:pPr algn="ctr"/>
              <a:r>
                <a:rPr lang="en-US" sz="1050" dirty="0"/>
                <a:t>= </a:t>
              </a:r>
            </a:p>
            <a:p>
              <a:pPr algn="ctr"/>
              <a:r>
                <a:rPr lang="en-US" sz="1050" dirty="0" err="1"/>
                <a:t>Jumlah</a:t>
              </a:r>
              <a:r>
                <a:rPr lang="en-US" sz="1050" dirty="0"/>
                <a:t> </a:t>
              </a:r>
              <a:r>
                <a:rPr lang="en-US" sz="1050" dirty="0" err="1"/>
                <a:t>Nilai</a:t>
              </a:r>
              <a:r>
                <a:rPr lang="en-US" sz="1050" dirty="0"/>
                <a:t> Stok </a:t>
              </a:r>
              <a:r>
                <a:rPr lang="en-US" sz="1050" dirty="0" err="1"/>
                <a:t>Pengeluaran</a:t>
              </a:r>
              <a:r>
                <a:rPr lang="en-US" sz="1050" dirty="0"/>
                <a:t> </a:t>
              </a:r>
              <a:r>
                <a:rPr lang="en-US" sz="1050" dirty="0" err="1"/>
                <a:t>Tahunan</a:t>
              </a:r>
              <a:endParaRPr lang="en-US" sz="1050" dirty="0"/>
            </a:p>
            <a:p>
              <a:pPr algn="ctr"/>
              <a:r>
                <a:rPr lang="en-US" sz="1050" dirty="0"/>
                <a:t>--------------------------------</a:t>
              </a:r>
            </a:p>
            <a:p>
              <a:pPr algn="ctr"/>
              <a:r>
                <a:rPr lang="en-US" sz="1050" dirty="0"/>
                <a:t>(</a:t>
              </a:r>
              <a:r>
                <a:rPr lang="en-US" sz="1050" dirty="0" err="1"/>
                <a:t>Baki</a:t>
              </a:r>
              <a:r>
                <a:rPr lang="en-US" sz="1050" dirty="0"/>
                <a:t> </a:t>
              </a:r>
              <a:r>
                <a:rPr lang="en-US" sz="1050" dirty="0" err="1"/>
                <a:t>Nilai</a:t>
              </a:r>
              <a:r>
                <a:rPr lang="en-US" sz="1050" dirty="0"/>
                <a:t> Stok </a:t>
              </a:r>
              <a:r>
                <a:rPr lang="en-US" sz="1050" dirty="0" err="1"/>
                <a:t>Akhir</a:t>
              </a:r>
              <a:r>
                <a:rPr lang="en-US" sz="1050" dirty="0"/>
                <a:t> </a:t>
              </a:r>
              <a:r>
                <a:rPr lang="en-US" sz="1050" dirty="0" err="1"/>
                <a:t>Tahun</a:t>
              </a:r>
              <a:r>
                <a:rPr lang="en-US" sz="1050" dirty="0"/>
                <a:t> </a:t>
              </a:r>
              <a:r>
                <a:rPr lang="en-US" sz="1050" dirty="0" err="1"/>
                <a:t>Lepas</a:t>
              </a:r>
              <a:r>
                <a:rPr lang="en-US" sz="1050" dirty="0"/>
                <a:t> + </a:t>
              </a:r>
              <a:r>
                <a:rPr lang="en-US" sz="1050" dirty="0" err="1"/>
                <a:t>Baki</a:t>
              </a:r>
              <a:r>
                <a:rPr lang="en-US" sz="1050" dirty="0"/>
                <a:t> </a:t>
              </a:r>
              <a:r>
                <a:rPr lang="en-US" sz="1050" dirty="0" err="1"/>
                <a:t>Nilai</a:t>
              </a:r>
              <a:r>
                <a:rPr lang="en-US" sz="1050" dirty="0"/>
                <a:t> Stok </a:t>
              </a:r>
              <a:r>
                <a:rPr lang="en-US" sz="1050" dirty="0" err="1"/>
                <a:t>Akhir</a:t>
              </a:r>
              <a:r>
                <a:rPr lang="en-US" sz="1050" dirty="0"/>
                <a:t> </a:t>
              </a:r>
              <a:r>
                <a:rPr lang="en-US" sz="1050" dirty="0" err="1"/>
                <a:t>Tahun</a:t>
              </a:r>
              <a:r>
                <a:rPr lang="en-US" sz="1050" dirty="0"/>
                <a:t> </a:t>
              </a:r>
              <a:r>
                <a:rPr lang="en-US" sz="1050" dirty="0" err="1"/>
                <a:t>Semasa</a:t>
              </a:r>
              <a:r>
                <a:rPr lang="en-US" sz="1050" dirty="0"/>
                <a:t>) / 2</a:t>
              </a:r>
            </a:p>
            <a:p>
              <a:pPr algn="ctr"/>
              <a:endParaRPr lang="en-US" sz="1050" dirty="0"/>
            </a:p>
            <a:p>
              <a:pPr algn="ctr"/>
              <a:endParaRPr lang="en-MY" sz="105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562600" y="5715000"/>
              <a:ext cx="762000" cy="3048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781800" y="3962400"/>
              <a:ext cx="762000" cy="3048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0" y="5703277"/>
              <a:ext cx="762000" cy="304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546456" y="4876801"/>
              <a:ext cx="1892944" cy="83819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= </a:t>
              </a:r>
              <a:r>
                <a:rPr lang="en-US" sz="1000" b="1" u="sng" dirty="0">
                  <a:solidFill>
                    <a:schemeClr val="accent6">
                      <a:lumMod val="50000"/>
                    </a:schemeClr>
                  </a:solidFill>
                </a:rPr>
                <a:t>97,353.125</a:t>
              </a:r>
            </a:p>
            <a:p>
              <a:r>
                <a:rPr lang="en-US" sz="1000" dirty="0">
                  <a:solidFill>
                    <a:schemeClr val="tx1"/>
                  </a:solidFill>
                </a:rPr>
                <a:t>   </a:t>
              </a:r>
              <a:r>
                <a:rPr lang="en-US" sz="1000" u="sng" dirty="0">
                  <a:solidFill>
                    <a:schemeClr val="tx1"/>
                  </a:solidFill>
                </a:rPr>
                <a:t>(</a:t>
              </a:r>
              <a:r>
                <a:rPr lang="en-US" sz="1000" b="1" u="sng" dirty="0">
                  <a:solidFill>
                    <a:srgbClr val="0070C0"/>
                  </a:solidFill>
                </a:rPr>
                <a:t>18,871.358</a:t>
              </a:r>
              <a:r>
                <a:rPr lang="en-US" sz="1000" u="sng" dirty="0">
                  <a:solidFill>
                    <a:schemeClr val="tx1"/>
                  </a:solidFill>
                </a:rPr>
                <a:t>+</a:t>
              </a:r>
              <a:r>
                <a:rPr lang="en-US" sz="1000" b="1" u="sng" dirty="0">
                  <a:solidFill>
                    <a:schemeClr val="accent3">
                      <a:lumMod val="50000"/>
                    </a:schemeClr>
                  </a:solidFill>
                </a:rPr>
                <a:t>17,245.233</a:t>
              </a:r>
              <a:r>
                <a:rPr lang="en-US" sz="1000" u="sng" dirty="0">
                  <a:solidFill>
                    <a:schemeClr val="tx1"/>
                  </a:solidFill>
                </a:rPr>
                <a:t>)/2</a:t>
              </a:r>
            </a:p>
            <a:p>
              <a:endParaRPr lang="en-US" sz="1000" u="sng" dirty="0">
                <a:solidFill>
                  <a:schemeClr val="tx1"/>
                </a:solidFill>
              </a:endParaRPr>
            </a:p>
            <a:p>
              <a:r>
                <a:rPr lang="en-US" sz="1000" b="1" dirty="0">
                  <a:solidFill>
                    <a:schemeClr val="tx1"/>
                  </a:solidFill>
                </a:rPr>
                <a:t>= </a:t>
              </a:r>
              <a:r>
                <a:rPr lang="en-US" sz="1000" b="1" u="sng" dirty="0">
                  <a:solidFill>
                    <a:srgbClr val="FF0000"/>
                  </a:solidFill>
                </a:rPr>
                <a:t>5.391</a:t>
              </a:r>
            </a:p>
            <a:p>
              <a:pPr algn="ctr"/>
              <a:endParaRPr lang="en-MY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781800" y="5386754"/>
              <a:ext cx="762000" cy="30480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489921" y="664905"/>
            <a:ext cx="5142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LAPORAN KEDUDUKAN STOK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6.3 MEREKOD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828800"/>
            <a:ext cx="43053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OBJEKTIF</a:t>
            </a:r>
          </a:p>
          <a:p>
            <a:pPr algn="just"/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</a:t>
            </a:r>
            <a:r>
              <a:rPr lang="en-US" sz="2000" dirty="0" err="1"/>
              <a:t>disimpan</a:t>
            </a:r>
            <a:r>
              <a:rPr lang="en-US" sz="2000" dirty="0"/>
              <a:t> di </a:t>
            </a:r>
            <a:r>
              <a:rPr lang="en-US" sz="2000" dirty="0" err="1"/>
              <a:t>tempat</a:t>
            </a:r>
            <a:r>
              <a:rPr lang="en-US" sz="2000" dirty="0"/>
              <a:t> yang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selamat</a:t>
            </a:r>
            <a:r>
              <a:rPr lang="en-US" sz="2000" dirty="0"/>
              <a:t>.</a:t>
            </a:r>
          </a:p>
          <a:p>
            <a:pPr algn="just"/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Memudahkan</a:t>
            </a:r>
            <a:r>
              <a:rPr lang="en-US" sz="2000" dirty="0"/>
              <a:t> </a:t>
            </a:r>
            <a:r>
              <a:rPr lang="en-US" sz="2000" dirty="0" err="1"/>
              <a:t>pengendalian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pengeluaran</a:t>
            </a:r>
            <a:r>
              <a:rPr lang="en-US" sz="2000" dirty="0"/>
              <a:t>.</a:t>
            </a:r>
          </a:p>
          <a:p>
            <a:pPr algn="just"/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yang optimum.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1798022"/>
            <a:ext cx="52578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SUSUN ATUR</a:t>
            </a:r>
          </a:p>
          <a:p>
            <a:pPr algn="just"/>
            <a:endParaRPr lang="en-US" sz="10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sepenuhnya</a:t>
            </a:r>
            <a:r>
              <a:rPr lang="en-US" sz="2000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perlu</a:t>
            </a:r>
            <a:r>
              <a:rPr lang="en-US" sz="2000" dirty="0"/>
              <a:t> </a:t>
            </a: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susun</a:t>
            </a:r>
            <a:r>
              <a:rPr lang="en-US" sz="2000" dirty="0"/>
              <a:t> </a:t>
            </a:r>
            <a:r>
              <a:rPr lang="en-US" sz="2000" dirty="0" err="1"/>
              <a:t>atur</a:t>
            </a:r>
            <a:r>
              <a:rPr lang="en-US" sz="2000" dirty="0"/>
              <a:t> yang </a:t>
            </a:r>
            <a:r>
              <a:rPr lang="en-US" sz="2000" dirty="0" err="1"/>
              <a:t>sistematik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praktik</a:t>
            </a:r>
            <a:r>
              <a:rPr lang="en-US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Perlu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memudahkan</a:t>
            </a:r>
            <a:r>
              <a:rPr lang="en-US" sz="2000" dirty="0"/>
              <a:t> </a:t>
            </a:r>
            <a:r>
              <a:rPr lang="en-US" sz="2000" dirty="0" err="1"/>
              <a:t>kakitangan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Pengendalian</a:t>
            </a:r>
            <a:r>
              <a:rPr lang="en-US" sz="2000" dirty="0"/>
              <a:t> </a:t>
            </a:r>
            <a:r>
              <a:rPr lang="en-US" sz="2000" dirty="0" err="1"/>
              <a:t>barang-barang</a:t>
            </a:r>
            <a:r>
              <a:rPr lang="en-US" sz="2000" dirty="0"/>
              <a:t> </a:t>
            </a:r>
            <a:r>
              <a:rPr lang="en-US" sz="2000" dirty="0" err="1"/>
              <a:t>bergerak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selamat</a:t>
            </a:r>
            <a:r>
              <a:rPr lang="en-US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Rak-rak</a:t>
            </a:r>
            <a:r>
              <a:rPr lang="en-US" sz="2000" dirty="0"/>
              <a:t> yang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boleh</a:t>
            </a:r>
            <a:r>
              <a:rPr lang="en-US" sz="2000" dirty="0"/>
              <a:t> </a:t>
            </a:r>
            <a:r>
              <a:rPr lang="en-US" sz="2000" dirty="0" err="1"/>
              <a:t>diubahsuai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Penyimpanan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di </a:t>
            </a:r>
            <a:r>
              <a:rPr lang="en-US" sz="2000" dirty="0" err="1"/>
              <a:t>tingkat</a:t>
            </a:r>
            <a:r>
              <a:rPr lang="en-US" sz="2000" dirty="0"/>
              <a:t> </a:t>
            </a:r>
            <a:r>
              <a:rPr lang="en-US" sz="2000" dirty="0" err="1"/>
              <a:t>rak</a:t>
            </a:r>
            <a:r>
              <a:rPr lang="en-US" sz="2000" dirty="0"/>
              <a:t> paling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jarak</a:t>
            </a:r>
            <a:r>
              <a:rPr lang="en-US" sz="2000" dirty="0"/>
              <a:t> 50cm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siling</a:t>
            </a:r>
            <a:r>
              <a:rPr lang="en-US" sz="2000" dirty="0"/>
              <a:t>.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6.4 PENYIMPANAN STOK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val="4307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24806146"/>
              </p:ext>
            </p:extLst>
          </p:nvPr>
        </p:nvGraphicFramePr>
        <p:xfrm>
          <a:off x="685800" y="990600"/>
          <a:ext cx="10515600" cy="5691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191000" y="103782"/>
            <a:ext cx="3695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LOKASI DAN LETAKAN STOK</a:t>
            </a:r>
          </a:p>
        </p:txBody>
      </p:sp>
      <p:pic>
        <p:nvPicPr>
          <p:cNvPr id="4" name="Picture 2" descr="Lokasi Penyimpanan Stok | PD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1"/>
            <a:ext cx="2514600" cy="3226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OJECTS GALLE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40703"/>
            <a:ext cx="2895600" cy="2254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26250" t="26759" r="51666" b="39167"/>
          <a:stretch/>
        </p:blipFill>
        <p:spPr>
          <a:xfrm>
            <a:off x="6934200" y="4576530"/>
            <a:ext cx="2819400" cy="2281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224" t="32901" r="31091" b="11317"/>
          <a:stretch/>
        </p:blipFill>
        <p:spPr>
          <a:xfrm>
            <a:off x="9378" y="1213068"/>
            <a:ext cx="4800601" cy="55138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33778" y="1495485"/>
            <a:ext cx="7444273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sz="800" b="1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simpanan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optimum.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Menyusun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teratur</a:t>
            </a:r>
            <a:r>
              <a:rPr lang="en-US" sz="2000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Penyusunan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  </a:t>
            </a:r>
            <a:r>
              <a:rPr lang="en-US" sz="2000" dirty="0" err="1"/>
              <a:t>sistem</a:t>
            </a:r>
            <a:r>
              <a:rPr lang="en-US" sz="2000" dirty="0"/>
              <a:t> MDKD.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Menyimpan</a:t>
            </a:r>
            <a:r>
              <a:rPr lang="en-US" sz="2000" dirty="0"/>
              <a:t> di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penyimpanan</a:t>
            </a:r>
            <a:r>
              <a:rPr lang="en-US" sz="2000" dirty="0"/>
              <a:t> yang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bilik</a:t>
            </a:r>
            <a:r>
              <a:rPr lang="en-US" sz="2000" dirty="0"/>
              <a:t> </a:t>
            </a:r>
            <a:r>
              <a:rPr lang="en-US" sz="2000" dirty="0" err="1"/>
              <a:t>hawa</a:t>
            </a:r>
            <a:r>
              <a:rPr lang="en-US" sz="2000" dirty="0"/>
              <a:t> </a:t>
            </a:r>
            <a:r>
              <a:rPr lang="en-US" sz="2000" dirty="0" err="1"/>
              <a:t>dingin</a:t>
            </a:r>
            <a:r>
              <a:rPr lang="en-US" sz="2000" dirty="0"/>
              <a:t>, </a:t>
            </a:r>
            <a:r>
              <a:rPr lang="en-US" sz="2000" dirty="0" err="1"/>
              <a:t>peti</a:t>
            </a:r>
            <a:r>
              <a:rPr lang="en-US" sz="2000" dirty="0"/>
              <a:t> </a:t>
            </a:r>
            <a:r>
              <a:rPr lang="en-US" sz="2000" dirty="0" err="1"/>
              <a:t>sejuk</a:t>
            </a:r>
            <a:r>
              <a:rPr lang="en-US" sz="2000" dirty="0"/>
              <a:t>,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bersiling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sebagainya</a:t>
            </a: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Penyimpanan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yang </a:t>
            </a:r>
            <a:r>
              <a:rPr lang="en-US" sz="2000" dirty="0" err="1"/>
              <a:t>bergantung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jenisnya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yang </a:t>
            </a:r>
            <a:r>
              <a:rPr lang="en-US" sz="2000" dirty="0" err="1"/>
              <a:t>ada</a:t>
            </a:r>
            <a:r>
              <a:rPr lang="en-US" sz="2000" dirty="0"/>
              <a:t>. </a:t>
            </a:r>
            <a:r>
              <a:rPr lang="en-US" sz="2000" dirty="0" err="1"/>
              <a:t>Ruang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dibahagikan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seksyen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kumpulan</a:t>
            </a:r>
            <a:r>
              <a:rPr lang="en-US" sz="2000" dirty="0"/>
              <a:t> </a:t>
            </a:r>
            <a:r>
              <a:rPr lang="en-US" sz="2000" dirty="0" err="1"/>
              <a:t>barang</a:t>
            </a:r>
            <a:r>
              <a:rPr lang="en-US" sz="20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/>
              <a:t>Stok </a:t>
            </a:r>
            <a:r>
              <a:rPr lang="en-US" sz="2000" dirty="0" err="1"/>
              <a:t>memerlukan</a:t>
            </a:r>
            <a:r>
              <a:rPr lang="en-US" sz="2000" dirty="0"/>
              <a:t> </a:t>
            </a:r>
            <a:r>
              <a:rPr lang="en-US" sz="2000" dirty="0" err="1"/>
              <a:t>cara</a:t>
            </a:r>
            <a:r>
              <a:rPr lang="en-US" sz="2000" dirty="0"/>
              <a:t> </a:t>
            </a:r>
            <a:r>
              <a:rPr lang="en-US" sz="2000" dirty="0" err="1"/>
              <a:t>penyimpanan</a:t>
            </a:r>
            <a:r>
              <a:rPr lang="en-US" sz="2000" dirty="0"/>
              <a:t> yang </a:t>
            </a:r>
            <a:r>
              <a:rPr lang="en-US" sz="2000" dirty="0" err="1"/>
              <a:t>berbeza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, </a:t>
            </a:r>
            <a:r>
              <a:rPr lang="en-US" sz="2000" dirty="0" err="1"/>
              <a:t>bahan</a:t>
            </a:r>
            <a:r>
              <a:rPr lang="en-US" sz="2000" dirty="0"/>
              <a:t> </a:t>
            </a:r>
            <a:r>
              <a:rPr lang="en-US" sz="2000" dirty="0" err="1"/>
              <a:t>kandungan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pembuatannya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keadaan</a:t>
            </a:r>
            <a:r>
              <a:rPr lang="en-US" sz="2000" dirty="0"/>
              <a:t> </a:t>
            </a:r>
            <a:r>
              <a:rPr lang="en-US" sz="2000" dirty="0" err="1"/>
              <a:t>fizikalnya</a:t>
            </a:r>
            <a:r>
              <a:rPr lang="en-US" sz="2000" dirty="0"/>
              <a:t>. </a:t>
            </a:r>
            <a:r>
              <a:rPr lang="en-US" sz="2000" dirty="0" err="1"/>
              <a:t>Peraturan-peraturan</a:t>
            </a:r>
            <a:r>
              <a:rPr lang="en-US" sz="2000" dirty="0"/>
              <a:t> </a:t>
            </a:r>
            <a:r>
              <a:rPr lang="en-US" sz="2000" dirty="0" err="1"/>
              <a:t>penyimpanan</a:t>
            </a:r>
            <a:r>
              <a:rPr lang="en-US" sz="2000" dirty="0"/>
              <a:t> yang </a:t>
            </a:r>
            <a:r>
              <a:rPr lang="en-US" sz="2000" dirty="0" err="1"/>
              <a:t>ditetapkan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manual </a:t>
            </a:r>
            <a:r>
              <a:rPr lang="en-US" sz="2000" dirty="0" err="1"/>
              <a:t>penggunaan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dipatuhi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mengekalkan</a:t>
            </a:r>
            <a:r>
              <a:rPr lang="en-US" sz="2000" dirty="0"/>
              <a:t> </a:t>
            </a:r>
            <a:r>
              <a:rPr lang="en-US" sz="2000" dirty="0" err="1"/>
              <a:t>kualiti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364422"/>
              </p:ext>
            </p:extLst>
          </p:nvPr>
        </p:nvGraphicFramePr>
        <p:xfrm>
          <a:off x="4733777" y="6019800"/>
          <a:ext cx="7444273" cy="707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03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66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0655">
                <a:tc rowSpan="2"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Lokasi</a:t>
                      </a:r>
                      <a:r>
                        <a:rPr lang="en-MY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MY" sz="12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Penyimpanan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Stok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Gudang</a:t>
                      </a:r>
                      <a:r>
                        <a:rPr lang="en-MY" sz="12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/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Seksyen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Baris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Tingkat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Petak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Kod Lokasi Penuh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dirty="0" err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Seksyen</a:t>
                      </a:r>
                      <a:r>
                        <a:rPr lang="en-MY" sz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A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RB01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MY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A-01-RB01-01-01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00379" y="554850"/>
            <a:ext cx="3316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PENYIMPANAN STOK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65119092"/>
              </p:ext>
            </p:extLst>
          </p:nvPr>
        </p:nvGraphicFramePr>
        <p:xfrm>
          <a:off x="1524000" y="762000"/>
          <a:ext cx="8839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7310729" y="713139"/>
            <a:ext cx="457200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Stok yang </a:t>
            </a:r>
            <a:r>
              <a:rPr lang="en-US" sz="1400" dirty="0" err="1"/>
              <a:t>diterima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pelbagai</a:t>
            </a:r>
            <a:r>
              <a:rPr lang="en-US" sz="1400" dirty="0"/>
              <a:t> </a:t>
            </a:r>
            <a:r>
              <a:rPr lang="en-US" sz="1400" dirty="0" err="1"/>
              <a:t>jenis</a:t>
            </a:r>
            <a:r>
              <a:rPr lang="en-US" sz="1400" dirty="0"/>
              <a:t> </a:t>
            </a:r>
            <a:r>
              <a:rPr lang="en-US" sz="1400" dirty="0" err="1"/>
              <a:t>bungkusan</a:t>
            </a:r>
            <a:r>
              <a:rPr lang="en-US" sz="1400" dirty="0"/>
              <a:t> </a:t>
            </a:r>
            <a:r>
              <a:rPr lang="en-US" sz="1400" dirty="0" err="1"/>
              <a:t>seperti</a:t>
            </a:r>
            <a:r>
              <a:rPr lang="en-US" sz="1400" dirty="0"/>
              <a:t> </a:t>
            </a:r>
            <a:r>
              <a:rPr lang="en-US" sz="1400" dirty="0" err="1"/>
              <a:t>kotak</a:t>
            </a:r>
            <a:r>
              <a:rPr lang="en-US" sz="1400" dirty="0"/>
              <a:t>, tin, </a:t>
            </a:r>
            <a:r>
              <a:rPr lang="en-US" sz="1400" dirty="0" err="1"/>
              <a:t>plastik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sebagainya</a:t>
            </a:r>
            <a:r>
              <a:rPr lang="en-US" sz="1400" dirty="0"/>
              <a:t> </a:t>
            </a:r>
            <a:r>
              <a:rPr lang="en-US" sz="1400" dirty="0" err="1"/>
              <a:t>bolehlah</a:t>
            </a:r>
            <a:r>
              <a:rPr lang="en-US" sz="1400" dirty="0"/>
              <a:t> </a:t>
            </a:r>
            <a:r>
              <a:rPr lang="en-US" sz="1400" dirty="0" err="1"/>
              <a:t>dikekalkan</a:t>
            </a:r>
            <a:r>
              <a:rPr lang="en-US" sz="1400" dirty="0"/>
              <a:t> </a:t>
            </a:r>
            <a:r>
              <a:rPr lang="en-US" sz="1400" dirty="0" err="1"/>
              <a:t>penyimpanannya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bungkusan</a:t>
            </a:r>
            <a:r>
              <a:rPr lang="en-US" sz="1400" dirty="0"/>
              <a:t> </a:t>
            </a:r>
            <a:r>
              <a:rPr lang="en-US" sz="1400" dirty="0" err="1"/>
              <a:t>asalnya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memastikan</a:t>
            </a:r>
            <a:r>
              <a:rPr lang="en-US" sz="1400" dirty="0"/>
              <a:t> label </a:t>
            </a:r>
            <a:r>
              <a:rPr lang="en-US" sz="1400" dirty="0" err="1"/>
              <a:t>maklumat</a:t>
            </a:r>
            <a:r>
              <a:rPr lang="en-US" sz="1400" dirty="0"/>
              <a:t> </a:t>
            </a:r>
            <a:r>
              <a:rPr lang="en-US" sz="1400" dirty="0" err="1"/>
              <a:t>stok</a:t>
            </a:r>
            <a:r>
              <a:rPr lang="en-US" sz="1400" dirty="0"/>
              <a:t> </a:t>
            </a:r>
            <a:r>
              <a:rPr lang="en-US" sz="1400" dirty="0" err="1"/>
              <a:t>dapat</a:t>
            </a:r>
            <a:r>
              <a:rPr lang="en-US" sz="1400" dirty="0"/>
              <a:t> </a:t>
            </a:r>
            <a:r>
              <a:rPr lang="en-US" sz="1400" dirty="0" err="1"/>
              <a:t>dilihat</a:t>
            </a:r>
            <a:r>
              <a:rPr lang="en-US" sz="1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400" dirty="0" err="1"/>
              <a:t>Setiap</a:t>
            </a:r>
            <a:r>
              <a:rPr lang="en-US" sz="1400" dirty="0"/>
              <a:t> </a:t>
            </a:r>
            <a:r>
              <a:rPr lang="en-US" sz="1400" dirty="0" err="1"/>
              <a:t>bungkusan</a:t>
            </a:r>
            <a:r>
              <a:rPr lang="en-US" sz="1400" dirty="0"/>
              <a:t> </a:t>
            </a:r>
            <a:r>
              <a:rPr lang="en-US" sz="1400" dirty="0" err="1"/>
              <a:t>itu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mengandungi</a:t>
            </a:r>
            <a:r>
              <a:rPr lang="en-US" sz="1400" dirty="0"/>
              <a:t> </a:t>
            </a:r>
            <a:r>
              <a:rPr lang="en-US" sz="1400" dirty="0" err="1"/>
              <a:t>hanya</a:t>
            </a:r>
            <a:r>
              <a:rPr lang="en-US" sz="1400" dirty="0"/>
              <a:t> </a:t>
            </a:r>
            <a:r>
              <a:rPr lang="en-US" sz="1400" dirty="0" err="1"/>
              <a:t>stok</a:t>
            </a:r>
            <a:r>
              <a:rPr lang="en-US" sz="1400" dirty="0"/>
              <a:t> yang </a:t>
            </a:r>
            <a:r>
              <a:rPr lang="en-US" sz="1400" dirty="0" err="1"/>
              <a:t>mempunyai</a:t>
            </a:r>
            <a:r>
              <a:rPr lang="en-US" sz="1400" dirty="0"/>
              <a:t> </a:t>
            </a:r>
            <a:r>
              <a:rPr lang="en-US" sz="1400" dirty="0" err="1"/>
              <a:t>kod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rupa</a:t>
            </a:r>
            <a:r>
              <a:rPr lang="en-US" sz="1400" dirty="0"/>
              <a:t> </a:t>
            </a:r>
            <a:r>
              <a:rPr lang="en-US" sz="1400" dirty="0" err="1"/>
              <a:t>bentuk</a:t>
            </a:r>
            <a:r>
              <a:rPr lang="en-US" sz="1400" dirty="0"/>
              <a:t> yang </a:t>
            </a:r>
            <a:r>
              <a:rPr lang="en-US" sz="1400" dirty="0" err="1"/>
              <a:t>sama</a:t>
            </a:r>
            <a:r>
              <a:rPr lang="en-US" sz="1400" dirty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300" y="2895600"/>
            <a:ext cx="407670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/>
              <a:t>Stok yang </a:t>
            </a:r>
            <a:r>
              <a:rPr lang="en-US" sz="1400" dirty="0" err="1"/>
              <a:t>berharga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menarik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disimpan</a:t>
            </a:r>
            <a:r>
              <a:rPr lang="en-US" sz="1400" dirty="0"/>
              <a:t> di </a:t>
            </a:r>
            <a:r>
              <a:rPr lang="en-US" sz="1400" dirty="0" err="1"/>
              <a:t>tempat</a:t>
            </a:r>
            <a:r>
              <a:rPr lang="en-US" sz="1400" dirty="0"/>
              <a:t> yang </a:t>
            </a:r>
            <a:r>
              <a:rPr lang="en-US" sz="1400" dirty="0" err="1"/>
              <a:t>selamat</a:t>
            </a:r>
            <a:r>
              <a:rPr lang="en-US" sz="1400" dirty="0"/>
              <a:t> di </a:t>
            </a:r>
            <a:r>
              <a:rPr lang="en-US" sz="1400" dirty="0" err="1"/>
              <a:t>bawah</a:t>
            </a:r>
            <a:r>
              <a:rPr lang="en-US" sz="1400" dirty="0"/>
              <a:t> </a:t>
            </a:r>
            <a:r>
              <a:rPr lang="en-US" sz="1400" dirty="0" err="1"/>
              <a:t>kawalan</a:t>
            </a:r>
            <a:r>
              <a:rPr lang="en-US" sz="1400" dirty="0"/>
              <a:t> </a:t>
            </a:r>
            <a:r>
              <a:rPr lang="en-US" sz="1400" dirty="0" err="1"/>
              <a:t>pegawai</a:t>
            </a:r>
            <a:r>
              <a:rPr lang="en-US" sz="1400" dirty="0"/>
              <a:t> yang </a:t>
            </a:r>
            <a:r>
              <a:rPr lang="en-US" sz="1400" dirty="0" err="1"/>
              <a:t>bertanggungjawab</a:t>
            </a:r>
            <a:r>
              <a:rPr lang="en-U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err="1"/>
              <a:t>Arahan</a:t>
            </a:r>
            <a:r>
              <a:rPr lang="en-US" sz="1400" dirty="0"/>
              <a:t> </a:t>
            </a:r>
            <a:r>
              <a:rPr lang="en-US" sz="1400" dirty="0" err="1"/>
              <a:t>Keselamatan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sentiasa</a:t>
            </a:r>
            <a:r>
              <a:rPr lang="en-US" sz="1400" dirty="0"/>
              <a:t> </a:t>
            </a:r>
            <a:r>
              <a:rPr lang="en-US" sz="1400" dirty="0" err="1"/>
              <a:t>dipatuhi</a:t>
            </a:r>
            <a:r>
              <a:rPr lang="en-U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 err="1"/>
              <a:t>Pengeluaran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dibuat</a:t>
            </a:r>
            <a:r>
              <a:rPr lang="en-US" sz="1400" dirty="0"/>
              <a:t> </a:t>
            </a:r>
            <a:r>
              <a:rPr lang="en-US" sz="1400" dirty="0" err="1"/>
              <a:t>sendiri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pegawai</a:t>
            </a:r>
            <a:r>
              <a:rPr lang="en-US" sz="1400" dirty="0"/>
              <a:t> yang </a:t>
            </a:r>
            <a:r>
              <a:rPr lang="en-US" sz="1400" dirty="0" err="1"/>
              <a:t>diberi</a:t>
            </a:r>
            <a:r>
              <a:rPr lang="en-US" sz="1400" dirty="0"/>
              <a:t> </a:t>
            </a:r>
            <a:r>
              <a:rPr lang="en-US" sz="1400" dirty="0" err="1"/>
              <a:t>kuasa</a:t>
            </a:r>
            <a:r>
              <a:rPr lang="en-US" sz="1400" dirty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7600" y="4800600"/>
            <a:ext cx="4572000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Stok yang </a:t>
            </a:r>
            <a:r>
              <a:rPr lang="en-US" sz="1400" dirty="0" err="1"/>
              <a:t>mudah</a:t>
            </a:r>
            <a:r>
              <a:rPr lang="en-US" sz="1400" dirty="0"/>
              <a:t> </a:t>
            </a:r>
            <a:r>
              <a:rPr lang="en-US" sz="1400" dirty="0" err="1"/>
              <a:t>tercerai</a:t>
            </a:r>
            <a:r>
              <a:rPr lang="en-US" sz="1400" dirty="0"/>
              <a:t> </a:t>
            </a:r>
            <a:r>
              <a:rPr lang="en-US" sz="1400" dirty="0" err="1"/>
              <a:t>seperti</a:t>
            </a:r>
            <a:r>
              <a:rPr lang="en-US" sz="1400" dirty="0"/>
              <a:t> </a:t>
            </a:r>
            <a:r>
              <a:rPr lang="en-US" sz="1400" dirty="0" err="1"/>
              <a:t>aksesori</a:t>
            </a:r>
            <a:r>
              <a:rPr lang="en-US" sz="1400" dirty="0"/>
              <a:t> </a:t>
            </a:r>
            <a:r>
              <a:rPr lang="en-US" sz="1400" dirty="0" err="1"/>
              <a:t>pakaian</a:t>
            </a:r>
            <a:r>
              <a:rPr lang="en-US" sz="1400" dirty="0"/>
              <a:t> </a:t>
            </a:r>
            <a:r>
              <a:rPr lang="en-US" sz="1400" dirty="0" err="1"/>
              <a:t>seragam</a:t>
            </a:r>
            <a:r>
              <a:rPr lang="en-US" sz="1400" dirty="0"/>
              <a:t>, </a:t>
            </a:r>
            <a:r>
              <a:rPr lang="en-US" sz="1400" dirty="0" err="1"/>
              <a:t>alat</a:t>
            </a:r>
            <a:r>
              <a:rPr lang="en-US" sz="1400" dirty="0"/>
              <a:t> </a:t>
            </a:r>
            <a:r>
              <a:rPr lang="en-US" sz="1400" dirty="0" err="1"/>
              <a:t>ganti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seumpamanya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dimasukkan</a:t>
            </a:r>
            <a:r>
              <a:rPr lang="en-US" sz="1400" dirty="0"/>
              <a:t> </a:t>
            </a:r>
            <a:r>
              <a:rPr lang="en-US" sz="1400" dirty="0" err="1"/>
              <a:t>ke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bekas</a:t>
            </a:r>
            <a:r>
              <a:rPr lang="en-US" sz="1400" dirty="0"/>
              <a:t> yang </a:t>
            </a:r>
            <a:r>
              <a:rPr lang="en-US" sz="1400" dirty="0" err="1"/>
              <a:t>berukuran</a:t>
            </a:r>
            <a:r>
              <a:rPr lang="en-US" sz="1400" dirty="0"/>
              <a:t> </a:t>
            </a:r>
            <a:r>
              <a:rPr lang="en-US" sz="1400" dirty="0" err="1"/>
              <a:t>sama</a:t>
            </a:r>
            <a:r>
              <a:rPr lang="en-U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err="1"/>
              <a:t>Disimpan</a:t>
            </a:r>
            <a:r>
              <a:rPr lang="en-US" sz="1400" dirty="0"/>
              <a:t> </a:t>
            </a:r>
            <a:r>
              <a:rPr lang="en-US" sz="1400" dirty="0" err="1"/>
              <a:t>mengikut</a:t>
            </a:r>
            <a:r>
              <a:rPr lang="en-US" sz="1400" dirty="0"/>
              <a:t> </a:t>
            </a:r>
            <a:r>
              <a:rPr lang="en-US" sz="1400" dirty="0" err="1"/>
              <a:t>bilangan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unit yang </a:t>
            </a:r>
            <a:r>
              <a:rPr lang="en-US" sz="1400" dirty="0" err="1"/>
              <a:t>memudahkan</a:t>
            </a:r>
            <a:r>
              <a:rPr lang="en-US" sz="1400" dirty="0"/>
              <a:t> </a:t>
            </a:r>
            <a:r>
              <a:rPr lang="en-US" sz="1400" dirty="0" err="1"/>
              <a:t>pengeluaran</a:t>
            </a:r>
            <a:r>
              <a:rPr lang="en-US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/>
              <a:t>Stok yang </a:t>
            </a:r>
            <a:r>
              <a:rPr lang="en-US" sz="1400" dirty="0" err="1"/>
              <a:t>mudah</a:t>
            </a:r>
            <a:r>
              <a:rPr lang="en-US" sz="1400" dirty="0"/>
              <a:t> </a:t>
            </a:r>
            <a:r>
              <a:rPr lang="en-US" sz="1400" dirty="0" err="1"/>
              <a:t>tercerai</a:t>
            </a:r>
            <a:r>
              <a:rPr lang="en-US" sz="1400" dirty="0"/>
              <a:t> yang </a:t>
            </a:r>
            <a:r>
              <a:rPr lang="en-US" sz="1400" dirty="0" err="1"/>
              <a:t>tidak</a:t>
            </a:r>
            <a:r>
              <a:rPr lang="en-US" sz="1400" dirty="0"/>
              <a:t> </a:t>
            </a:r>
            <a:r>
              <a:rPr lang="en-US" sz="1400" dirty="0" err="1"/>
              <a:t>boleh</a:t>
            </a:r>
            <a:r>
              <a:rPr lang="en-US" sz="1400" dirty="0"/>
              <a:t> </a:t>
            </a:r>
            <a:r>
              <a:rPr lang="en-US" sz="1400" dirty="0" err="1"/>
              <a:t>dibungkus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disusun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kemas</a:t>
            </a:r>
            <a:r>
              <a:rPr lang="en-US" sz="1400" dirty="0"/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41766" y="2635045"/>
            <a:ext cx="2863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PENYIMPANAN STOK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71608" t="21147" r="16230" b="65211"/>
          <a:stretch/>
        </p:blipFill>
        <p:spPr>
          <a:xfrm>
            <a:off x="9567182" y="2095024"/>
            <a:ext cx="2438400" cy="1538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6" descr="KLOF Full height cupboard with locking bar/Almari Besi 2 Pintu berpalang  Besi | Shopee Malaysi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3" t="11942" r="27325" b="17687"/>
          <a:stretch/>
        </p:blipFill>
        <p:spPr bwMode="auto">
          <a:xfrm>
            <a:off x="290617" y="4312599"/>
            <a:ext cx="1222497" cy="20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Yan's Family, Frens, Travel, And Food Journal: Kedai Canggih kini di Giant  Bukit Tinggi...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1" t="4312" r="22707" b="36760"/>
          <a:stretch/>
        </p:blipFill>
        <p:spPr bwMode="auto">
          <a:xfrm>
            <a:off x="5985393" y="4789714"/>
            <a:ext cx="1519529" cy="20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6414285"/>
              </p:ext>
            </p:extLst>
          </p:nvPr>
        </p:nvGraphicFramePr>
        <p:xfrm>
          <a:off x="1371600" y="1143000"/>
          <a:ext cx="8839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ules - Free files and folders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18" y="4267200"/>
            <a:ext cx="2463281" cy="24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7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028" y="4189679"/>
            <a:ext cx="5029200" cy="85767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chemeClr val="bg1"/>
                </a:solidFill>
                <a:ea typeface="Calibri"/>
                <a:cs typeface="Times New Roman"/>
              </a:rPr>
              <a:t>Stok 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Yang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Tahan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Kepada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Cuaca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Panas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Dan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Hujan</a:t>
            </a:r>
            <a:endParaRPr lang="en-US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Disimpan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di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tempat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lapang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yang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berpagar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3167" y="127252"/>
            <a:ext cx="2863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PENYIMPANAN STOK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028" y="686476"/>
            <a:ext cx="5029200" cy="181331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Penyimpanan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Dadah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Berbahaya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,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Racun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Dan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Bahan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Psikotropik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endParaRPr lang="en-US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mematuhi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Peraturan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Dadah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Berbahaya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1952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Peraturan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Racun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1952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Peraturan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Bahan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Psikotropik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1989.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028" y="2597352"/>
            <a:ext cx="5029200" cy="14947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Penyimpanan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Stok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Unsur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Keselamatan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endParaRPr lang="en-US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seperti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alat-alat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persenjataan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,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peta-peta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seumpamanya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hendaklah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disimpan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mengikut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Peraturan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Keselamatan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yang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ditetapkan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8400" y="686476"/>
            <a:ext cx="5562600" cy="25786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Stok Yang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Mudah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Terjejas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Akibat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Hawa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Panas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Dan </a:t>
            </a:r>
            <a:r>
              <a:rPr lang="en-US" b="1" dirty="0" err="1">
                <a:solidFill>
                  <a:schemeClr val="bg1"/>
                </a:solidFill>
                <a:ea typeface="Calibri"/>
                <a:cs typeface="Times New Roman"/>
              </a:rPr>
              <a:t>Lembab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endParaRPr lang="en-US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disimpan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dalam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bilik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atau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tempat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berhawa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dingin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atau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peti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sejuk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yang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suhu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kelembapannya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boleh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dikawal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Stok yang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tidak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tahan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lembap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hendaklah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disimpan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dalam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bilik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kering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atau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chemeClr val="bg1"/>
                </a:solidFill>
                <a:ea typeface="Calibri"/>
                <a:cs typeface="Times New Roman"/>
              </a:rPr>
              <a:t>nyah-lembapan</a:t>
            </a:r>
            <a:r>
              <a:rPr lang="en-US" dirty="0">
                <a:solidFill>
                  <a:schemeClr val="bg1"/>
                </a:solidFill>
                <a:ea typeface="Calibri"/>
                <a:cs typeface="Times New Roman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350" t="29954" r="42104" b="47755"/>
          <a:stretch/>
        </p:blipFill>
        <p:spPr>
          <a:xfrm>
            <a:off x="9770706" y="3491607"/>
            <a:ext cx="2348760" cy="215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 descr="Senjata mount Senapan dinding Ruang senjata api, senjata, ruangan, logam,  senjata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3570" r="3514" b="6446"/>
          <a:stretch/>
        </p:blipFill>
        <p:spPr bwMode="auto">
          <a:xfrm>
            <a:off x="5486400" y="3491607"/>
            <a:ext cx="2290537" cy="2167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enggunaan peti sejuk domestik untuk penyimpanan ubat-ubatan &amp; sampel –  FC-BIOS SDN B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323" y="4618514"/>
            <a:ext cx="2447872" cy="2163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798255"/>
            <a:ext cx="8153147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/>
              <a:t>Disimpan</a:t>
            </a:r>
            <a:r>
              <a:rPr lang="en-US" sz="1600" dirty="0" smtClean="0"/>
              <a:t> </a:t>
            </a:r>
            <a:r>
              <a:rPr lang="en-US" sz="1600" dirty="0"/>
              <a:t>di </a:t>
            </a:r>
            <a:r>
              <a:rPr lang="en-US" sz="1600" dirty="0" err="1"/>
              <a:t>rak</a:t>
            </a:r>
            <a:r>
              <a:rPr lang="en-US" sz="1600" dirty="0"/>
              <a:t> paling </a:t>
            </a:r>
            <a:r>
              <a:rPr lang="en-US" sz="1600" dirty="0" err="1"/>
              <a:t>bawah</a:t>
            </a:r>
            <a:r>
              <a:rPr lang="en-US" sz="1600" dirty="0"/>
              <a:t>. 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Susunan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tindanan</a:t>
            </a:r>
            <a:r>
              <a:rPr lang="en-US" sz="1600" dirty="0"/>
              <a:t> </a:t>
            </a:r>
            <a:r>
              <a:rPr lang="en-US" sz="1600" dirty="0" err="1"/>
              <a:t>barang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terlalu</a:t>
            </a:r>
            <a:r>
              <a:rPr lang="en-US" sz="1600" dirty="0"/>
              <a:t> </a:t>
            </a:r>
            <a:r>
              <a:rPr lang="en-US" sz="1600" dirty="0" err="1"/>
              <a:t>tinggi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faktor-faktor</a:t>
            </a:r>
            <a:r>
              <a:rPr lang="en-US" sz="1600" dirty="0"/>
              <a:t> </a:t>
            </a:r>
            <a:r>
              <a:rPr lang="en-US" sz="1600" dirty="0" err="1"/>
              <a:t>diambil</a:t>
            </a:r>
            <a:r>
              <a:rPr lang="en-US" sz="1600" dirty="0"/>
              <a:t> </a:t>
            </a:r>
            <a:r>
              <a:rPr lang="en-US" sz="1600" dirty="0" err="1"/>
              <a:t>kira</a:t>
            </a:r>
            <a:r>
              <a:rPr lang="en-US" sz="1600" dirty="0"/>
              <a:t>:- </a:t>
            </a:r>
          </a:p>
          <a:p>
            <a:pPr algn="just"/>
            <a:endParaRPr lang="en-US" sz="1600" dirty="0"/>
          </a:p>
          <a:p>
            <a:pPr marL="742785" lvl="1" indent="-285750" algn="just">
              <a:buFont typeface="Wingdings" panose="05000000000000000000" pitchFamily="2" charset="2"/>
              <a:buChar char="ü"/>
            </a:pPr>
            <a:r>
              <a:rPr lang="en-US" sz="1600" dirty="0" err="1"/>
              <a:t>Senang</a:t>
            </a:r>
            <a:r>
              <a:rPr lang="en-US" sz="1600" dirty="0"/>
              <a:t> </a:t>
            </a:r>
            <a:r>
              <a:rPr lang="en-US" sz="1600" dirty="0" err="1"/>
              <a:t>dikendali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memudahkan</a:t>
            </a:r>
            <a:r>
              <a:rPr lang="en-US" sz="1600" dirty="0"/>
              <a:t> </a:t>
            </a:r>
            <a:r>
              <a:rPr lang="en-US" sz="1600" dirty="0" err="1"/>
              <a:t>pengeluaran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mengikut</a:t>
            </a:r>
            <a:r>
              <a:rPr lang="en-US" sz="1600" dirty="0"/>
              <a:t> </a:t>
            </a:r>
            <a:r>
              <a:rPr lang="en-US" sz="1600" dirty="0" err="1"/>
              <a:t>sistem</a:t>
            </a:r>
            <a:r>
              <a:rPr lang="en-US" sz="1600" dirty="0"/>
              <a:t> MDKD; </a:t>
            </a:r>
          </a:p>
          <a:p>
            <a:pPr marL="742785" lvl="1" indent="-285750" algn="just">
              <a:buFont typeface="Wingdings" panose="05000000000000000000" pitchFamily="2" charset="2"/>
              <a:buChar char="ü"/>
            </a:pPr>
            <a:r>
              <a:rPr lang="en-US" sz="1600" dirty="0" err="1" smtClean="0"/>
              <a:t>Kemungkinan</a:t>
            </a:r>
            <a:r>
              <a:rPr lang="en-US" sz="1600" dirty="0" smtClean="0"/>
              <a:t> </a:t>
            </a:r>
            <a:r>
              <a:rPr lang="en-US" sz="1600" dirty="0" err="1"/>
              <a:t>peti-peti</a:t>
            </a:r>
            <a:r>
              <a:rPr lang="en-US" sz="1600" dirty="0"/>
              <a:t> di </a:t>
            </a:r>
            <a:r>
              <a:rPr lang="en-US" sz="1600" dirty="0" err="1"/>
              <a:t>lapisan</a:t>
            </a:r>
            <a:r>
              <a:rPr lang="en-US" sz="1600" dirty="0"/>
              <a:t> </a:t>
            </a:r>
            <a:r>
              <a:rPr lang="en-US" sz="1600" dirty="0" err="1"/>
              <a:t>bawah</a:t>
            </a:r>
            <a:r>
              <a:rPr lang="en-US" sz="1600" dirty="0"/>
              <a:t> </a:t>
            </a:r>
            <a:r>
              <a:rPr lang="en-US" sz="1600" dirty="0" err="1"/>
              <a:t>ditindih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peti</a:t>
            </a:r>
            <a:r>
              <a:rPr lang="en-US" sz="1600" dirty="0"/>
              <a:t> yang </a:t>
            </a:r>
            <a:r>
              <a:rPr lang="en-US" sz="1600" dirty="0" err="1"/>
              <a:t>lebih</a:t>
            </a:r>
            <a:r>
              <a:rPr lang="en-US" sz="1600" dirty="0"/>
              <a:t> </a:t>
            </a:r>
            <a:r>
              <a:rPr lang="en-US" sz="1600" dirty="0" err="1"/>
              <a:t>berat</a:t>
            </a:r>
            <a:r>
              <a:rPr lang="en-US" sz="1600" dirty="0"/>
              <a:t>; </a:t>
            </a:r>
          </a:p>
          <a:p>
            <a:pPr marL="742785" lvl="1" indent="-285750" algn="just">
              <a:buFont typeface="Wingdings" panose="05000000000000000000" pitchFamily="2" charset="2"/>
              <a:buChar char="ü"/>
            </a:pPr>
            <a:r>
              <a:rPr lang="en-US" sz="1600" dirty="0" err="1" smtClean="0"/>
              <a:t>Barang-barang</a:t>
            </a:r>
            <a:r>
              <a:rPr lang="en-US" sz="1600" dirty="0" smtClean="0"/>
              <a:t> </a:t>
            </a:r>
            <a:r>
              <a:rPr lang="en-US" sz="1600" dirty="0" err="1"/>
              <a:t>tersebut</a:t>
            </a:r>
            <a:r>
              <a:rPr lang="en-US" sz="1600" dirty="0"/>
              <a:t> </a:t>
            </a:r>
            <a:r>
              <a:rPr lang="en-US" sz="1600" dirty="0" err="1"/>
              <a:t>mudah</a:t>
            </a:r>
            <a:r>
              <a:rPr lang="en-US" sz="1600" dirty="0"/>
              <a:t> </a:t>
            </a:r>
            <a:r>
              <a:rPr lang="en-US" sz="1600" dirty="0" err="1"/>
              <a:t>dijilat</a:t>
            </a:r>
            <a:r>
              <a:rPr lang="en-US" sz="1600" dirty="0"/>
              <a:t> </a:t>
            </a:r>
            <a:r>
              <a:rPr lang="en-US" sz="1600" dirty="0" err="1"/>
              <a:t>api</a:t>
            </a:r>
            <a:r>
              <a:rPr lang="en-US" sz="1600" dirty="0"/>
              <a:t>; </a:t>
            </a:r>
          </a:p>
          <a:p>
            <a:pPr marL="742785" lvl="1" indent="-285750" algn="just">
              <a:buFont typeface="Wingdings" panose="05000000000000000000" pitchFamily="2" charset="2"/>
              <a:buChar char="ü"/>
            </a:pPr>
            <a:r>
              <a:rPr lang="en-US" sz="1600" dirty="0" err="1" smtClean="0"/>
              <a:t>Memudahkan</a:t>
            </a:r>
            <a:r>
              <a:rPr lang="en-US" sz="1600" dirty="0" smtClean="0"/>
              <a:t> </a:t>
            </a:r>
            <a:r>
              <a:rPr lang="en-US" sz="1600" dirty="0" err="1"/>
              <a:t>pengiraan</a:t>
            </a:r>
            <a:r>
              <a:rPr lang="en-US" sz="1600" dirty="0"/>
              <a:t>, </a:t>
            </a:r>
            <a:r>
              <a:rPr lang="en-US" sz="1600" dirty="0" err="1"/>
              <a:t>pemeriksaan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;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</a:p>
          <a:p>
            <a:pPr marL="742785" lvl="1" indent="-285750" algn="just">
              <a:buFont typeface="Wingdings" panose="05000000000000000000" pitchFamily="2" charset="2"/>
              <a:buChar char="ü"/>
            </a:pPr>
            <a:r>
              <a:rPr lang="en-US" sz="1600" dirty="0" err="1" smtClean="0"/>
              <a:t>Susunan</a:t>
            </a:r>
            <a:r>
              <a:rPr lang="en-US" sz="1600" dirty="0" smtClean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lapisan</a:t>
            </a:r>
            <a:r>
              <a:rPr lang="en-US" sz="1600" dirty="0"/>
              <a:t> yang paling </a:t>
            </a:r>
            <a:r>
              <a:rPr lang="en-US" sz="1600" dirty="0" err="1"/>
              <a:t>selamat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setinggi</a:t>
            </a:r>
            <a:r>
              <a:rPr lang="en-US" sz="1600" dirty="0"/>
              <a:t> di </a:t>
            </a:r>
            <a:r>
              <a:rPr lang="en-US" sz="1600" dirty="0" err="1"/>
              <a:t>antara</a:t>
            </a:r>
            <a:r>
              <a:rPr lang="en-US" sz="1600" dirty="0"/>
              <a:t> 2 - 3 meter, </a:t>
            </a:r>
            <a:r>
              <a:rPr lang="en-US" sz="1600" dirty="0" err="1"/>
              <a:t>melainkan</a:t>
            </a:r>
            <a:r>
              <a:rPr lang="en-US" sz="1600" dirty="0"/>
              <a:t> </a:t>
            </a:r>
            <a:r>
              <a:rPr lang="en-US" sz="1600" dirty="0" err="1"/>
              <a:t>jika</a:t>
            </a:r>
            <a:r>
              <a:rPr lang="en-US" sz="1600" dirty="0"/>
              <a:t> fork lift </a:t>
            </a:r>
            <a:r>
              <a:rPr lang="en-US" sz="1600" dirty="0" err="1"/>
              <a:t>digunakan</a:t>
            </a:r>
            <a:r>
              <a:rPr lang="en-US" sz="1600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0" y="103782"/>
            <a:ext cx="2863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PENYIMPANAN STOK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772" y="685800"/>
            <a:ext cx="3459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 BARANG-BARANG BERAT 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Warning Sign Beware Heavy Object Safety Stock Vector (Royalty Free)  2025036170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11427" r="44309" b="20001"/>
          <a:stretch/>
        </p:blipFill>
        <p:spPr bwMode="auto">
          <a:xfrm>
            <a:off x="218822" y="3864273"/>
            <a:ext cx="35149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telligent Forklifts Reshape the Ware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2" y="1676400"/>
            <a:ext cx="3514978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86200" y="3352800"/>
            <a:ext cx="8153147" cy="32080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Susunan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tindanan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stok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barang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hendaklah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diselang-selikan</a:t>
            </a:r>
            <a:r>
              <a:rPr lang="en-US" sz="1600" dirty="0">
                <a:ea typeface="Calibri"/>
                <a:cs typeface="Times New Roman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Landasan</a:t>
            </a:r>
            <a:r>
              <a:rPr lang="en-US" sz="1600" dirty="0">
                <a:ea typeface="Calibri"/>
                <a:cs typeface="Times New Roman"/>
              </a:rPr>
              <a:t>, </a:t>
            </a:r>
            <a:r>
              <a:rPr lang="en-US" sz="1600" dirty="0" err="1">
                <a:ea typeface="Calibri"/>
                <a:cs typeface="Times New Roman"/>
              </a:rPr>
              <a:t>belantan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palet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hendaklah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diletakkan</a:t>
            </a:r>
            <a:r>
              <a:rPr lang="en-US" sz="1600" dirty="0">
                <a:ea typeface="Calibri"/>
                <a:cs typeface="Times New Roman"/>
              </a:rPr>
              <a:t> di </a:t>
            </a:r>
            <a:r>
              <a:rPr lang="en-US" sz="1600" dirty="0" err="1">
                <a:ea typeface="Calibri"/>
                <a:cs typeface="Times New Roman"/>
              </a:rPr>
              <a:t>bawah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susunan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tindanan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barang-barang</a:t>
            </a:r>
            <a:r>
              <a:rPr lang="en-US" sz="1600" dirty="0">
                <a:ea typeface="Calibri"/>
                <a:cs typeface="Times New Roman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Landasan</a:t>
            </a:r>
            <a:r>
              <a:rPr lang="en-US" sz="1600" dirty="0">
                <a:ea typeface="Calibri"/>
                <a:cs typeface="Times New Roman"/>
              </a:rPr>
              <a:t>, </a:t>
            </a:r>
            <a:r>
              <a:rPr lang="en-US" sz="1600" dirty="0" err="1">
                <a:ea typeface="Calibri"/>
                <a:cs typeface="Times New Roman"/>
              </a:rPr>
              <a:t>belantan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palet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hendaklah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diatur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dengan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jarak</a:t>
            </a:r>
            <a:r>
              <a:rPr lang="en-US" sz="1600" dirty="0">
                <a:ea typeface="Calibri"/>
                <a:cs typeface="Times New Roman"/>
              </a:rPr>
              <a:t> yang </a:t>
            </a:r>
            <a:r>
              <a:rPr lang="en-US" sz="1600" dirty="0" err="1">
                <a:ea typeface="Calibri"/>
                <a:cs typeface="Times New Roman"/>
              </a:rPr>
              <a:t>sesuai</a:t>
            </a:r>
            <a:r>
              <a:rPr lang="en-US" sz="1600" dirty="0">
                <a:ea typeface="Calibri"/>
                <a:cs typeface="Times New Roman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Ruangan</a:t>
            </a:r>
            <a:r>
              <a:rPr lang="en-US" sz="1600" dirty="0">
                <a:ea typeface="Calibri"/>
                <a:cs typeface="Times New Roman"/>
              </a:rPr>
              <a:t> di </a:t>
            </a:r>
            <a:r>
              <a:rPr lang="en-US" sz="1600" dirty="0" err="1">
                <a:ea typeface="Calibri"/>
                <a:cs typeface="Times New Roman"/>
              </a:rPr>
              <a:t>antara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tindanan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hendaklah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cukup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luas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untuk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dijadikan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lorong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bekerja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berjalan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dan</a:t>
            </a:r>
            <a:r>
              <a:rPr lang="en-US" sz="1600" dirty="0">
                <a:ea typeface="Calibri"/>
                <a:cs typeface="Times New Roman"/>
              </a:rPr>
              <a:t> juga </a:t>
            </a:r>
            <a:r>
              <a:rPr lang="en-US" sz="1600" dirty="0" err="1">
                <a:ea typeface="Calibri"/>
                <a:cs typeface="Times New Roman"/>
              </a:rPr>
              <a:t>sebagai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laluan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kecemasan</a:t>
            </a:r>
            <a:r>
              <a:rPr lang="en-US" sz="1600" dirty="0">
                <a:ea typeface="Calibri"/>
                <a:cs typeface="Times New Roman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Ukuran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palet</a:t>
            </a:r>
            <a:r>
              <a:rPr lang="en-US" sz="1600" dirty="0">
                <a:ea typeface="Calibri"/>
                <a:cs typeface="Times New Roman"/>
              </a:rPr>
              <a:t> yang </a:t>
            </a:r>
            <a:r>
              <a:rPr lang="en-US" sz="1600" dirty="0" err="1">
                <a:ea typeface="Calibri"/>
                <a:cs typeface="Times New Roman"/>
              </a:rPr>
              <a:t>sesuai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digunakan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untuk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menindan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barang-barang</a:t>
            </a:r>
            <a:r>
              <a:rPr lang="en-US" sz="1600" dirty="0">
                <a:ea typeface="Calibri"/>
                <a:cs typeface="Times New Roman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>
                <a:ea typeface="Calibri"/>
                <a:cs typeface="Times New Roman"/>
              </a:rPr>
              <a:t>Barang-barang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hendaklah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ditindan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seberapa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tinggi</a:t>
            </a:r>
            <a:r>
              <a:rPr lang="en-US" sz="1600" dirty="0">
                <a:ea typeface="Calibri"/>
                <a:cs typeface="Times New Roman"/>
              </a:rPr>
              <a:t> yang </a:t>
            </a:r>
            <a:r>
              <a:rPr lang="en-US" sz="1600" dirty="0" err="1">
                <a:ea typeface="Calibri"/>
                <a:cs typeface="Times New Roman"/>
              </a:rPr>
              <a:t>boleh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dan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tidak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membahayakan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keselamatan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pekerja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jika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menggunakan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alat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pengendalian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barang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seperti</a:t>
            </a:r>
            <a:r>
              <a:rPr lang="en-US" sz="1600" dirty="0">
                <a:ea typeface="Calibri"/>
                <a:cs typeface="Times New Roman"/>
              </a:rPr>
              <a:t> fork lift </a:t>
            </a:r>
            <a:r>
              <a:rPr lang="en-US" sz="1600" dirty="0" err="1">
                <a:ea typeface="Calibri"/>
                <a:cs typeface="Times New Roman"/>
              </a:rPr>
              <a:t>atau</a:t>
            </a:r>
            <a:r>
              <a:rPr lang="en-US" sz="1600" dirty="0">
                <a:ea typeface="Calibri"/>
                <a:cs typeface="Times New Roman"/>
              </a:rPr>
              <a:t> </a:t>
            </a:r>
            <a:r>
              <a:rPr lang="en-US" sz="1600" dirty="0" err="1">
                <a:ea typeface="Calibri"/>
                <a:cs typeface="Times New Roman"/>
              </a:rPr>
              <a:t>kren</a:t>
            </a:r>
            <a:r>
              <a:rPr lang="en-US" sz="1600" dirty="0">
                <a:ea typeface="Calibri"/>
                <a:cs typeface="Times New Roman"/>
              </a:rPr>
              <a:t>.</a:t>
            </a:r>
            <a:endParaRPr lang="en-US" sz="1600" dirty="0"/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407752"/>
            <a:ext cx="8231188" cy="868589"/>
          </a:xfrm>
        </p:spPr>
        <p:txBody>
          <a:bodyPr>
            <a:normAutofit/>
          </a:bodyPr>
          <a:lstStyle/>
          <a:p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 BERTARIKH LUPUT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1194082"/>
            <a:ext cx="8077200" cy="5078313"/>
          </a:xfrm>
          <a:prstGeom prst="rect">
            <a:avLst/>
          </a:prstGeom>
          <a:solidFill>
            <a:srgbClr val="E2CCD3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Mengarahkan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pembuat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pembekal</a:t>
            </a:r>
            <a:r>
              <a:rPr lang="en-US" dirty="0"/>
              <a:t> </a:t>
            </a:r>
            <a:r>
              <a:rPr lang="en-US" dirty="0" err="1"/>
              <a:t>melabelkan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Tarikh</a:t>
            </a:r>
            <a:r>
              <a:rPr lang="en-US" dirty="0" smtClean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dicatatkan</a:t>
            </a:r>
            <a:r>
              <a:rPr lang="en-US" dirty="0"/>
              <a:t> di </a:t>
            </a:r>
            <a:r>
              <a:rPr lang="en-US" dirty="0" err="1"/>
              <a:t>kotak</a:t>
            </a:r>
            <a:r>
              <a:rPr lang="en-US" dirty="0"/>
              <a:t>,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bungkusannya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/>
              <a:t>MDKD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penyimpanan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/>
              <a:t>MDKD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terpakai</a:t>
            </a:r>
            <a:r>
              <a:rPr lang="en-US" dirty="0"/>
              <a:t> 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tempohnya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/>
              <a:t>Stok </a:t>
            </a:r>
            <a:r>
              <a:rPr lang="en-US" dirty="0" err="1"/>
              <a:t>Bertarikh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b="1" dirty="0">
                <a:hlinkClick r:id="rId2" action="ppaction://hlinkfile"/>
              </a:rPr>
              <a:t>KEW.PS-6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merekodkan</a:t>
            </a:r>
            <a:r>
              <a:rPr lang="en-US" dirty="0"/>
              <a:t> </a:t>
            </a:r>
            <a:r>
              <a:rPr lang="en-US" dirty="0" err="1"/>
              <a:t>kuantiti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bertarikh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Kedudukan</a:t>
            </a:r>
            <a:r>
              <a:rPr lang="en-US" dirty="0" smtClean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dikemas</a:t>
            </a:r>
            <a:r>
              <a:rPr lang="en-US" dirty="0"/>
              <a:t> </a:t>
            </a:r>
            <a:r>
              <a:rPr lang="en-US" dirty="0" err="1"/>
              <a:t>kini</a:t>
            </a:r>
            <a:r>
              <a:rPr lang="en-US" dirty="0"/>
              <a:t> di KEW.PS-6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enam</a:t>
            </a:r>
            <a:r>
              <a:rPr lang="en-US" dirty="0"/>
              <a:t> (6)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tamat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bulan</a:t>
            </a:r>
            <a:r>
              <a:rPr lang="en-US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Sekiranya</a:t>
            </a:r>
            <a:r>
              <a:rPr lang="en-US" dirty="0" smtClean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dihabiskan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enam</a:t>
            </a:r>
            <a:r>
              <a:rPr lang="en-US" dirty="0"/>
              <a:t> (6)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tamat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luput</a:t>
            </a:r>
            <a:r>
              <a:rPr lang="en-US" dirty="0"/>
              <a:t>,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:-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senarai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ditawarkan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stor-stor</a:t>
            </a:r>
            <a:r>
              <a:rPr lang="en-US" dirty="0"/>
              <a:t> lain yang </a:t>
            </a:r>
            <a:r>
              <a:rPr lang="en-US" dirty="0" err="1"/>
              <a:t>memerlukannya</a:t>
            </a:r>
            <a:r>
              <a:rPr lang="en-US" dirty="0"/>
              <a:t>; </a:t>
            </a:r>
            <a:r>
              <a:rPr lang="en-US" dirty="0" err="1"/>
              <a:t>atau</a:t>
            </a:r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Mengeluarkan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latihan</a:t>
            </a:r>
            <a:r>
              <a:rPr lang="en-US" dirty="0"/>
              <a:t>, </a:t>
            </a:r>
            <a:r>
              <a:rPr lang="en-US" dirty="0" err="1"/>
              <a:t>pengembangan</a:t>
            </a:r>
            <a:r>
              <a:rPr lang="en-US" dirty="0"/>
              <a:t>, </a:t>
            </a:r>
            <a:r>
              <a:rPr lang="en-US" dirty="0" err="1"/>
              <a:t>pembangunan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seumpamanya</a:t>
            </a:r>
            <a:r>
              <a:rPr lang="en-US" dirty="0"/>
              <a:t>; </a:t>
            </a:r>
            <a:r>
              <a:rPr lang="en-US" dirty="0" err="1"/>
              <a:t>atau</a:t>
            </a:r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Memulangkan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pembekal</a:t>
            </a:r>
            <a:r>
              <a:rPr lang="en-US" dirty="0"/>
              <a:t> </a:t>
            </a:r>
            <a:r>
              <a:rPr lang="en-US" dirty="0" err="1"/>
              <a:t>tertakluk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syarat-syarat</a:t>
            </a:r>
            <a:r>
              <a:rPr lang="en-US" dirty="0"/>
              <a:t> </a:t>
            </a:r>
            <a:r>
              <a:rPr lang="en-US" dirty="0" err="1"/>
              <a:t>perjanjian</a:t>
            </a:r>
            <a:r>
              <a:rPr lang="en-US" dirty="0"/>
              <a:t>; </a:t>
            </a:r>
            <a:r>
              <a:rPr lang="en-US" dirty="0" err="1"/>
              <a:t>atau</a:t>
            </a:r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Melupuskan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berkuat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. </a:t>
            </a:r>
          </a:p>
        </p:txBody>
      </p:sp>
      <p:pic>
        <p:nvPicPr>
          <p:cNvPr id="4" name="Picture 2" descr="Bekalan ubat di fasiliti kesihatan Kementerian Kesihatan mencukupi –  Gerbang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239"/>
            <a:ext cx="3733800" cy="2376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667" t="26667" r="22110" b="17180"/>
          <a:stretch/>
        </p:blipFill>
        <p:spPr>
          <a:xfrm>
            <a:off x="38100" y="1066800"/>
            <a:ext cx="4000500" cy="26664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95600" y="1054719"/>
            <a:ext cx="1143000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</a:rPr>
              <a:t>KEW.PS-6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2474" y="1447800"/>
            <a:ext cx="433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Stok Bahan Kimia Dan Mudah Terbakar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00789638"/>
              </p:ext>
            </p:extLst>
          </p:nvPr>
        </p:nvGraphicFramePr>
        <p:xfrm>
          <a:off x="3810000" y="1524000"/>
          <a:ext cx="7696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865783"/>
              </p:ext>
            </p:extLst>
          </p:nvPr>
        </p:nvGraphicFramePr>
        <p:xfrm>
          <a:off x="1609700" y="4662615"/>
          <a:ext cx="3724300" cy="1645539"/>
        </p:xfrm>
        <a:graphic>
          <a:graphicData uri="http://schemas.openxmlformats.org/drawingml/2006/table">
            <a:tbl>
              <a:tblPr firstRow="1" firstCol="1" bandRow="1"/>
              <a:tblGrid>
                <a:gridCol w="182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5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“BAHAYA”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“MUDAH TERBAKAR” 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“SIMPAN DI TEMPAT KERING KANDUNGAN MUNGKIN MENGELUARKAN GAS BERACUN MUDAH TERBAKAR JIKA LEMBAB”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" descr="https://tse1.mm.bing.net/th?id=OIP.Acbg2HUVdndwJjcpEnLfpgHaHa&amp;pid=15.1&amp;P=0&amp;w=300&amp;h=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724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74" y="1981201"/>
            <a:ext cx="1263127" cy="126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3276600"/>
            <a:ext cx="137421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34000" y="603920"/>
            <a:ext cx="2863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PENYIMPANAN STOK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392934"/>
            <a:ext cx="6858000" cy="535531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</a:rPr>
              <a:t>Penyelenggaraan</a:t>
            </a:r>
            <a:r>
              <a:rPr lang="en-US" sz="2800" b="1" dirty="0">
                <a:solidFill>
                  <a:srgbClr val="C00000"/>
                </a:solidFill>
              </a:rPr>
              <a:t> Stok</a:t>
            </a:r>
          </a:p>
          <a:p>
            <a:pPr algn="just"/>
            <a:endParaRPr lang="en-US" sz="1200" b="1" dirty="0">
              <a:solidFill>
                <a:srgbClr val="FF0000"/>
              </a:solidFill>
            </a:endParaRPr>
          </a:p>
          <a:p>
            <a:pPr algn="just"/>
            <a:r>
              <a:rPr lang="en-US" sz="2400" dirty="0"/>
              <a:t>Stok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disenggara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semasa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semasa</a:t>
            </a:r>
            <a:r>
              <a:rPr lang="en-US" sz="2400" dirty="0"/>
              <a:t> </a:t>
            </a:r>
            <a:r>
              <a:rPr lang="en-US" sz="2400" dirty="0" err="1"/>
              <a:t>supaya</a:t>
            </a:r>
            <a:r>
              <a:rPr lang="en-US" sz="2400" dirty="0"/>
              <a:t> </a:t>
            </a:r>
            <a:r>
              <a:rPr lang="en-US" sz="2400" dirty="0" err="1"/>
              <a:t>sentiasa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keadaan</a:t>
            </a:r>
            <a:r>
              <a:rPr lang="en-US" sz="2400" dirty="0"/>
              <a:t> </a:t>
            </a:r>
            <a:r>
              <a:rPr lang="en-US" sz="2400" dirty="0" err="1"/>
              <a:t>baik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guna</a:t>
            </a:r>
            <a:r>
              <a:rPr lang="en-US" sz="2400" dirty="0"/>
              <a:t>. </a:t>
            </a:r>
            <a:r>
              <a:rPr lang="en-US" sz="2400" dirty="0" err="1"/>
              <a:t>Perkara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endParaRPr lang="en-US" sz="2400" dirty="0"/>
          </a:p>
          <a:p>
            <a:pPr algn="just"/>
            <a:r>
              <a:rPr lang="en-US" sz="2400" dirty="0" err="1"/>
              <a:t>dipatuhi</a:t>
            </a:r>
            <a:r>
              <a:rPr lang="en-US" sz="2400" dirty="0"/>
              <a:t>:-</a:t>
            </a:r>
          </a:p>
          <a:p>
            <a:pPr algn="just"/>
            <a:endParaRPr lang="en-US" sz="1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Menyapu</a:t>
            </a:r>
            <a:r>
              <a:rPr lang="en-US" sz="2400" dirty="0"/>
              <a:t> </a:t>
            </a:r>
            <a:r>
              <a:rPr lang="en-US" sz="2400" dirty="0" err="1"/>
              <a:t>minyak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mengelakkan</a:t>
            </a:r>
            <a:r>
              <a:rPr lang="en-US" sz="2400" dirty="0"/>
              <a:t> karat;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Mengekalkan</a:t>
            </a:r>
            <a:r>
              <a:rPr lang="en-US" sz="2400" dirty="0"/>
              <a:t> </a:t>
            </a:r>
            <a:r>
              <a:rPr lang="en-US" sz="2400" dirty="0" err="1"/>
              <a:t>bungkusan</a:t>
            </a:r>
            <a:r>
              <a:rPr lang="en-US" sz="2400" dirty="0"/>
              <a:t> </a:t>
            </a:r>
            <a:r>
              <a:rPr lang="en-US" sz="2400" dirty="0" err="1"/>
              <a:t>asal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mengelakkan</a:t>
            </a:r>
            <a:r>
              <a:rPr lang="en-US" sz="2400" dirty="0"/>
              <a:t> </a:t>
            </a:r>
            <a:r>
              <a:rPr lang="en-US" sz="2400" dirty="0" err="1"/>
              <a:t>debu</a:t>
            </a:r>
            <a:r>
              <a:rPr lang="en-US" sz="24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err="1"/>
              <a:t>Menyembur</a:t>
            </a:r>
            <a:r>
              <a:rPr lang="en-US" sz="2400" dirty="0"/>
              <a:t> </a:t>
            </a:r>
            <a:r>
              <a:rPr lang="en-US" sz="2400" dirty="0" err="1"/>
              <a:t>ubat</a:t>
            </a:r>
            <a:r>
              <a:rPr lang="en-US" sz="2400" dirty="0"/>
              <a:t> </a:t>
            </a:r>
            <a:r>
              <a:rPr lang="en-US" sz="2400" dirty="0" err="1"/>
              <a:t>serangga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mengawal</a:t>
            </a:r>
            <a:r>
              <a:rPr lang="en-US" sz="2400" dirty="0"/>
              <a:t> </a:t>
            </a:r>
            <a:r>
              <a:rPr lang="en-US" sz="2400" dirty="0" err="1"/>
              <a:t>serangan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serangga</a:t>
            </a:r>
            <a:r>
              <a:rPr lang="en-US" sz="2400" dirty="0"/>
              <a:t>; </a:t>
            </a:r>
            <a:r>
              <a:rPr lang="en-US" sz="2400" dirty="0" err="1"/>
              <a:t>dan</a:t>
            </a:r>
            <a:endParaRPr lang="en-US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/>
              <a:t>Stok yang </a:t>
            </a:r>
            <a:r>
              <a:rPr lang="en-US" sz="2400" dirty="0" err="1"/>
              <a:t>mempunyai</a:t>
            </a:r>
            <a:r>
              <a:rPr lang="en-US" sz="2400" dirty="0"/>
              <a:t> </a:t>
            </a:r>
            <a:r>
              <a:rPr lang="en-US" sz="2400" dirty="0" err="1"/>
              <a:t>ciri-ciri</a:t>
            </a:r>
            <a:r>
              <a:rPr lang="en-US" sz="2400" dirty="0"/>
              <a:t> </a:t>
            </a:r>
            <a:r>
              <a:rPr lang="en-US" sz="2400" dirty="0" err="1"/>
              <a:t>keselamatan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mematuhi</a:t>
            </a:r>
            <a:r>
              <a:rPr lang="en-US" sz="2400" dirty="0"/>
              <a:t> </a:t>
            </a:r>
            <a:r>
              <a:rPr lang="en-US" sz="2400" dirty="0" err="1"/>
              <a:t>peraturan</a:t>
            </a:r>
            <a:r>
              <a:rPr lang="en-US" sz="2400" dirty="0"/>
              <a:t> yang </a:t>
            </a:r>
            <a:r>
              <a:rPr lang="en-US" sz="2400" dirty="0" err="1"/>
              <a:t>berkaitan</a:t>
            </a:r>
            <a:r>
              <a:rPr lang="en-US" sz="2400" dirty="0"/>
              <a:t>.</a:t>
            </a:r>
          </a:p>
        </p:txBody>
      </p:sp>
      <p:pic>
        <p:nvPicPr>
          <p:cNvPr id="10" name="Picture 2" descr="118,100+ Packaging Stock Videos and Royalty-Free Footage - iStock |  Packaging design, Food packaging, Packaging mock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044" y="2356090"/>
            <a:ext cx="4953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6.4 PENYIMPANAN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6.5 PENGELUARAN </a:t>
            </a:r>
            <a:r>
              <a:rPr lang="en-US" sz="6000" dirty="0" smtClean="0"/>
              <a:t>STOK</a:t>
            </a:r>
            <a:endParaRPr lang="en-MY" sz="6000" dirty="0"/>
          </a:p>
        </p:txBody>
      </p:sp>
      <p:sp>
        <p:nvSpPr>
          <p:cNvPr id="6" name="Rectangle 5"/>
          <p:cNvSpPr/>
          <p:nvPr/>
        </p:nvSpPr>
        <p:spPr>
          <a:xfrm>
            <a:off x="838200" y="1981200"/>
            <a:ext cx="350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</a:rPr>
              <a:t>Pelantikan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Pegawai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Pelulus</a:t>
            </a:r>
            <a:endParaRPr lang="en-US" sz="2000" b="1" dirty="0">
              <a:solidFill>
                <a:srgbClr val="C00000"/>
              </a:solidFill>
            </a:endParaRPr>
          </a:p>
          <a:p>
            <a:pPr algn="just"/>
            <a:endParaRPr lang="en-US" sz="2000" b="1" dirty="0">
              <a:solidFill>
                <a:srgbClr val="C00000"/>
              </a:solidFill>
            </a:endParaRPr>
          </a:p>
          <a:p>
            <a:pPr algn="just"/>
            <a:r>
              <a:rPr lang="en-US" sz="2000" dirty="0" err="1"/>
              <a:t>Ketua</a:t>
            </a:r>
            <a:r>
              <a:rPr lang="en-US" sz="2000" dirty="0"/>
              <a:t> </a:t>
            </a:r>
            <a:r>
              <a:rPr lang="en-US" sz="2000" dirty="0" err="1"/>
              <a:t>Jabatan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melantik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</a:t>
            </a:r>
            <a:r>
              <a:rPr lang="en-US" sz="2000" dirty="0" err="1"/>
              <a:t>Pelulus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bertulis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endParaRPr lang="en-US" sz="2000" dirty="0"/>
          </a:p>
          <a:p>
            <a:pPr algn="just"/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pengeluaran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terkawal</a:t>
            </a:r>
            <a:r>
              <a:rPr lang="en-US" sz="20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1752600"/>
            <a:ext cx="5410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</a:rPr>
              <a:t>Sistem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Masuk-Dahulu-Keluar-Dahulu</a:t>
            </a:r>
            <a:r>
              <a:rPr lang="en-US" sz="2000" b="1" dirty="0">
                <a:solidFill>
                  <a:srgbClr val="C00000"/>
                </a:solidFill>
              </a:rPr>
              <a:t> (MDKD)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Pengeluaran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</a:t>
            </a:r>
            <a:r>
              <a:rPr lang="en-US" sz="2000" dirty="0" err="1"/>
              <a:t>mengikut</a:t>
            </a:r>
            <a:r>
              <a:rPr lang="en-US" sz="2000" dirty="0"/>
              <a:t> </a:t>
            </a:r>
            <a:r>
              <a:rPr lang="en-US" sz="2000" dirty="0" err="1"/>
              <a:t>sistem</a:t>
            </a:r>
            <a:r>
              <a:rPr lang="en-US" sz="2000" dirty="0"/>
              <a:t> MDKD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yang </a:t>
            </a:r>
            <a:r>
              <a:rPr lang="en-US" sz="2000" dirty="0" err="1"/>
              <a:t>diterima</a:t>
            </a:r>
            <a:r>
              <a:rPr lang="en-US" sz="2000" dirty="0"/>
              <a:t> </a:t>
            </a:r>
            <a:r>
              <a:rPr lang="en-US" sz="2000" dirty="0" err="1"/>
              <a:t>dahulu</a:t>
            </a:r>
            <a:r>
              <a:rPr lang="en-US" sz="2000" dirty="0"/>
              <a:t> </a:t>
            </a:r>
            <a:r>
              <a:rPr lang="en-US" sz="2000" dirty="0" err="1"/>
              <a:t>dikeluarkan</a:t>
            </a:r>
            <a:r>
              <a:rPr lang="en-US" sz="2000" dirty="0"/>
              <a:t> </a:t>
            </a:r>
            <a:r>
              <a:rPr lang="en-US" sz="2000" dirty="0" err="1"/>
              <a:t>dahulu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Sistem</a:t>
            </a:r>
            <a:r>
              <a:rPr lang="en-US" sz="2000" dirty="0"/>
              <a:t> </a:t>
            </a:r>
            <a:r>
              <a:rPr lang="en-US" sz="2000" dirty="0" err="1"/>
              <a:t>pengeluaran</a:t>
            </a:r>
            <a:r>
              <a:rPr lang="en-US" sz="2000" dirty="0"/>
              <a:t> yang </a:t>
            </a:r>
            <a:r>
              <a:rPr lang="en-US" sz="2000" dirty="0" err="1"/>
              <a:t>cekap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teratur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mengelakkan</a:t>
            </a:r>
            <a:r>
              <a:rPr lang="en-US" sz="2000" dirty="0"/>
              <a:t> </a:t>
            </a:r>
            <a:r>
              <a:rPr lang="en-US" sz="2000" dirty="0" err="1"/>
              <a:t>perkara-perkara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:-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/>
              <a:t>Pengeluaran</a:t>
            </a:r>
            <a:r>
              <a:rPr lang="en-US" sz="2000" dirty="0"/>
              <a:t> </a:t>
            </a:r>
            <a:r>
              <a:rPr lang="en-US" sz="2000" dirty="0" err="1"/>
              <a:t>tanpa</a:t>
            </a:r>
            <a:r>
              <a:rPr lang="en-US" sz="2000" dirty="0"/>
              <a:t> </a:t>
            </a:r>
            <a:r>
              <a:rPr lang="en-US" sz="2000" dirty="0" err="1"/>
              <a:t>kebenaran</a:t>
            </a:r>
            <a:r>
              <a:rPr lang="en-US" sz="20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/>
              <a:t>Pengeluaran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mengikut</a:t>
            </a:r>
            <a:r>
              <a:rPr lang="en-US" sz="2000" dirty="0"/>
              <a:t> </a:t>
            </a:r>
            <a:r>
              <a:rPr lang="en-US" sz="2000" dirty="0" err="1"/>
              <a:t>kuantiti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yang </a:t>
            </a:r>
            <a:r>
              <a:rPr lang="en-US" sz="2000" dirty="0" err="1"/>
              <a:t>dipesan</a:t>
            </a:r>
            <a:r>
              <a:rPr lang="en-US" sz="2000" dirty="0"/>
              <a:t>; </a:t>
            </a:r>
            <a:r>
              <a:rPr lang="en-US" sz="2000" dirty="0" err="1"/>
              <a:t>dan</a:t>
            </a: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/>
              <a:t>Stok yang </a:t>
            </a:r>
            <a:r>
              <a:rPr lang="en-US" sz="2000" dirty="0" err="1"/>
              <a:t>telah</a:t>
            </a:r>
            <a:r>
              <a:rPr lang="en-US" sz="2000" dirty="0"/>
              <a:t> lama </a:t>
            </a:r>
            <a:r>
              <a:rPr lang="en-US" sz="2000" dirty="0" err="1"/>
              <a:t>disimpan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dikeluarkan</a:t>
            </a:r>
            <a:r>
              <a:rPr lang="en-US" sz="20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6178" t="41667" r="14495" b="32951"/>
          <a:stretch/>
        </p:blipFill>
        <p:spPr>
          <a:xfrm>
            <a:off x="838200" y="4419600"/>
            <a:ext cx="2514600" cy="185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060" y="1708987"/>
            <a:ext cx="9067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</a:rPr>
              <a:t>Permohonan</a:t>
            </a:r>
            <a:r>
              <a:rPr lang="en-US" sz="2400" b="1" dirty="0">
                <a:solidFill>
                  <a:srgbClr val="C00000"/>
                </a:solidFill>
              </a:rPr>
              <a:t> Stok Antara </a:t>
            </a:r>
            <a:r>
              <a:rPr lang="en-US" sz="2400" b="1" dirty="0" err="1">
                <a:solidFill>
                  <a:srgbClr val="C00000"/>
                </a:solidFill>
              </a:rPr>
              <a:t>Stor</a:t>
            </a:r>
            <a:endParaRPr lang="en-US" sz="2400" b="1" dirty="0">
              <a:solidFill>
                <a:srgbClr val="C00000"/>
              </a:solidFill>
            </a:endParaRPr>
          </a:p>
          <a:p>
            <a:pPr algn="just"/>
            <a:endParaRPr lang="en-US" b="1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Stok (Antara </a:t>
            </a:r>
            <a:r>
              <a:rPr lang="en-US" sz="2000" dirty="0" err="1"/>
              <a:t>Stor</a:t>
            </a:r>
            <a:r>
              <a:rPr lang="en-US" sz="2000" dirty="0"/>
              <a:t>) </a:t>
            </a:r>
            <a:r>
              <a:rPr lang="en-US" sz="2000" b="1" dirty="0">
                <a:hlinkClick r:id="rId2" action="ppaction://hlinkfile"/>
              </a:rPr>
              <a:t>KEW.PS-7.</a:t>
            </a:r>
            <a:endParaRPr lang="en-US" sz="2000" b="1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KEW.PS-7 </a:t>
            </a:r>
            <a:r>
              <a:rPr lang="en-US" sz="2000" dirty="0" err="1"/>
              <a:t>dikemukakan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Pengeluar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kelulusan</a:t>
            </a:r>
            <a:r>
              <a:rPr lang="en-US" sz="20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 err="1"/>
              <a:t>Stor</a:t>
            </a:r>
            <a:r>
              <a:rPr lang="en-US" sz="2000" dirty="0"/>
              <a:t> </a:t>
            </a:r>
            <a:r>
              <a:rPr lang="en-US" sz="2000" dirty="0" err="1"/>
              <a:t>Pengeluar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atas</a:t>
            </a:r>
            <a:r>
              <a:rPr lang="en-US" sz="2000" dirty="0"/>
              <a:t> KEW.PS-7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:-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sz="2000" dirty="0" err="1"/>
              <a:t>Mendaftarkan</a:t>
            </a:r>
            <a:r>
              <a:rPr lang="en-US" sz="2000" dirty="0"/>
              <a:t> KEW.PS-7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memberi</a:t>
            </a:r>
            <a:r>
              <a:rPr lang="en-US" sz="2000" dirty="0"/>
              <a:t> </a:t>
            </a:r>
            <a:r>
              <a:rPr lang="en-US" sz="2000" dirty="0" err="1"/>
              <a:t>nombor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merujuk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bilangan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yang </a:t>
            </a:r>
            <a:r>
              <a:rPr lang="en-US" sz="2000" dirty="0" err="1"/>
              <a:t>diterima</a:t>
            </a:r>
            <a:r>
              <a:rPr lang="en-US" sz="2000" dirty="0"/>
              <a:t> </a:t>
            </a:r>
            <a:r>
              <a:rPr lang="en-US" sz="2000" dirty="0" err="1"/>
              <a:t>mengikut</a:t>
            </a:r>
            <a:r>
              <a:rPr lang="en-US" sz="2000" dirty="0"/>
              <a:t> </a:t>
            </a:r>
            <a:r>
              <a:rPr lang="en-US" sz="2000" dirty="0" err="1"/>
              <a:t>tahun</a:t>
            </a:r>
            <a:r>
              <a:rPr lang="en-US" sz="2000" dirty="0"/>
              <a:t>; </a:t>
            </a:r>
            <a:r>
              <a:rPr lang="en-US" sz="2000" dirty="0" err="1"/>
              <a:t>dan</a:t>
            </a:r>
            <a:endParaRPr lang="en-US" sz="20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err="1"/>
              <a:t>Mempertimbangkan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KEW.PS-7 </a:t>
            </a:r>
            <a:r>
              <a:rPr lang="en-US" sz="2000" dirty="0" err="1"/>
              <a:t>dikemukakan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pengeluaran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</a:t>
            </a:r>
            <a:r>
              <a:rPr lang="en-US" sz="2000" dirty="0" err="1"/>
              <a:t>diluluskan</a:t>
            </a:r>
            <a:r>
              <a:rPr lang="en-US" sz="2000" dirty="0"/>
              <a:t>. </a:t>
            </a:r>
            <a:r>
              <a:rPr lang="en-US" sz="2000" dirty="0" err="1"/>
              <a:t>Direkodkan</a:t>
            </a:r>
            <a:r>
              <a:rPr lang="en-US" sz="2000" dirty="0"/>
              <a:t> </a:t>
            </a:r>
            <a:r>
              <a:rPr lang="en-US" sz="2000" dirty="0" err="1"/>
              <a:t>pengeluaran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yang </a:t>
            </a:r>
            <a:r>
              <a:rPr lang="en-US" sz="2000" dirty="0" err="1"/>
              <a:t>diluluskan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Daftar</a:t>
            </a:r>
            <a:r>
              <a:rPr lang="en-US" sz="2000" dirty="0"/>
              <a:t> Stok.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856">
            <a:off x="9824399" y="2750413"/>
            <a:ext cx="1257300" cy="185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944005">
            <a:off x="10011770" y="3414159"/>
            <a:ext cx="1094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KEW.PS-7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5221" y="1689456"/>
            <a:ext cx="9144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</a:rPr>
              <a:t>Permohonan</a:t>
            </a:r>
            <a:r>
              <a:rPr lang="en-US" sz="2200" b="1" dirty="0">
                <a:solidFill>
                  <a:srgbClr val="C00000"/>
                </a:solidFill>
              </a:rPr>
              <a:t> Stok </a:t>
            </a:r>
            <a:r>
              <a:rPr lang="en-US" sz="2200" b="1" dirty="0" err="1">
                <a:solidFill>
                  <a:srgbClr val="C00000"/>
                </a:solidFill>
              </a:rPr>
              <a:t>Individu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Kepada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Stor</a:t>
            </a:r>
            <a:r>
              <a:rPr lang="en-US" sz="2200" b="1" dirty="0">
                <a:solidFill>
                  <a:srgbClr val="C00000"/>
                </a:solidFill>
              </a:rPr>
              <a:t> KEW.PS-8</a:t>
            </a:r>
          </a:p>
          <a:p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 err="1"/>
              <a:t>Permohonan</a:t>
            </a:r>
            <a:r>
              <a:rPr lang="en-US" sz="2200" dirty="0"/>
              <a:t> Stok </a:t>
            </a:r>
            <a:r>
              <a:rPr lang="en-US" sz="2200" dirty="0" err="1"/>
              <a:t>oleh</a:t>
            </a:r>
            <a:r>
              <a:rPr lang="en-US" sz="2200" dirty="0"/>
              <a:t> </a:t>
            </a:r>
            <a:r>
              <a:rPr lang="en-US" sz="2200" dirty="0" err="1"/>
              <a:t>individu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Stor</a:t>
            </a:r>
            <a:r>
              <a:rPr lang="en-US" sz="2200" dirty="0"/>
              <a:t> </a:t>
            </a:r>
            <a:r>
              <a:rPr lang="en-US" sz="2200" dirty="0" err="1"/>
              <a:t>Utama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Stor</a:t>
            </a:r>
            <a:r>
              <a:rPr lang="en-US" sz="2200" dirty="0"/>
              <a:t> Unit </a:t>
            </a:r>
            <a:r>
              <a:rPr lang="en-US" sz="2200" dirty="0" err="1"/>
              <a:t>menggunakan</a:t>
            </a:r>
            <a:r>
              <a:rPr lang="en-US" sz="2200" dirty="0"/>
              <a:t> </a:t>
            </a:r>
            <a:r>
              <a:rPr lang="en-US" sz="2200" dirty="0" err="1"/>
              <a:t>Borang</a:t>
            </a:r>
            <a:r>
              <a:rPr lang="en-US" sz="2200" dirty="0"/>
              <a:t> </a:t>
            </a:r>
            <a:r>
              <a:rPr lang="en-US" sz="2200" b="1" dirty="0">
                <a:hlinkClick r:id="rId2" action="ppaction://hlinkfile"/>
              </a:rPr>
              <a:t>KEW.PS-8.</a:t>
            </a:r>
            <a:endParaRPr lang="en-US" sz="2200" b="1" dirty="0"/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/>
              <a:t>KEW.PS-8 </a:t>
            </a:r>
            <a:r>
              <a:rPr lang="en-US" sz="2200" dirty="0" err="1"/>
              <a:t>dikemukakan</a:t>
            </a:r>
            <a:r>
              <a:rPr lang="en-US" sz="2200" dirty="0"/>
              <a:t>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kelulusan</a:t>
            </a:r>
            <a:r>
              <a:rPr lang="en-US" sz="2200" dirty="0"/>
              <a:t>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/>
              <a:t>KEW.PS-8 </a:t>
            </a:r>
            <a:r>
              <a:rPr lang="en-US" sz="2200" dirty="0" err="1"/>
              <a:t>diproses</a:t>
            </a:r>
            <a:r>
              <a:rPr lang="en-US" sz="2200" dirty="0"/>
              <a:t> </a:t>
            </a:r>
            <a:r>
              <a:rPr lang="en-US" sz="2200" dirty="0" err="1"/>
              <a:t>seperti</a:t>
            </a:r>
            <a:r>
              <a:rPr lang="en-US" sz="2200" dirty="0"/>
              <a:t> </a:t>
            </a:r>
            <a:r>
              <a:rPr lang="en-US" sz="2200" dirty="0" err="1"/>
              <a:t>berikut</a:t>
            </a:r>
            <a:r>
              <a:rPr lang="en-US" sz="2200" dirty="0"/>
              <a:t>:-</a:t>
            </a:r>
          </a:p>
          <a:p>
            <a:pPr algn="just"/>
            <a:endParaRPr lang="en-US" sz="800" dirty="0"/>
          </a:p>
          <a:p>
            <a:pPr marL="799935" lvl="1" indent="-342900">
              <a:buFont typeface="Wingdings" panose="05000000000000000000" pitchFamily="2" charset="2"/>
              <a:buChar char="Ø"/>
            </a:pPr>
            <a:r>
              <a:rPr lang="en-US" sz="2200" dirty="0" err="1"/>
              <a:t>Mendaftarkan</a:t>
            </a:r>
            <a:r>
              <a:rPr lang="en-US" sz="2200" dirty="0"/>
              <a:t> KEW.PS-8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memberi</a:t>
            </a:r>
            <a:r>
              <a:rPr lang="en-US" sz="2200" dirty="0"/>
              <a:t> </a:t>
            </a:r>
            <a:r>
              <a:rPr lang="en-US" sz="2200" dirty="0" err="1"/>
              <a:t>nombor</a:t>
            </a:r>
            <a:r>
              <a:rPr lang="en-US" sz="2200" dirty="0"/>
              <a:t> </a:t>
            </a:r>
            <a:r>
              <a:rPr lang="en-US" sz="2200" dirty="0" err="1"/>
              <a:t>permohonan</a:t>
            </a:r>
            <a:r>
              <a:rPr lang="en-US" sz="2200" dirty="0"/>
              <a:t>;</a:t>
            </a:r>
          </a:p>
          <a:p>
            <a:pPr marL="628485" lvl="1" indent="-1714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99935" lvl="1" indent="-342900">
              <a:buFont typeface="Wingdings" panose="05000000000000000000" pitchFamily="2" charset="2"/>
              <a:buChar char="Ø"/>
            </a:pPr>
            <a:r>
              <a:rPr lang="en-US" sz="2200" dirty="0" err="1"/>
              <a:t>Mempertimbangkan</a:t>
            </a:r>
            <a:r>
              <a:rPr lang="en-US" sz="2200" dirty="0"/>
              <a:t> </a:t>
            </a:r>
            <a:r>
              <a:rPr lang="en-US" sz="2200" dirty="0" err="1"/>
              <a:t>permohonan</a:t>
            </a:r>
            <a:r>
              <a:rPr lang="en-US" sz="2200" dirty="0"/>
              <a:t> </a:t>
            </a:r>
            <a:r>
              <a:rPr lang="en-US" sz="2200" dirty="0" err="1"/>
              <a:t>stok</a:t>
            </a:r>
            <a:r>
              <a:rPr lang="en-US" sz="2200" dirty="0"/>
              <a:t>;</a:t>
            </a:r>
          </a:p>
          <a:p>
            <a:pPr marL="628485" lvl="1" indent="-1714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99935" lvl="1" indent="-342900">
              <a:buFont typeface="Wingdings" panose="05000000000000000000" pitchFamily="2" charset="2"/>
              <a:buChar char="Ø"/>
            </a:pPr>
            <a:r>
              <a:rPr lang="en-US" sz="2200" dirty="0" err="1"/>
              <a:t>Mencatatkan</a:t>
            </a:r>
            <a:r>
              <a:rPr lang="en-US" sz="2200" dirty="0"/>
              <a:t> </a:t>
            </a:r>
            <a:r>
              <a:rPr lang="en-US" sz="2200" dirty="0" err="1"/>
              <a:t>pengeluaran</a:t>
            </a:r>
            <a:r>
              <a:rPr lang="en-US" sz="2200" dirty="0"/>
              <a:t> di </a:t>
            </a:r>
            <a:r>
              <a:rPr lang="en-US" sz="2200" dirty="0" err="1"/>
              <a:t>Daftar</a:t>
            </a:r>
            <a:r>
              <a:rPr lang="en-US" sz="2200" dirty="0"/>
              <a:t> Stok </a:t>
            </a:r>
            <a:r>
              <a:rPr lang="en-US" sz="2200" dirty="0" err="1"/>
              <a:t>setelah</a:t>
            </a:r>
            <a:r>
              <a:rPr lang="en-US" sz="2200" dirty="0"/>
              <a:t> </a:t>
            </a:r>
            <a:r>
              <a:rPr lang="en-US" sz="2200" dirty="0" err="1"/>
              <a:t>mendapat</a:t>
            </a:r>
            <a:endParaRPr lang="en-US" sz="2200" dirty="0"/>
          </a:p>
          <a:p>
            <a:pPr marL="799935" lvl="1" indent="-342900">
              <a:buFont typeface="Wingdings" panose="05000000000000000000" pitchFamily="2" charset="2"/>
              <a:buChar char="Ø"/>
            </a:pPr>
            <a:r>
              <a:rPr lang="en-US" sz="2200" dirty="0" err="1"/>
              <a:t>kelulusan</a:t>
            </a:r>
            <a:r>
              <a:rPr lang="en-US" sz="2200" dirty="0"/>
              <a:t>; </a:t>
            </a:r>
            <a:r>
              <a:rPr lang="en-US" sz="2200" dirty="0" err="1"/>
              <a:t>dan</a:t>
            </a:r>
            <a:endParaRPr lang="en-US" sz="2200" dirty="0"/>
          </a:p>
          <a:p>
            <a:pPr marL="628485" lvl="1" indent="-1714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99935" lvl="1" indent="-342900">
              <a:buFont typeface="Wingdings" panose="05000000000000000000" pitchFamily="2" charset="2"/>
              <a:buChar char="Ø"/>
            </a:pPr>
            <a:r>
              <a:rPr lang="en-US" sz="2200" dirty="0" err="1"/>
              <a:t>Mengeluarkan</a:t>
            </a:r>
            <a:r>
              <a:rPr lang="en-US" sz="2200" dirty="0"/>
              <a:t> </a:t>
            </a:r>
            <a:r>
              <a:rPr lang="en-US" sz="2200" dirty="0" err="1"/>
              <a:t>stok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pemohon</a:t>
            </a:r>
            <a:r>
              <a:rPr lang="en-US" sz="2200" dirty="0"/>
              <a:t>/ wakil </a:t>
            </a:r>
            <a:r>
              <a:rPr lang="en-US" sz="2200" dirty="0" err="1"/>
              <a:t>mengikut</a:t>
            </a:r>
            <a:r>
              <a:rPr lang="en-US" sz="2200" dirty="0"/>
              <a:t> </a:t>
            </a:r>
            <a:r>
              <a:rPr lang="en-US" sz="2200" dirty="0" err="1"/>
              <a:t>kuantiti</a:t>
            </a:r>
            <a:r>
              <a:rPr lang="en-US" sz="2200" dirty="0"/>
              <a:t> yang </a:t>
            </a:r>
            <a:r>
              <a:rPr lang="en-US" sz="2200" dirty="0" err="1"/>
              <a:t>diluluskan</a:t>
            </a:r>
            <a:r>
              <a:rPr lang="en-US" sz="2200" dirty="0"/>
              <a:t>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504558"/>
            <a:ext cx="2057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233853">
            <a:off x="9982200" y="3427460"/>
            <a:ext cx="12969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b="1" dirty="0">
                <a:solidFill>
                  <a:srgbClr val="00B050"/>
                </a:solidFill>
              </a:rPr>
              <a:t>KEW.PS-8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056" t="12345" r="27778" b="13581"/>
          <a:stretch/>
        </p:blipFill>
        <p:spPr>
          <a:xfrm>
            <a:off x="3352800" y="152400"/>
            <a:ext cx="5867400" cy="6705600"/>
          </a:xfrm>
          <a:prstGeom prst="rect">
            <a:avLst/>
          </a:prstGeom>
        </p:spPr>
      </p:pic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905000"/>
            <a:ext cx="109728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C00000"/>
                </a:solidFill>
              </a:rPr>
              <a:t>Pembungkusan</a:t>
            </a:r>
            <a:r>
              <a:rPr lang="en-US" sz="2200" b="1" dirty="0">
                <a:solidFill>
                  <a:srgbClr val="C00000"/>
                </a:solidFill>
              </a:rPr>
              <a:t> Dan </a:t>
            </a:r>
            <a:r>
              <a:rPr lang="en-US" sz="2200" b="1" dirty="0" err="1">
                <a:solidFill>
                  <a:srgbClr val="C00000"/>
                </a:solidFill>
              </a:rPr>
              <a:t>Penghantaran</a:t>
            </a:r>
            <a:endParaRPr lang="en-US" sz="2200" b="1" dirty="0">
              <a:solidFill>
                <a:srgbClr val="C00000"/>
              </a:solidFill>
            </a:endParaRPr>
          </a:p>
          <a:p>
            <a:pPr algn="just"/>
            <a:endParaRPr lang="en-US" sz="800" b="1" dirty="0">
              <a:solidFill>
                <a:srgbClr val="C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 err="1"/>
              <a:t>Dijalankan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cermat</a:t>
            </a:r>
            <a:r>
              <a:rPr lang="en-US" sz="2200" dirty="0"/>
              <a:t>, </a:t>
            </a:r>
            <a:r>
              <a:rPr lang="en-US" sz="2200" dirty="0" err="1"/>
              <a:t>teratur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cekap</a:t>
            </a:r>
            <a:r>
              <a:rPr lang="en-US" sz="2200" dirty="0"/>
              <a:t>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/>
              <a:t>Stok </a:t>
            </a:r>
            <a:r>
              <a:rPr lang="en-US" sz="2200" dirty="0" err="1"/>
              <a:t>diperiksa</a:t>
            </a:r>
            <a:r>
              <a:rPr lang="en-US" sz="2200" dirty="0"/>
              <a:t>, </a:t>
            </a:r>
            <a:r>
              <a:rPr lang="en-US" sz="2200" dirty="0" err="1"/>
              <a:t>disemak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dipastikan</a:t>
            </a:r>
            <a:r>
              <a:rPr lang="en-US" sz="2200" dirty="0"/>
              <a:t> </a:t>
            </a:r>
            <a:r>
              <a:rPr lang="en-US" sz="2200" dirty="0" err="1"/>
              <a:t>sama</a:t>
            </a:r>
            <a:r>
              <a:rPr lang="en-US" sz="2200" dirty="0"/>
              <a:t> </a:t>
            </a:r>
            <a:r>
              <a:rPr lang="en-US" sz="2200" dirty="0" err="1"/>
              <a:t>seperti</a:t>
            </a:r>
            <a:r>
              <a:rPr lang="en-US" sz="2200" dirty="0"/>
              <a:t> yang </a:t>
            </a:r>
            <a:r>
              <a:rPr lang="en-US" sz="2200" dirty="0" err="1"/>
              <a:t>tercatat</a:t>
            </a:r>
            <a:r>
              <a:rPr lang="en-US" sz="2200" dirty="0"/>
              <a:t> di </a:t>
            </a:r>
            <a:r>
              <a:rPr lang="en-US" sz="2200" dirty="0" err="1"/>
              <a:t>salinan</a:t>
            </a:r>
            <a:r>
              <a:rPr lang="en-US" sz="2200" dirty="0"/>
              <a:t> KEW.PS-7.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 err="1"/>
              <a:t>Pegawai</a:t>
            </a:r>
            <a:r>
              <a:rPr lang="en-US" sz="2200" dirty="0"/>
              <a:t> </a:t>
            </a:r>
            <a:r>
              <a:rPr lang="en-US" sz="2200" dirty="0" err="1"/>
              <a:t>bertanggungjawab</a:t>
            </a:r>
            <a:r>
              <a:rPr lang="en-US" sz="2200" dirty="0"/>
              <a:t> </a:t>
            </a:r>
            <a:r>
              <a:rPr lang="en-US" sz="2200" dirty="0" err="1"/>
              <a:t>menurunkan</a:t>
            </a:r>
            <a:r>
              <a:rPr lang="en-US" sz="2200" dirty="0"/>
              <a:t> </a:t>
            </a:r>
            <a:r>
              <a:rPr lang="en-US" sz="2200" dirty="0" err="1"/>
              <a:t>tandatangan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tarikh</a:t>
            </a:r>
            <a:r>
              <a:rPr lang="en-US" sz="2200" dirty="0"/>
              <a:t> di </a:t>
            </a:r>
            <a:r>
              <a:rPr lang="en-US" sz="2200" dirty="0" err="1"/>
              <a:t>salinan</a:t>
            </a:r>
            <a:r>
              <a:rPr lang="en-US" sz="2200" dirty="0"/>
              <a:t> KEW.PS-7.</a:t>
            </a:r>
          </a:p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 err="1"/>
              <a:t>Mematuhi</a:t>
            </a:r>
            <a:r>
              <a:rPr lang="en-US" sz="2200" dirty="0"/>
              <a:t> </a:t>
            </a:r>
            <a:r>
              <a:rPr lang="en-US" sz="2200" dirty="0" err="1"/>
              <a:t>tatacara</a:t>
            </a:r>
            <a:r>
              <a:rPr lang="en-US" sz="2200" dirty="0"/>
              <a:t> </a:t>
            </a:r>
            <a:r>
              <a:rPr lang="en-US" sz="2200" dirty="0" err="1"/>
              <a:t>pembungkusan</a:t>
            </a:r>
            <a:r>
              <a:rPr lang="en-US" sz="2200" dirty="0"/>
              <a:t> yang </a:t>
            </a:r>
            <a:r>
              <a:rPr lang="en-US" sz="2200" dirty="0" err="1"/>
              <a:t>bersesuaian</a:t>
            </a:r>
            <a:r>
              <a:rPr lang="en-US" sz="22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38240"/>
            <a:ext cx="3819525" cy="18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81" y="4738240"/>
            <a:ext cx="2270166" cy="187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3967" y="1928106"/>
            <a:ext cx="4841033" cy="492989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Tempat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bagi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melaksanakan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:</a:t>
            </a:r>
          </a:p>
          <a:p>
            <a:pPr algn="just"/>
            <a:endParaRPr lang="en-US" sz="1600" dirty="0">
              <a:solidFill>
                <a:schemeClr val="tx2"/>
              </a:solidFill>
              <a:latin typeface="Arial"/>
              <a:ea typeface="Calibri"/>
              <a:cs typeface="Times New Roman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penerimaan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merekod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penyimpanan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penyelenggaraan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pengendalian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; </a:t>
            </a: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dan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pengeluaran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stok</a:t>
            </a:r>
            <a:r>
              <a:rPr lang="en-US" sz="1600" dirty="0">
                <a:solidFill>
                  <a:schemeClr val="tx2"/>
                </a:solidFill>
                <a:latin typeface="Arial"/>
                <a:ea typeface="Calibri"/>
                <a:cs typeface="Times New Roman"/>
              </a:rPr>
              <a:t>.</a:t>
            </a:r>
            <a:endParaRPr lang="en-US" sz="16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endParaRPr lang="en-MY" sz="2400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4783" y="1529781"/>
            <a:ext cx="2819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</a:t>
            </a:r>
            <a:endParaRPr lang="en-MY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100" y="1543997"/>
            <a:ext cx="2819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</a:t>
            </a:r>
            <a:endParaRPr lang="en-MY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4167" y="1928106"/>
            <a:ext cx="5105400" cy="4929893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Barang-barang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belum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guna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perlu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/>
              <a:ea typeface="Calibri"/>
              <a:cs typeface="Times New Roman"/>
            </a:endParaRPr>
          </a:p>
          <a:p>
            <a:pPr algn="just"/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disimpan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untuk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digunakan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terus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Arial"/>
              <a:ea typeface="Calibri"/>
              <a:cs typeface="Times New Roman"/>
            </a:endParaRPr>
          </a:p>
          <a:p>
            <a:pPr algn="just"/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bagi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tujuan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operasi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penyelenggaraan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. 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 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Antara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kriterianya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:-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 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bentuk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barangan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bekalan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untuk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digunakan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proses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pengeluaran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;</a:t>
            </a:r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bentuk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barangan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bekalan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untuk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digunakan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diedarkan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pembekalan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perkhidmatan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;</a:t>
            </a:r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Dipegang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untuk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dijual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diedar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operasi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biasa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;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Dalam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proses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pengeluaran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untuk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dijual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diedarkan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.</a:t>
            </a:r>
            <a:endParaRPr lang="en-US" sz="1400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/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 </a:t>
            </a:r>
          </a:p>
          <a:p>
            <a:pPr algn="just"/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/>
              <a:ea typeface="Calibri"/>
              <a:cs typeface="Times New Roman"/>
            </a:endParaRPr>
          </a:p>
          <a:p>
            <a:pPr algn="ctr"/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Kategori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stok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rujuk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Pusat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Rujukan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Maklumat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atau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Calibri"/>
                <a:cs typeface="Times New Roman"/>
              </a:rPr>
              <a:t> http://knowledgebase.treasury.gov.my</a:t>
            </a:r>
            <a:endParaRPr lang="en-US" sz="11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/>
            <a:endParaRPr lang="en-MY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599" y="374901"/>
            <a:ext cx="10744201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DEFINISI</a:t>
            </a:r>
            <a:endParaRPr lang="en-MY" sz="6000" dirty="0"/>
          </a:p>
        </p:txBody>
      </p:sp>
      <p:pic>
        <p:nvPicPr>
          <p:cNvPr id="2050" name="Picture 2" descr="Store - Free commerce icons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48872"/>
            <a:ext cx="19780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ock Svg Png Icon Free Download (#277324) - OnlineWebFonts.CO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259" y="1529781"/>
            <a:ext cx="1714500" cy="174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068110"/>
            <a:ext cx="1097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TATACARA PEMBUNGKUSAN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dirty="0" smtClean="0"/>
              <a:t>Stok </a:t>
            </a:r>
            <a:r>
              <a:rPr lang="en-US" dirty="0" err="1"/>
              <a:t>dibungkus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yang </a:t>
            </a:r>
            <a:r>
              <a:rPr lang="en-US" dirty="0" err="1"/>
              <a:t>betul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cermat</a:t>
            </a:r>
            <a:r>
              <a:rPr lang="en-US" dirty="0"/>
              <a:t>:-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Stok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pecah</a:t>
            </a:r>
            <a:r>
              <a:rPr lang="en-US" dirty="0"/>
              <a:t> </a:t>
            </a:r>
            <a:r>
              <a:rPr lang="en-US" dirty="0" err="1"/>
              <a:t>dibungkus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teliti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simbol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perkataan</a:t>
            </a:r>
            <a:r>
              <a:rPr lang="en-US" dirty="0"/>
              <a:t>                      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dicap</a:t>
            </a:r>
            <a:r>
              <a:rPr lang="en-US" dirty="0"/>
              <a:t>/</a:t>
            </a:r>
            <a:r>
              <a:rPr lang="en-US" dirty="0" err="1"/>
              <a:t>tanda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bungkusannya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Kotak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peti</a:t>
            </a:r>
            <a:r>
              <a:rPr lang="en-US" dirty="0"/>
              <a:t> </a:t>
            </a:r>
            <a:r>
              <a:rPr lang="en-US" dirty="0" err="1"/>
              <a:t>diikat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rapi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Stok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tercerai</a:t>
            </a:r>
            <a:r>
              <a:rPr lang="en-US" dirty="0"/>
              <a:t> </a:t>
            </a:r>
            <a:r>
              <a:rPr lang="en-US" dirty="0" err="1"/>
              <a:t>dibungkus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standard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pelekat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Stok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</a:t>
            </a:r>
            <a:r>
              <a:rPr lang="en-US" dirty="0" err="1"/>
              <a:t>sebenar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 </a:t>
            </a:r>
            <a:r>
              <a:rPr lang="en-US" dirty="0" err="1"/>
              <a:t>dinyatakan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pengiraan</a:t>
            </a:r>
            <a:r>
              <a:rPr lang="en-US" dirty="0"/>
              <a:t> </a:t>
            </a:r>
            <a:r>
              <a:rPr lang="en-US" dirty="0" err="1"/>
              <a:t>kos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. </a:t>
            </a:r>
            <a:r>
              <a:rPr lang="en-US" dirty="0" err="1"/>
              <a:t>Faktor-faktor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diambi</a:t>
            </a:r>
            <a:r>
              <a:rPr lang="en-US" dirty="0"/>
              <a:t> </a:t>
            </a:r>
            <a:r>
              <a:rPr lang="en-US" dirty="0" err="1"/>
              <a:t>lkira</a:t>
            </a:r>
            <a:r>
              <a:rPr lang="en-US" dirty="0"/>
              <a:t>:- 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/>
              <a:t>Cara </a:t>
            </a:r>
            <a:r>
              <a:rPr lang="en-US" dirty="0" err="1"/>
              <a:t>pengangkutan</a:t>
            </a:r>
            <a:r>
              <a:rPr lang="en-US" dirty="0"/>
              <a:t> – </a:t>
            </a:r>
            <a:r>
              <a:rPr lang="en-US" dirty="0" err="1"/>
              <a:t>kereta</a:t>
            </a:r>
            <a:r>
              <a:rPr lang="en-US" dirty="0"/>
              <a:t> </a:t>
            </a:r>
            <a:r>
              <a:rPr lang="en-US" dirty="0" err="1"/>
              <a:t>api</a:t>
            </a:r>
            <a:r>
              <a:rPr lang="en-US" dirty="0"/>
              <a:t> (</a:t>
            </a:r>
            <a:r>
              <a:rPr lang="en-US" dirty="0" err="1"/>
              <a:t>gerabak</a:t>
            </a:r>
            <a:r>
              <a:rPr lang="en-US" dirty="0"/>
              <a:t>), </a:t>
            </a:r>
            <a:r>
              <a:rPr lang="en-US" dirty="0" err="1"/>
              <a:t>kapal</a:t>
            </a:r>
            <a:r>
              <a:rPr lang="en-US" dirty="0"/>
              <a:t> (</a:t>
            </a:r>
            <a:r>
              <a:rPr lang="en-US" dirty="0" err="1"/>
              <a:t>dek</a:t>
            </a:r>
            <a:r>
              <a:rPr lang="en-US" dirty="0"/>
              <a:t>), </a:t>
            </a:r>
            <a:r>
              <a:rPr lang="en-US" dirty="0" err="1"/>
              <a:t>pos</a:t>
            </a:r>
            <a:r>
              <a:rPr lang="en-US" dirty="0"/>
              <a:t> (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pengangkutan</a:t>
            </a:r>
            <a:r>
              <a:rPr lang="en-US" dirty="0"/>
              <a:t> lain;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/>
              <a:t>Had yang </a:t>
            </a:r>
            <a:r>
              <a:rPr lang="en-US" dirty="0" err="1"/>
              <a:t>dikenakan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syarikat</a:t>
            </a:r>
            <a:r>
              <a:rPr lang="en-US" dirty="0"/>
              <a:t> </a:t>
            </a:r>
            <a:r>
              <a:rPr lang="en-US" dirty="0" err="1"/>
              <a:t>pengangkutan</a:t>
            </a:r>
            <a:r>
              <a:rPr lang="en-US" dirty="0"/>
              <a:t>;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Jangkaan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;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Destinasi</a:t>
            </a:r>
            <a:r>
              <a:rPr lang="en-US" dirty="0"/>
              <a:t>; 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Kemudahan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penghantaran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di </a:t>
            </a:r>
            <a:r>
              <a:rPr lang="en-US" dirty="0" err="1"/>
              <a:t>sebarang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penukaran</a:t>
            </a:r>
            <a:r>
              <a:rPr lang="en-US" dirty="0"/>
              <a:t> </a:t>
            </a:r>
            <a:r>
              <a:rPr lang="en-US" dirty="0" err="1"/>
              <a:t>pengangkutan</a:t>
            </a:r>
            <a:r>
              <a:rPr lang="en-US" dirty="0"/>
              <a:t>.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27 – 36 kg.</a:t>
            </a:r>
          </a:p>
          <a:p>
            <a:pPr marL="742785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Kasar</a:t>
            </a:r>
            <a:r>
              <a:rPr lang="en-US" dirty="0"/>
              <a:t> </a:t>
            </a:r>
            <a:r>
              <a:rPr lang="en-US" dirty="0" err="1"/>
              <a:t>dicatat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bungkusan</a:t>
            </a:r>
            <a:r>
              <a:rPr lang="en-US" dirty="0"/>
              <a:t>. </a:t>
            </a:r>
            <a:r>
              <a:rPr lang="en-US" dirty="0" err="1"/>
              <a:t>Bungkusan</a:t>
            </a:r>
            <a:r>
              <a:rPr lang="en-US" dirty="0"/>
              <a:t> </a:t>
            </a:r>
            <a:r>
              <a:rPr lang="en-US" dirty="0" err="1"/>
              <a:t>beratnya</a:t>
            </a:r>
            <a:r>
              <a:rPr lang="en-US" dirty="0"/>
              <a:t> 1000 kg.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dicatat</a:t>
            </a:r>
            <a:r>
              <a:rPr lang="en-US" dirty="0"/>
              <a:t> “</a:t>
            </a:r>
            <a:r>
              <a:rPr lang="en-US" b="1" dirty="0" err="1"/>
              <a:t>Muatan</a:t>
            </a:r>
            <a:r>
              <a:rPr lang="en-US" b="1" dirty="0"/>
              <a:t> </a:t>
            </a:r>
            <a:r>
              <a:rPr lang="en-US" b="1" dirty="0" err="1"/>
              <a:t>Berat</a:t>
            </a:r>
            <a:r>
              <a:rPr lang="en-US" dirty="0"/>
              <a:t>”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</a:t>
            </a:r>
            <a:r>
              <a:rPr lang="en-US" dirty="0" err="1"/>
              <a:t>dituliskan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0" y="1981200"/>
            <a:ext cx="1293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‘</a:t>
            </a:r>
            <a:r>
              <a:rPr lang="en-US" sz="1400" b="1" u="sng" dirty="0" err="1">
                <a:solidFill>
                  <a:srgbClr val="FF0000"/>
                </a:solidFill>
              </a:rPr>
              <a:t>Mudah</a:t>
            </a:r>
            <a:r>
              <a:rPr lang="en-US" sz="1400" b="1" u="sng" dirty="0">
                <a:solidFill>
                  <a:srgbClr val="FF0000"/>
                </a:solidFill>
              </a:rPr>
              <a:t> </a:t>
            </a:r>
            <a:r>
              <a:rPr lang="en-US" sz="1400" b="1" u="sng" dirty="0" err="1">
                <a:solidFill>
                  <a:srgbClr val="FF0000"/>
                </a:solidFill>
              </a:rPr>
              <a:t>Pecah</a:t>
            </a:r>
            <a:r>
              <a:rPr lang="en-US" sz="1400" b="1" dirty="0">
                <a:solidFill>
                  <a:srgbClr val="FF0000"/>
                </a:solidFill>
              </a:rPr>
              <a:t>’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        Fragile</a:t>
            </a: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1752600"/>
            <a:ext cx="982980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</a:rPr>
              <a:t>Borang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Pembungkusan</a:t>
            </a:r>
            <a:r>
              <a:rPr lang="en-US" sz="2200" b="1" dirty="0">
                <a:solidFill>
                  <a:srgbClr val="FF0000"/>
                </a:solidFill>
              </a:rPr>
              <a:t> KEW.PS-9</a:t>
            </a:r>
          </a:p>
          <a:p>
            <a:pPr algn="just"/>
            <a:endParaRPr lang="en-US" sz="1400" b="1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b="1" dirty="0">
                <a:hlinkClick r:id="rId2" action="ppaction://hlinkfile"/>
              </a:rPr>
              <a:t>KEW.PS-9</a:t>
            </a:r>
            <a:r>
              <a:rPr lang="en-US" sz="2200" dirty="0"/>
              <a:t> </a:t>
            </a:r>
            <a:r>
              <a:rPr lang="en-US" sz="2200" dirty="0" err="1"/>
              <a:t>disediakan</a:t>
            </a:r>
            <a:r>
              <a:rPr lang="en-US" sz="2200" dirty="0"/>
              <a:t> </a:t>
            </a:r>
            <a:r>
              <a:rPr lang="en-US" sz="2200" dirty="0" err="1"/>
              <a:t>bagi</a:t>
            </a:r>
            <a:r>
              <a:rPr lang="en-US" sz="2200" dirty="0"/>
              <a:t> </a:t>
            </a:r>
            <a:r>
              <a:rPr lang="en-US" sz="2200" dirty="0" err="1"/>
              <a:t>tujuan</a:t>
            </a:r>
            <a:r>
              <a:rPr lang="en-US" sz="2200" dirty="0"/>
              <a:t> </a:t>
            </a:r>
            <a:r>
              <a:rPr lang="en-US" sz="2200" dirty="0" err="1"/>
              <a:t>berikut</a:t>
            </a:r>
            <a:r>
              <a:rPr lang="en-US" sz="2200" dirty="0"/>
              <a:t>:-</a:t>
            </a:r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 err="1"/>
              <a:t>Menyenaraikan</a:t>
            </a:r>
            <a:r>
              <a:rPr lang="en-US" sz="2200" dirty="0"/>
              <a:t> </a:t>
            </a:r>
            <a:r>
              <a:rPr lang="en-US" sz="2200" dirty="0" err="1"/>
              <a:t>stok</a:t>
            </a:r>
            <a:r>
              <a:rPr lang="en-US" sz="2200" dirty="0"/>
              <a:t> </a:t>
            </a:r>
            <a:r>
              <a:rPr lang="en-US" sz="2200" dirty="0" err="1"/>
              <a:t>setiap</a:t>
            </a:r>
            <a:r>
              <a:rPr lang="en-US" sz="2200" dirty="0"/>
              <a:t> </a:t>
            </a:r>
            <a:r>
              <a:rPr lang="en-US" sz="2200" dirty="0" err="1"/>
              <a:t>bungkusan</a:t>
            </a:r>
            <a:r>
              <a:rPr lang="en-US" sz="2200" dirty="0"/>
              <a:t>;</a:t>
            </a:r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 err="1"/>
              <a:t>Mencatatkan</a:t>
            </a:r>
            <a:r>
              <a:rPr lang="en-US" sz="2200" dirty="0"/>
              <a:t> </a:t>
            </a:r>
            <a:r>
              <a:rPr lang="en-US" sz="2200" dirty="0" err="1"/>
              <a:t>maklumat</a:t>
            </a:r>
            <a:r>
              <a:rPr lang="en-US" sz="2200" dirty="0"/>
              <a:t> </a:t>
            </a:r>
            <a:r>
              <a:rPr lang="en-US" sz="2200" dirty="0" err="1"/>
              <a:t>pembungkusan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penghantaran</a:t>
            </a:r>
            <a:r>
              <a:rPr lang="en-US" sz="2200" dirty="0"/>
              <a:t> di KEW.PS-7;</a:t>
            </a:r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/>
              <a:t>Nota </a:t>
            </a:r>
            <a:r>
              <a:rPr lang="en-US" sz="2200" dirty="0" err="1"/>
              <a:t>pemberitahu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Pegawai</a:t>
            </a:r>
            <a:r>
              <a:rPr lang="en-US" sz="2200" dirty="0"/>
              <a:t> </a:t>
            </a:r>
            <a:r>
              <a:rPr lang="en-US" sz="2200" dirty="0" err="1"/>
              <a:t>Pemesan</a:t>
            </a:r>
            <a:r>
              <a:rPr lang="en-US" sz="2200" dirty="0"/>
              <a:t>; </a:t>
            </a:r>
            <a:r>
              <a:rPr lang="en-US" sz="2200" dirty="0" err="1"/>
              <a:t>dan</a:t>
            </a:r>
            <a:endParaRPr lang="en-US" sz="2200" dirty="0"/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 err="1"/>
              <a:t>Akuan</a:t>
            </a:r>
            <a:r>
              <a:rPr lang="en-US" sz="2200" dirty="0"/>
              <a:t> </a:t>
            </a:r>
            <a:r>
              <a:rPr lang="en-US" sz="2200" dirty="0" err="1"/>
              <a:t>penerimaan</a:t>
            </a:r>
            <a:r>
              <a:rPr lang="en-US" sz="2200" dirty="0"/>
              <a:t> </a:t>
            </a:r>
            <a:r>
              <a:rPr lang="en-US" sz="2200" dirty="0" err="1"/>
              <a:t>oleh</a:t>
            </a:r>
            <a:r>
              <a:rPr lang="en-US" sz="2200" dirty="0"/>
              <a:t> </a:t>
            </a:r>
            <a:r>
              <a:rPr lang="en-US" sz="2200" dirty="0" err="1"/>
              <a:t>Pegawai</a:t>
            </a:r>
            <a:r>
              <a:rPr lang="en-US" sz="2200" dirty="0"/>
              <a:t> </a:t>
            </a:r>
            <a:r>
              <a:rPr lang="en-US" sz="2200" dirty="0" err="1"/>
              <a:t>Pemesan</a:t>
            </a:r>
            <a:r>
              <a:rPr lang="en-US" sz="2200" dirty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 err="1"/>
              <a:t>Nombor</a:t>
            </a:r>
            <a:r>
              <a:rPr lang="en-US" sz="2200" dirty="0"/>
              <a:t> </a:t>
            </a:r>
            <a:r>
              <a:rPr lang="en-US" sz="2200" dirty="0" err="1"/>
              <a:t>permohonan</a:t>
            </a:r>
            <a:r>
              <a:rPr lang="en-US" sz="2200" dirty="0"/>
              <a:t> di KEW.PS-7 </a:t>
            </a:r>
            <a:r>
              <a:rPr lang="en-US" sz="2200" dirty="0" err="1"/>
              <a:t>dicatatkan</a:t>
            </a:r>
            <a:r>
              <a:rPr lang="en-US" sz="2200" dirty="0"/>
              <a:t> di KEW.PS-9.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200" dirty="0"/>
              <a:t>KEW.PS-7 &amp; KEW.PS-9 </a:t>
            </a:r>
            <a:r>
              <a:rPr lang="en-US" sz="2200" dirty="0" err="1"/>
              <a:t>disertakan</a:t>
            </a:r>
            <a:r>
              <a:rPr lang="en-US" sz="2200" dirty="0"/>
              <a:t> </a:t>
            </a:r>
            <a:r>
              <a:rPr lang="en-US" sz="2200" dirty="0" err="1"/>
              <a:t>bersama</a:t>
            </a:r>
            <a:r>
              <a:rPr lang="en-US" sz="2200" dirty="0"/>
              <a:t> </a:t>
            </a:r>
            <a:r>
              <a:rPr lang="en-US" sz="2200" dirty="0" err="1"/>
              <a:t>stok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mengambil</a:t>
            </a:r>
            <a:r>
              <a:rPr lang="en-US" sz="2200" dirty="0"/>
              <a:t> </a:t>
            </a:r>
            <a:r>
              <a:rPr lang="en-US" sz="2200" dirty="0" err="1"/>
              <a:t>langkah-langkah</a:t>
            </a:r>
            <a:r>
              <a:rPr lang="en-US" sz="2200" dirty="0"/>
              <a:t> </a:t>
            </a:r>
            <a:r>
              <a:rPr lang="en-US" sz="2200" dirty="0" err="1"/>
              <a:t>berikut</a:t>
            </a:r>
            <a:r>
              <a:rPr lang="en-US" sz="2200" dirty="0"/>
              <a:t>:-</a:t>
            </a:r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 err="1"/>
              <a:t>Dimasukkan</a:t>
            </a:r>
            <a:r>
              <a:rPr lang="en-US" sz="2200" dirty="0"/>
              <a:t> </a:t>
            </a:r>
            <a:r>
              <a:rPr lang="en-US" sz="2200" dirty="0" err="1"/>
              <a:t>ke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sampul</a:t>
            </a:r>
            <a:r>
              <a:rPr lang="en-US" sz="2200" dirty="0"/>
              <a:t> yang </a:t>
            </a:r>
            <a:r>
              <a:rPr lang="en-US" sz="2200" dirty="0" err="1"/>
              <a:t>kalis</a:t>
            </a:r>
            <a:r>
              <a:rPr lang="en-US" sz="2200" dirty="0"/>
              <a:t> air;</a:t>
            </a:r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 err="1"/>
              <a:t>Sampul</a:t>
            </a:r>
            <a:r>
              <a:rPr lang="en-US" sz="2200" dirty="0"/>
              <a:t> </a:t>
            </a:r>
            <a:r>
              <a:rPr lang="en-US" sz="2200" dirty="0" err="1"/>
              <a:t>berkenaan</a:t>
            </a:r>
            <a:r>
              <a:rPr lang="en-US" sz="2200" dirty="0"/>
              <a:t> </a:t>
            </a:r>
            <a:r>
              <a:rPr lang="en-US" sz="2200" dirty="0" err="1"/>
              <a:t>dilekatkan</a:t>
            </a:r>
            <a:r>
              <a:rPr lang="en-US" sz="2200" dirty="0"/>
              <a:t> di </a:t>
            </a:r>
            <a:r>
              <a:rPr lang="en-US" sz="2200" dirty="0" err="1"/>
              <a:t>bahagian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penutup</a:t>
            </a:r>
            <a:r>
              <a:rPr lang="en-US" sz="2200" dirty="0"/>
              <a:t> </a:t>
            </a:r>
            <a:r>
              <a:rPr lang="en-US" sz="2200" dirty="0" err="1"/>
              <a:t>peti</a:t>
            </a:r>
            <a:r>
              <a:rPr lang="en-US" sz="2200" dirty="0"/>
              <a:t> 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kotak</a:t>
            </a:r>
            <a:r>
              <a:rPr lang="en-US" sz="2200" dirty="0"/>
              <a:t>; </a:t>
            </a:r>
            <a:r>
              <a:rPr lang="en-US" sz="2200" dirty="0" err="1"/>
              <a:t>dan</a:t>
            </a:r>
            <a:endParaRPr lang="en-US" sz="2200" dirty="0"/>
          </a:p>
          <a:p>
            <a:pPr marL="799935" lvl="1" indent="-342900" algn="just">
              <a:buFont typeface="Wingdings" panose="05000000000000000000" pitchFamily="2" charset="2"/>
              <a:buChar char="§"/>
            </a:pPr>
            <a:r>
              <a:rPr lang="en-US" sz="2200" dirty="0"/>
              <a:t>1 </a:t>
            </a:r>
            <a:r>
              <a:rPr lang="en-US" sz="2200" dirty="0" err="1"/>
              <a:t>salinan</a:t>
            </a:r>
            <a:r>
              <a:rPr lang="en-US" sz="2200" dirty="0"/>
              <a:t> </a:t>
            </a:r>
            <a:r>
              <a:rPr lang="en-US" sz="2200" dirty="0" err="1"/>
              <a:t>Senarai</a:t>
            </a:r>
            <a:r>
              <a:rPr lang="en-US" sz="2200" dirty="0"/>
              <a:t> </a:t>
            </a:r>
            <a:r>
              <a:rPr lang="en-US" sz="2200" dirty="0" err="1"/>
              <a:t>Pembungkusan</a:t>
            </a:r>
            <a:r>
              <a:rPr lang="en-US" sz="2200" dirty="0"/>
              <a:t> </a:t>
            </a:r>
            <a:r>
              <a:rPr lang="en-US" sz="2200" dirty="0" err="1"/>
              <a:t>dihantar</a:t>
            </a:r>
            <a:r>
              <a:rPr lang="en-US" sz="2200" dirty="0"/>
              <a:t>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Pegawai</a:t>
            </a:r>
            <a:r>
              <a:rPr lang="en-US" sz="2200" dirty="0"/>
              <a:t> </a:t>
            </a:r>
            <a:r>
              <a:rPr lang="en-US" sz="2200" dirty="0" err="1"/>
              <a:t>Pemesan</a:t>
            </a:r>
            <a:r>
              <a:rPr lang="en-US" sz="2200" dirty="0"/>
              <a:t>.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599" y="1752600"/>
            <a:ext cx="5257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</a:rPr>
              <a:t>Tanda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Pengenalan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Bungkusan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endParaRPr lang="en-US" sz="1200" dirty="0"/>
          </a:p>
          <a:p>
            <a:pPr algn="just"/>
            <a:r>
              <a:rPr lang="en-US" dirty="0" err="1"/>
              <a:t>Mengandungi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rujukan</a:t>
            </a:r>
            <a:r>
              <a:rPr lang="en-US" dirty="0"/>
              <a:t>,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en-US" dirty="0" err="1"/>
              <a:t>pengirim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penerima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terang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kemas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cat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dakwat</a:t>
            </a:r>
            <a:r>
              <a:rPr lang="en-US" dirty="0"/>
              <a:t> </a:t>
            </a:r>
            <a:r>
              <a:rPr lang="en-US" dirty="0" err="1"/>
              <a:t>hitam</a:t>
            </a:r>
            <a:r>
              <a:rPr lang="en-US" dirty="0"/>
              <a:t> yang </a:t>
            </a:r>
            <a:r>
              <a:rPr lang="en-US" dirty="0" err="1"/>
              <a:t>kalis</a:t>
            </a:r>
            <a:r>
              <a:rPr lang="en-US" dirty="0"/>
              <a:t> air. </a:t>
            </a:r>
            <a:r>
              <a:rPr lang="en-US" dirty="0" err="1"/>
              <a:t>Langkah-langkah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dipatuhi</a:t>
            </a:r>
            <a:r>
              <a:rPr lang="en-US" dirty="0"/>
              <a:t> :-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Huruf-huruf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nombor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5 cm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perkataan</a:t>
            </a:r>
            <a:r>
              <a:rPr lang="en-US" dirty="0"/>
              <a:t> </a:t>
            </a:r>
            <a:r>
              <a:rPr lang="en-US" dirty="0" err="1"/>
              <a:t>ringkas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digalakkan</a:t>
            </a:r>
            <a:r>
              <a:rPr lang="en-US" dirty="0"/>
              <a:t>;</a:t>
            </a:r>
          </a:p>
          <a:p>
            <a:pPr algn="just"/>
            <a:r>
              <a:rPr lang="en-US" sz="1200" dirty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Peti</a:t>
            </a:r>
            <a:r>
              <a:rPr lang="en-US" dirty="0"/>
              <a:t>, </a:t>
            </a:r>
            <a:r>
              <a:rPr lang="en-US" dirty="0" err="1"/>
              <a:t>kotak</a:t>
            </a:r>
            <a:r>
              <a:rPr lang="en-US" dirty="0"/>
              <a:t>, </a:t>
            </a:r>
            <a:r>
              <a:rPr lang="en-US" dirty="0" err="1"/>
              <a:t>botol</a:t>
            </a:r>
            <a:r>
              <a:rPr lang="en-US" dirty="0"/>
              <a:t>, </a:t>
            </a:r>
            <a:r>
              <a:rPr lang="en-US" dirty="0" err="1"/>
              <a:t>pasu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seumpamanya</a:t>
            </a:r>
            <a:r>
              <a:rPr lang="en-US" dirty="0"/>
              <a:t> yang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pecah</a:t>
            </a:r>
            <a:r>
              <a:rPr lang="en-US" dirty="0"/>
              <a:t> </a:t>
            </a:r>
            <a:r>
              <a:rPr lang="en-US" dirty="0" err="1"/>
              <a:t>ditanda</a:t>
            </a:r>
            <a:r>
              <a:rPr lang="en-US" dirty="0"/>
              <a:t> di </a:t>
            </a:r>
            <a:r>
              <a:rPr lang="en-US" dirty="0" err="1"/>
              <a:t>bahagian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, </a:t>
            </a:r>
            <a:r>
              <a:rPr lang="en-US" dirty="0" err="1"/>
              <a:t>tepi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belah</a:t>
            </a:r>
            <a:r>
              <a:rPr lang="en-US" dirty="0"/>
              <a:t> </a:t>
            </a:r>
            <a:r>
              <a:rPr lang="en-US" dirty="0" err="1"/>
              <a:t>tepinya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algn="just"/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yang </a:t>
            </a:r>
            <a:r>
              <a:rPr lang="en-US" dirty="0" err="1"/>
              <a:t>terdahulu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kotak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semula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dipadamkan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1743635"/>
            <a:ext cx="525762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</a:rPr>
              <a:t>Stok </a:t>
            </a:r>
            <a:r>
              <a:rPr lang="en-US" sz="2000" b="1" dirty="0" err="1">
                <a:solidFill>
                  <a:srgbClr val="FF0000"/>
                </a:solidFill>
              </a:rPr>
              <a:t>Tanpa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Berbungkus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endParaRPr lang="en-US" sz="1200" b="1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Stok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dibungkus</a:t>
            </a:r>
            <a:r>
              <a:rPr lang="en-US" dirty="0"/>
              <a:t>,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:-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Pelekat</a:t>
            </a:r>
            <a:r>
              <a:rPr lang="en-US" dirty="0"/>
              <a:t> </a:t>
            </a:r>
            <a:r>
              <a:rPr lang="en-US" dirty="0" err="1"/>
              <a:t>bersimbol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tag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dilekat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diikatkan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sekurang-kurangnya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(2) unit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;</a:t>
            </a:r>
          </a:p>
          <a:p>
            <a:pPr algn="just"/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/>
              <a:t>Stok yang </a:t>
            </a:r>
            <a:r>
              <a:rPr lang="en-US" dirty="0" err="1"/>
              <a:t>diikat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dibalut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juga </a:t>
            </a:r>
            <a:r>
              <a:rPr lang="en-US" dirty="0" err="1"/>
              <a:t>ditag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dipelekatkan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mana yang </a:t>
            </a:r>
            <a:r>
              <a:rPr lang="en-US" dirty="0" err="1"/>
              <a:t>berkenaan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algn="just"/>
            <a:endParaRPr lang="en-US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karung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, tag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diikatkan</a:t>
            </a:r>
            <a:r>
              <a:rPr lang="en-US" dirty="0"/>
              <a:t> di </a:t>
            </a:r>
            <a:r>
              <a:rPr lang="en-US" dirty="0" err="1"/>
              <a:t>cepu</a:t>
            </a:r>
            <a:r>
              <a:rPr lang="en-US" dirty="0"/>
              <a:t> </a:t>
            </a:r>
            <a:r>
              <a:rPr lang="en-US" dirty="0" err="1"/>
              <a:t>karung</a:t>
            </a:r>
            <a:r>
              <a:rPr lang="en-US" dirty="0"/>
              <a:t>.</a:t>
            </a: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433552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Arahan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Khas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Pada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Bungkusan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r>
              <a:rPr lang="en-US" dirty="0" err="1" smtClean="0"/>
              <a:t>Bungkusan</a:t>
            </a:r>
            <a:r>
              <a:rPr lang="en-US" dirty="0" smtClean="0"/>
              <a:t> </a:t>
            </a:r>
            <a:r>
              <a:rPr lang="en-US" dirty="0" err="1"/>
              <a:t>mengandungi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terbakar</a:t>
            </a:r>
            <a:r>
              <a:rPr lang="en-US" dirty="0"/>
              <a:t>, </a:t>
            </a:r>
            <a:r>
              <a:rPr lang="en-US" dirty="0" err="1"/>
              <a:t>arahan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simbol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pelekat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:-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83279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83279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81300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10200" y="2575918"/>
            <a:ext cx="1981200" cy="153888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1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AWAS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BAHAYA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MUDAH TERBAKAR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 BOLEH TERBAKAR 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PADA SUHU ______ºC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 SIMPAN DI TEMPAT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 YANG SELAMAT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72401" y="2592794"/>
            <a:ext cx="2438399" cy="136960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chemeClr val="bg1"/>
                </a:solidFill>
                <a:latin typeface="Arial Black" panose="020B0A04020102020204" pitchFamily="34" charset="0"/>
              </a:rPr>
              <a:t>AWAS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BAHAYA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SANGAT MUDAH TERBAKAR</a:t>
            </a:r>
          </a:p>
          <a:p>
            <a:pPr algn="ctr"/>
            <a:endParaRPr lang="en-US" sz="5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BOLEH TERBAKAR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PADA SUHU _____ºC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SIMPAN DI TEMPAT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 Black" panose="020B0A04020102020204" pitchFamily="34" charset="0"/>
              </a:rPr>
              <a:t>YANG SELAMAT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11480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Bungkusan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terbakar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simbol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pelekat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permukaan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mana yang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:-</a:t>
            </a:r>
          </a:p>
        </p:txBody>
      </p:sp>
      <p:pic>
        <p:nvPicPr>
          <p:cNvPr id="12" name="Picture 2" descr="https://tse1.mm.bing.net/th?id=OIP.4GWPGitpTQ1rq1OYWNDskgHaHl&amp;pid=15.1&amp;P=0&amp;w=300&amp;h=3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46" y="5153185"/>
            <a:ext cx="941654" cy="9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tse1.mm.bing.net/th?id=OIP.2pLLHFp_ugfL96-6QJRseAHaHh&amp;pid=15.1&amp;P=0&amp;w=300&amp;h=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011" y="5146116"/>
            <a:ext cx="937990" cy="95066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Picture 6" descr="https://tse1.mm.bing.net/th?id=OIP.JTvWQmVlehGZzcQUYJyXkAHaHV&amp;pid=15.1&amp;P=0&amp;w=164&amp;h=1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11" y="5157142"/>
            <a:ext cx="1015995" cy="9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86201" y="6172201"/>
            <a:ext cx="1393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SIMPAN KERING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962401" y="6172200"/>
            <a:ext cx="12937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62400" y="6477001"/>
            <a:ext cx="1295400" cy="29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09800" y="6172201"/>
            <a:ext cx="1330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MUDAH PECAH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284396" y="6172200"/>
            <a:ext cx="1220805" cy="116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09800" y="6477001"/>
            <a:ext cx="1298610" cy="29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https://tse2.mm.bing.net/th?id=OIP.9F_Zk0dNoVxpphR6pDPm_gHaHq&amp;pid=15.1&amp;P=0&amp;w=300&amp;h=3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374" y="5146116"/>
            <a:ext cx="922145" cy="9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750030" y="6172201"/>
            <a:ext cx="1320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SIMPAN TEGAK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826230" y="6172200"/>
            <a:ext cx="12937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26229" y="6477001"/>
            <a:ext cx="1295400" cy="29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096000" y="6172201"/>
            <a:ext cx="722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RACUN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921230" y="6172200"/>
            <a:ext cx="10129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21230" y="6477000"/>
            <a:ext cx="10129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855887"/>
            <a:ext cx="5715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Arahan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Khas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Pada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Penghantaran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endParaRPr lang="en-US" sz="24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err="1"/>
              <a:t>Contoh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 err="1"/>
              <a:t>Bekas-bekas</a:t>
            </a:r>
            <a:r>
              <a:rPr lang="en-US" sz="2400" dirty="0"/>
              <a:t> yang </a:t>
            </a:r>
            <a:r>
              <a:rPr lang="en-US" sz="2400" dirty="0" err="1"/>
              <a:t>bertanda</a:t>
            </a:r>
            <a:r>
              <a:rPr lang="en-US" sz="2400" dirty="0"/>
              <a:t> ”</a:t>
            </a:r>
            <a:r>
              <a:rPr lang="en-US" sz="2400" b="1" dirty="0" err="1"/>
              <a:t>Musnahkan</a:t>
            </a:r>
            <a:r>
              <a:rPr lang="en-US" sz="2400" b="1" dirty="0"/>
              <a:t> </a:t>
            </a:r>
            <a:r>
              <a:rPr lang="en-US" sz="2400" b="1" dirty="0" err="1"/>
              <a:t>selepas</a:t>
            </a:r>
            <a:r>
              <a:rPr lang="en-US" sz="2400" b="1" dirty="0"/>
              <a:t> </a:t>
            </a:r>
            <a:r>
              <a:rPr lang="en-US" sz="2400" b="1" dirty="0" err="1"/>
              <a:t>ianya</a:t>
            </a:r>
            <a:r>
              <a:rPr lang="en-US" sz="2400" b="1" dirty="0"/>
              <a:t> </a:t>
            </a:r>
            <a:r>
              <a:rPr lang="en-US" sz="2400" b="1" dirty="0" err="1"/>
              <a:t>dikosongkan</a:t>
            </a:r>
            <a:r>
              <a:rPr lang="en-US" sz="2400" b="1" dirty="0"/>
              <a:t>”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 err="1"/>
              <a:t>Bekas-bekas</a:t>
            </a:r>
            <a:r>
              <a:rPr lang="en-US" sz="2400" dirty="0"/>
              <a:t> yang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dikenakan</a:t>
            </a:r>
            <a:r>
              <a:rPr lang="en-US" sz="2400" dirty="0"/>
              <a:t> deposit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dipulangkan</a:t>
            </a:r>
            <a:r>
              <a:rPr lang="en-US" sz="2400" dirty="0"/>
              <a:t> </a:t>
            </a:r>
            <a:r>
              <a:rPr lang="en-US" sz="2400" dirty="0" err="1"/>
              <a:t>mengikut</a:t>
            </a:r>
            <a:r>
              <a:rPr lang="en-US" sz="2400" dirty="0"/>
              <a:t> </a:t>
            </a:r>
            <a:r>
              <a:rPr lang="en-US" sz="2400" dirty="0" err="1"/>
              <a:t>perjanjian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400" dirty="0" err="1"/>
              <a:t>Menyemak</a:t>
            </a:r>
            <a:r>
              <a:rPr lang="en-US" sz="2400" dirty="0"/>
              <a:t>  </a:t>
            </a:r>
            <a:r>
              <a:rPr lang="en-US" sz="2400" dirty="0" err="1"/>
              <a:t>bungkusan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 </a:t>
            </a:r>
            <a:r>
              <a:rPr lang="en-US" sz="2400" dirty="0" smtClean="0"/>
              <a:t>KEW.PS-9</a:t>
            </a:r>
            <a:r>
              <a:rPr lang="en-US" sz="2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1905000"/>
            <a:ext cx="556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Kawalan</a:t>
            </a:r>
            <a:r>
              <a:rPr lang="en-US" sz="2400" b="1" dirty="0">
                <a:solidFill>
                  <a:srgbClr val="FF0000"/>
                </a:solidFill>
              </a:rPr>
              <a:t> ‘</a:t>
            </a:r>
            <a:r>
              <a:rPr lang="en-US" sz="2400" b="1" dirty="0" err="1">
                <a:solidFill>
                  <a:srgbClr val="FF0000"/>
                </a:solidFill>
              </a:rPr>
              <a:t>Keluar-Masuk</a:t>
            </a:r>
            <a:r>
              <a:rPr lang="en-US" sz="2400" b="1" dirty="0">
                <a:solidFill>
                  <a:srgbClr val="FF0000"/>
                </a:solidFill>
              </a:rPr>
              <a:t>’ Stok </a:t>
            </a:r>
            <a:r>
              <a:rPr lang="en-US" sz="2400" b="1" dirty="0" err="1">
                <a:solidFill>
                  <a:srgbClr val="FF0000"/>
                </a:solidFill>
              </a:rPr>
              <a:t>Guna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Sama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endParaRPr lang="en-US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/>
              <a:t>Stok yang </a:t>
            </a:r>
            <a:r>
              <a:rPr lang="en-US" sz="2400" dirty="0" err="1"/>
              <a:t>dikeluarkan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guna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disimpan</a:t>
            </a:r>
            <a:r>
              <a:rPr lang="en-US" sz="2400" dirty="0"/>
              <a:t> </a:t>
            </a:r>
            <a:r>
              <a:rPr lang="en-US" sz="2400" dirty="0" err="1"/>
              <a:t>semula</a:t>
            </a:r>
            <a:r>
              <a:rPr lang="en-US" sz="2400" dirty="0"/>
              <a:t> </a:t>
            </a:r>
            <a:r>
              <a:rPr lang="en-US" sz="2400" dirty="0" err="1"/>
              <a:t>ditempat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lokasi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selesai</a:t>
            </a:r>
            <a:r>
              <a:rPr lang="en-US" sz="2400" dirty="0"/>
              <a:t> </a:t>
            </a:r>
            <a:r>
              <a:rPr lang="en-US" sz="2400" dirty="0" err="1"/>
              <a:t>penggunaannya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400" dirty="0" err="1"/>
              <a:t>Borang</a:t>
            </a:r>
            <a:r>
              <a:rPr lang="en-US" sz="2400" dirty="0"/>
              <a:t> </a:t>
            </a:r>
            <a:r>
              <a:rPr lang="en-US" sz="2400" dirty="0" err="1"/>
              <a:t>kawalan</a:t>
            </a:r>
            <a:r>
              <a:rPr lang="en-US" sz="2400" dirty="0"/>
              <a:t> </a:t>
            </a:r>
            <a:r>
              <a:rPr lang="en-US" sz="2400" dirty="0" err="1"/>
              <a:t>keluar</a:t>
            </a:r>
            <a:r>
              <a:rPr lang="en-US" sz="2400" dirty="0"/>
              <a:t>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stok</a:t>
            </a:r>
            <a:r>
              <a:rPr lang="en-US" sz="2400" dirty="0"/>
              <a:t> </a:t>
            </a:r>
            <a:r>
              <a:rPr lang="en-US" sz="2400" dirty="0" err="1"/>
              <a:t>disediakan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rekod</a:t>
            </a:r>
            <a:r>
              <a:rPr lang="en-US" sz="2400" dirty="0"/>
              <a:t> </a:t>
            </a:r>
            <a:r>
              <a:rPr lang="en-US" sz="2400" dirty="0" err="1"/>
              <a:t>penggunaan</a:t>
            </a:r>
            <a:r>
              <a:rPr lang="en-US" sz="2400" dirty="0"/>
              <a:t>. 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1828800"/>
            <a:ext cx="103630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</a:rPr>
              <a:t>Jualan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Sisa</a:t>
            </a:r>
            <a:r>
              <a:rPr lang="en-US" sz="2000" b="1" dirty="0">
                <a:solidFill>
                  <a:srgbClr val="FF0000"/>
                </a:solidFill>
              </a:rPr>
              <a:t> Stok </a:t>
            </a:r>
            <a:r>
              <a:rPr lang="en-US" sz="2000" b="1" dirty="0" err="1">
                <a:solidFill>
                  <a:srgbClr val="FF0000"/>
                </a:solidFill>
              </a:rPr>
              <a:t>Terpakai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endParaRPr lang="en-US" sz="8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terpakai</a:t>
            </a:r>
            <a:r>
              <a:rPr lang="en-US" dirty="0"/>
              <a:t> yang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dijual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.</a:t>
            </a:r>
          </a:p>
          <a:p>
            <a:pPr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:-</a:t>
            </a:r>
          </a:p>
          <a:p>
            <a:pPr algn="just"/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Kategori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 </a:t>
            </a:r>
            <a:r>
              <a:rPr lang="en-US" dirty="0" err="1"/>
              <a:t>terjadual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dijual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mana-mana </a:t>
            </a:r>
            <a:r>
              <a:rPr lang="en-US" dirty="0" err="1"/>
              <a:t>syarikat</a:t>
            </a:r>
            <a:r>
              <a:rPr lang="en-US" dirty="0"/>
              <a:t> yang </a:t>
            </a:r>
            <a:r>
              <a:rPr lang="en-US" dirty="0" err="1"/>
              <a:t>dilantik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.</a:t>
            </a:r>
          </a:p>
          <a:p>
            <a:pPr lvl="1" algn="just"/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dikategorikan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 </a:t>
            </a:r>
            <a:r>
              <a:rPr lang="en-US" dirty="0" err="1"/>
              <a:t>terjadual</a:t>
            </a:r>
            <a:r>
              <a:rPr lang="en-US" dirty="0"/>
              <a:t>,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mana-mana </a:t>
            </a:r>
            <a:r>
              <a:rPr lang="en-US" dirty="0" err="1"/>
              <a:t>syarikat</a:t>
            </a:r>
            <a:r>
              <a:rPr lang="en-US" dirty="0"/>
              <a:t> yang </a:t>
            </a:r>
            <a:r>
              <a:rPr lang="en-US" dirty="0" err="1"/>
              <a:t>berdaftar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Kewangan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membeli</a:t>
            </a:r>
            <a:r>
              <a:rPr lang="en-US" dirty="0"/>
              <a:t> </a:t>
            </a:r>
            <a:r>
              <a:rPr lang="en-US" dirty="0" err="1"/>
              <a:t>barang</a:t>
            </a:r>
            <a:r>
              <a:rPr lang="en-US" dirty="0"/>
              <a:t> </a:t>
            </a:r>
            <a:r>
              <a:rPr lang="en-US" dirty="0" err="1"/>
              <a:t>lusuh</a:t>
            </a:r>
            <a:r>
              <a:rPr lang="en-US" dirty="0"/>
              <a:t> (</a:t>
            </a:r>
            <a:r>
              <a:rPr lang="en-US" dirty="0" err="1"/>
              <a:t>perlu</a:t>
            </a:r>
            <a:r>
              <a:rPr lang="en-US" dirty="0"/>
              <a:t> permit) </a:t>
            </a:r>
            <a:r>
              <a:rPr lang="en-US" dirty="0" err="1"/>
              <a:t>tertakluk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beratnya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1,000 kg.</a:t>
            </a:r>
          </a:p>
          <a:p>
            <a:pPr lvl="1"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terpakai</a:t>
            </a:r>
            <a:r>
              <a:rPr lang="en-US" dirty="0"/>
              <a:t> yang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permintaan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di </a:t>
            </a:r>
            <a:r>
              <a:rPr lang="en-US" dirty="0" err="1"/>
              <a:t>pasaran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beratnya</a:t>
            </a:r>
            <a:r>
              <a:rPr lang="en-US" dirty="0"/>
              <a:t> </a:t>
            </a:r>
            <a:r>
              <a:rPr lang="en-US" dirty="0" err="1"/>
              <a:t>melebihi</a:t>
            </a:r>
            <a:r>
              <a:rPr lang="en-US" dirty="0"/>
              <a:t> 1,000 kg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proses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.</a:t>
            </a:r>
          </a:p>
          <a:p>
            <a:pPr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dikreditkan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Akaun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. 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6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905000"/>
            <a:ext cx="10058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Produk</a:t>
            </a:r>
            <a:r>
              <a:rPr lang="en-US" b="1" dirty="0">
                <a:solidFill>
                  <a:srgbClr val="FF0000"/>
                </a:solidFill>
              </a:rPr>
              <a:t> Yang </a:t>
            </a:r>
            <a:r>
              <a:rPr lang="en-US" b="1" dirty="0" err="1">
                <a:solidFill>
                  <a:srgbClr val="FF0000"/>
                </a:solidFill>
              </a:rPr>
              <a:t>Dihasilkan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Melalui</a:t>
            </a:r>
            <a:r>
              <a:rPr lang="en-US" b="1" dirty="0">
                <a:solidFill>
                  <a:srgbClr val="FF0000"/>
                </a:solidFill>
              </a:rPr>
              <a:t> Stok</a:t>
            </a:r>
          </a:p>
          <a:p>
            <a:pPr algn="just"/>
            <a:endParaRPr lang="en-US" sz="8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program </a:t>
            </a:r>
            <a:r>
              <a:rPr lang="en-US" dirty="0" err="1"/>
              <a:t>latihan</a:t>
            </a:r>
            <a:r>
              <a:rPr lang="en-US" dirty="0"/>
              <a:t>, </a:t>
            </a:r>
            <a:r>
              <a:rPr lang="en-US" dirty="0" err="1"/>
              <a:t>kajian</a:t>
            </a:r>
            <a:r>
              <a:rPr lang="en-US" dirty="0"/>
              <a:t>, </a:t>
            </a:r>
            <a:r>
              <a:rPr lang="en-US" dirty="0" err="1"/>
              <a:t>penyelidikan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seumpamanya</a:t>
            </a:r>
            <a:r>
              <a:rPr lang="en-US" dirty="0"/>
              <a:t> </a:t>
            </a:r>
            <a:r>
              <a:rPr lang="en-US" dirty="0" err="1"/>
              <a:t>direkod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format yang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/ </a:t>
            </a:r>
            <a:r>
              <a:rPr lang="en-US" dirty="0" err="1"/>
              <a:t>Jabatan</a:t>
            </a:r>
            <a:r>
              <a:rPr lang="en-US" dirty="0"/>
              <a:t>.</a:t>
            </a:r>
          </a:p>
          <a:p>
            <a:pPr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didaftarkan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aset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syarat-syarat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:-</a:t>
            </a:r>
          </a:p>
          <a:p>
            <a:pPr algn="just"/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standard </a:t>
            </a:r>
            <a:r>
              <a:rPr lang="en-US" dirty="0" err="1"/>
              <a:t>piawaian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Peralatan</a:t>
            </a:r>
            <a:r>
              <a:rPr lang="en-US" dirty="0"/>
              <a:t> </a:t>
            </a:r>
            <a:r>
              <a:rPr lang="en-US" dirty="0" err="1"/>
              <a:t>Mekanikal</a:t>
            </a:r>
            <a:r>
              <a:rPr lang="en-US" dirty="0"/>
              <a:t>, </a:t>
            </a:r>
            <a:r>
              <a:rPr lang="en-US" dirty="0" err="1"/>
              <a:t>Teknikal</a:t>
            </a:r>
            <a:r>
              <a:rPr lang="en-US" dirty="0"/>
              <a:t>, </a:t>
            </a:r>
            <a:r>
              <a:rPr lang="en-US" dirty="0" err="1"/>
              <a:t>Elektrik</a:t>
            </a:r>
            <a:r>
              <a:rPr lang="en-US" dirty="0"/>
              <a:t>,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Perkakasan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pPr lvl="1" algn="just"/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Peralatan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Mekanikal</a:t>
            </a:r>
            <a:r>
              <a:rPr lang="en-US" dirty="0"/>
              <a:t>, </a:t>
            </a:r>
            <a:r>
              <a:rPr lang="en-US" dirty="0" err="1"/>
              <a:t>Teknikal</a:t>
            </a:r>
            <a:r>
              <a:rPr lang="en-US" dirty="0"/>
              <a:t>, </a:t>
            </a:r>
            <a:r>
              <a:rPr lang="en-US" dirty="0" err="1"/>
              <a:t>Elektrik</a:t>
            </a:r>
            <a:r>
              <a:rPr lang="en-US" dirty="0"/>
              <a:t>, </a:t>
            </a:r>
            <a:r>
              <a:rPr lang="en-US" dirty="0" err="1"/>
              <a:t>Elektronik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Perkakasan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perabot</a:t>
            </a:r>
            <a:r>
              <a:rPr lang="en-US" dirty="0"/>
              <a:t>, </a:t>
            </a:r>
            <a:r>
              <a:rPr lang="en-US" dirty="0" err="1"/>
              <a:t>kraftangan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lain-lain.</a:t>
            </a:r>
          </a:p>
          <a:p>
            <a:pPr lvl="1"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Produk</a:t>
            </a:r>
            <a:r>
              <a:rPr lang="en-US" dirty="0"/>
              <a:t> yang </a:t>
            </a:r>
            <a:r>
              <a:rPr lang="en-US" dirty="0" err="1"/>
              <a:t>dihasilkan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harga</a:t>
            </a:r>
            <a:r>
              <a:rPr lang="en-US" dirty="0"/>
              <a:t> yang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.</a:t>
            </a:r>
          </a:p>
          <a:p>
            <a:pPr algn="just"/>
            <a:endParaRPr lang="en-US" sz="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dikreditkan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Akaun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. 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6.5 PENGELUARAN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6.6 PEMERIKSAAN </a:t>
            </a:r>
            <a:r>
              <a:rPr lang="en-US" sz="6000" dirty="0" smtClean="0"/>
              <a:t>STOK</a:t>
            </a:r>
            <a:endParaRPr lang="en-MY" sz="6000" dirty="0"/>
          </a:p>
        </p:txBody>
      </p:sp>
      <p:sp>
        <p:nvSpPr>
          <p:cNvPr id="5" name="Rectangle 4"/>
          <p:cNvSpPr/>
          <p:nvPr/>
        </p:nvSpPr>
        <p:spPr>
          <a:xfrm>
            <a:off x="304800" y="3505200"/>
            <a:ext cx="11506200" cy="3170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33400" y="1494529"/>
            <a:ext cx="7391400" cy="175347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7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Objektif</a:t>
            </a:r>
            <a:r>
              <a:rPr kumimoji="0" lang="en-US" sz="1600" b="1" i="0" u="none" strike="noStrike" kern="1200" cap="none" spc="-7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1200" cap="none" spc="-7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Verifikasi</a:t>
            </a:r>
            <a:endParaRPr kumimoji="0" lang="en-US" sz="1600" b="1" i="0" u="none" strike="noStrike" kern="1200" cap="none" spc="-7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ketepatan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rekod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fizikal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pelarasan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diambil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usang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boleh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guna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rosak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bergerak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hampir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luput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tempoh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penggunaan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diambil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pelupusan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kehilangan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diambil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hapus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3704329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Pelantikan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Pemverifikasi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</a:t>
            </a:r>
            <a:endParaRPr lang="en-US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Pegawai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Pengawal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Ketua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Pengarah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Pengerusi</a:t>
            </a:r>
            <a:r>
              <a:rPr lang="en-US" dirty="0">
                <a:solidFill>
                  <a:schemeClr val="bg1"/>
                </a:solidFill>
              </a:rPr>
              <a:t> JKPAK </a:t>
            </a:r>
            <a:r>
              <a:rPr lang="en-US" dirty="0" err="1">
                <a:solidFill>
                  <a:schemeClr val="bg1"/>
                </a:solidFill>
              </a:rPr>
              <a:t>Peringkat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Kementerian</a:t>
            </a:r>
            <a:r>
              <a:rPr lang="en-US" dirty="0">
                <a:solidFill>
                  <a:schemeClr val="bg1"/>
                </a:solidFill>
              </a:rPr>
              <a:t>/ </a:t>
            </a:r>
            <a:r>
              <a:rPr lang="en-US" dirty="0" err="1">
                <a:solidFill>
                  <a:schemeClr val="bg1"/>
                </a:solidFill>
              </a:rPr>
              <a:t>Ibu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Pejabat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bertanggungjawab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melantik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pegawai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sesuai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sebagai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Verifikasi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Tempoh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Pelantikan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Pemverifikasi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dilantik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berdasarkan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jawatan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jawatan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sahaja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tempoh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pelantikan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tidak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melebihi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dua</a:t>
            </a:r>
            <a:r>
              <a:rPr lang="en-US" dirty="0">
                <a:solidFill>
                  <a:schemeClr val="bg1"/>
                </a:solidFill>
              </a:rPr>
              <a:t> (2) </a:t>
            </a:r>
            <a:r>
              <a:rPr lang="en-US" dirty="0" err="1">
                <a:solidFill>
                  <a:schemeClr val="bg1"/>
                </a:solidFill>
              </a:rPr>
              <a:t>tahun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74329" y="3708994"/>
            <a:ext cx="464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Keanggotaan</a:t>
            </a:r>
            <a:r>
              <a:rPr lang="en-US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Pemverifikasi</a:t>
            </a:r>
            <a:r>
              <a:rPr lang="en-US" sz="1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endParaRPr lang="en-US" sz="1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Sekurang-kurangnya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 orang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bertugas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diverifikasi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mempunyai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pengetahuan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berpengalaman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pengurusan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Kumpulan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Pengurusan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Kumpulan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setaraf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3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65" y="556080"/>
            <a:ext cx="6096000" cy="1143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bg1"/>
                </a:solidFill>
              </a:rPr>
              <a:t>Melaksanakan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verifikasi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mengikut</a:t>
            </a:r>
            <a:r>
              <a:rPr lang="en-US" sz="1600" dirty="0">
                <a:solidFill>
                  <a:schemeClr val="bg1"/>
                </a:solidFill>
              </a:rPr>
              <a:t> program/ </a:t>
            </a:r>
            <a:r>
              <a:rPr lang="en-US" sz="1600" dirty="0" err="1">
                <a:solidFill>
                  <a:schemeClr val="bg1"/>
                </a:solidFill>
              </a:rPr>
              <a:t>jadual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ditetapkan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oleh</a:t>
            </a:r>
            <a:r>
              <a:rPr lang="en-US" sz="1600" dirty="0">
                <a:solidFill>
                  <a:schemeClr val="bg1"/>
                </a:solidFill>
              </a:rPr>
              <a:t> Unit </a:t>
            </a:r>
            <a:r>
              <a:rPr lang="en-US" sz="1600" dirty="0" err="1">
                <a:solidFill>
                  <a:schemeClr val="bg1"/>
                </a:solidFill>
              </a:rPr>
              <a:t>Pengurusan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Aset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Stor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Pusat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Utama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setahun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sekali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dalam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tahun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semasa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bermula</a:t>
            </a:r>
            <a:r>
              <a:rPr lang="en-US" sz="1600" dirty="0">
                <a:solidFill>
                  <a:schemeClr val="bg1"/>
                </a:solidFill>
              </a:rPr>
              <a:t> 1 </a:t>
            </a:r>
            <a:r>
              <a:rPr lang="en-US" sz="1600" dirty="0" err="1">
                <a:solidFill>
                  <a:schemeClr val="bg1"/>
                </a:solidFill>
              </a:rPr>
              <a:t>Oktober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berakhir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pada</a:t>
            </a:r>
            <a:r>
              <a:rPr lang="en-US" sz="1600" dirty="0">
                <a:solidFill>
                  <a:schemeClr val="bg1"/>
                </a:solidFill>
              </a:rPr>
              <a:t> 31 </a:t>
            </a:r>
            <a:r>
              <a:rPr lang="en-US" sz="1600" dirty="0" err="1">
                <a:solidFill>
                  <a:schemeClr val="bg1"/>
                </a:solidFill>
              </a:rPr>
              <a:t>Disember</a:t>
            </a:r>
            <a:r>
              <a:rPr lang="en-US" sz="1600" dirty="0" smtClean="0">
                <a:solidFill>
                  <a:schemeClr val="bg1"/>
                </a:solidFill>
              </a:rPr>
              <a:t>;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364" y="155970"/>
            <a:ext cx="5248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TUGAS-TUGAS PEMVERIFIKASI STOR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65" y="1795501"/>
            <a:ext cx="6096000" cy="762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Menentukan</a:t>
            </a:r>
            <a:r>
              <a:rPr lang="en-US" sz="1600" dirty="0"/>
              <a:t> </a:t>
            </a:r>
            <a:r>
              <a:rPr lang="en-US" sz="1600" dirty="0" err="1"/>
              <a:t>tiada</a:t>
            </a:r>
            <a:r>
              <a:rPr lang="en-US" sz="1600" dirty="0"/>
              <a:t> </a:t>
            </a:r>
            <a:r>
              <a:rPr lang="en-US" sz="1600" dirty="0" err="1"/>
              <a:t>berlaku</a:t>
            </a:r>
            <a:r>
              <a:rPr lang="en-US" sz="1600" dirty="0"/>
              <a:t> </a:t>
            </a:r>
            <a:r>
              <a:rPr lang="en-US" sz="1600" dirty="0" err="1"/>
              <a:t>sebarang</a:t>
            </a:r>
            <a:r>
              <a:rPr lang="en-US" sz="1600" dirty="0"/>
              <a:t> </a:t>
            </a:r>
            <a:r>
              <a:rPr lang="en-US" sz="1600" dirty="0" err="1"/>
              <a:t>transaksi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semasa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dilaksanakan</a:t>
            </a:r>
            <a:r>
              <a:rPr lang="en-US" sz="1600" dirty="0"/>
              <a:t>;</a:t>
            </a:r>
          </a:p>
        </p:txBody>
      </p:sp>
      <p:sp>
        <p:nvSpPr>
          <p:cNvPr id="6" name="Rectangle 5"/>
          <p:cNvSpPr/>
          <p:nvPr/>
        </p:nvSpPr>
        <p:spPr>
          <a:xfrm>
            <a:off x="8965" y="2653576"/>
            <a:ext cx="609600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Memeriksa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mengira</a:t>
            </a:r>
            <a:r>
              <a:rPr lang="en-US" sz="1600" dirty="0"/>
              <a:t> </a:t>
            </a:r>
            <a:r>
              <a:rPr lang="en-US" sz="1600" dirty="0" err="1"/>
              <a:t>baki</a:t>
            </a:r>
            <a:r>
              <a:rPr lang="en-US" sz="1600" dirty="0"/>
              <a:t> </a:t>
            </a:r>
            <a:r>
              <a:rPr lang="en-US" sz="1600" dirty="0" err="1"/>
              <a:t>fizikal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100%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membuat</a:t>
            </a:r>
            <a:r>
              <a:rPr lang="en-US" sz="1600" dirty="0"/>
              <a:t> </a:t>
            </a:r>
            <a:r>
              <a:rPr lang="en-US" sz="1600" dirty="0" err="1"/>
              <a:t>perbandingan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rekod</a:t>
            </a:r>
            <a:r>
              <a:rPr lang="en-US" sz="1600" dirty="0"/>
              <a:t> di </a:t>
            </a:r>
            <a:r>
              <a:rPr lang="en-US" sz="1600" dirty="0" err="1"/>
              <a:t>Kad</a:t>
            </a:r>
            <a:r>
              <a:rPr lang="en-US" sz="1600" dirty="0"/>
              <a:t> </a:t>
            </a:r>
            <a:r>
              <a:rPr lang="en-US" sz="1600" dirty="0" err="1"/>
              <a:t>Daftar</a:t>
            </a:r>
            <a:r>
              <a:rPr lang="en-US" sz="1600" dirty="0"/>
              <a:t> Stok;</a:t>
            </a:r>
          </a:p>
        </p:txBody>
      </p:sp>
      <p:sp>
        <p:nvSpPr>
          <p:cNvPr id="8" name="Rectangle 7"/>
          <p:cNvSpPr/>
          <p:nvPr/>
        </p:nvSpPr>
        <p:spPr>
          <a:xfrm>
            <a:off x="8965" y="3527880"/>
            <a:ext cx="6096000" cy="76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Menyediakan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melengkapkan</a:t>
            </a:r>
            <a:r>
              <a:rPr lang="en-US" sz="1600" dirty="0"/>
              <a:t> </a:t>
            </a:r>
            <a:r>
              <a:rPr lang="en-US" sz="1600" dirty="0" err="1"/>
              <a:t>Borang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bg1"/>
                </a:solidFill>
              </a:rPr>
              <a:t>KEW.PS-10</a:t>
            </a:r>
            <a:r>
              <a:rPr lang="en-US" sz="1600" b="1" dirty="0">
                <a:solidFill>
                  <a:srgbClr val="ED1F50"/>
                </a:solidFill>
              </a:rPr>
              <a:t> </a:t>
            </a:r>
            <a:r>
              <a:rPr lang="en-US" sz="1600" b="1" dirty="0"/>
              <a:t>;</a:t>
            </a:r>
            <a:endParaRPr lang="en-US" sz="700" dirty="0"/>
          </a:p>
        </p:txBody>
      </p:sp>
      <p:sp>
        <p:nvSpPr>
          <p:cNvPr id="9" name="Rectangle 8"/>
          <p:cNvSpPr/>
          <p:nvPr/>
        </p:nvSpPr>
        <p:spPr>
          <a:xfrm>
            <a:off x="8965" y="4383920"/>
            <a:ext cx="6096000" cy="762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Membuat</a:t>
            </a:r>
            <a:r>
              <a:rPr lang="en-US" sz="1600" dirty="0"/>
              <a:t> </a:t>
            </a:r>
            <a:r>
              <a:rPr lang="en-US" sz="1600" dirty="0" err="1"/>
              <a:t>pengesahan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mencatatkan</a:t>
            </a:r>
            <a:r>
              <a:rPr lang="en-US" sz="1600" dirty="0"/>
              <a:t> </a:t>
            </a:r>
            <a:r>
              <a:rPr lang="en-US" sz="1600" dirty="0" err="1"/>
              <a:t>nama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tarikh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akhir</a:t>
            </a:r>
            <a:r>
              <a:rPr lang="en-US" sz="1600" dirty="0"/>
              <a:t> </a:t>
            </a:r>
            <a:r>
              <a:rPr lang="en-US" sz="1600" dirty="0" err="1"/>
              <a:t>transaksi</a:t>
            </a:r>
            <a:r>
              <a:rPr lang="en-US" sz="1600" dirty="0"/>
              <a:t> di </a:t>
            </a:r>
            <a:r>
              <a:rPr lang="en-US" sz="1600" dirty="0" err="1"/>
              <a:t>Kad</a:t>
            </a:r>
            <a:r>
              <a:rPr lang="en-US" sz="1600" dirty="0"/>
              <a:t> </a:t>
            </a:r>
            <a:r>
              <a:rPr lang="en-US" sz="1600" dirty="0" err="1"/>
              <a:t>Daftar</a:t>
            </a:r>
            <a:r>
              <a:rPr lang="en-US" sz="1600" dirty="0"/>
              <a:t> Stok;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65" y="5239960"/>
            <a:ext cx="6096000" cy="76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Melaporkan</a:t>
            </a:r>
            <a:r>
              <a:rPr lang="en-US" sz="1600" dirty="0"/>
              <a:t> </a:t>
            </a:r>
            <a:r>
              <a:rPr lang="en-US" sz="1600" dirty="0" err="1"/>
              <a:t>prestasi</a:t>
            </a:r>
            <a:r>
              <a:rPr lang="en-US" sz="1600" dirty="0"/>
              <a:t> </a:t>
            </a:r>
            <a:r>
              <a:rPr lang="en-US" sz="1600" dirty="0" err="1"/>
              <a:t>pengurusan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keseluruhan</a:t>
            </a:r>
            <a:r>
              <a:rPr lang="en-US" sz="1600" dirty="0"/>
              <a:t> </a:t>
            </a:r>
            <a:r>
              <a:rPr lang="en-US" sz="1600" dirty="0" err="1"/>
              <a:t>dengan</a:t>
            </a:r>
            <a:r>
              <a:rPr lang="en-US" sz="1600" dirty="0"/>
              <a:t> </a:t>
            </a:r>
            <a:r>
              <a:rPr lang="en-US" sz="1600" dirty="0" err="1"/>
              <a:t>menyediakan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melengkapkan</a:t>
            </a:r>
            <a:r>
              <a:rPr lang="en-US" sz="1600" dirty="0"/>
              <a:t> </a:t>
            </a:r>
            <a:r>
              <a:rPr lang="en-US" sz="1600" dirty="0" err="1"/>
              <a:t>Borang</a:t>
            </a:r>
            <a:r>
              <a:rPr lang="en-US" sz="1600" dirty="0"/>
              <a:t> </a:t>
            </a:r>
            <a:r>
              <a:rPr lang="en-US" sz="1600" dirty="0" err="1"/>
              <a:t>Penilaian</a:t>
            </a:r>
            <a:r>
              <a:rPr lang="en-US" sz="1600" dirty="0"/>
              <a:t> </a:t>
            </a:r>
            <a:r>
              <a:rPr lang="en-US" sz="1600" dirty="0" err="1"/>
              <a:t>Prestasi</a:t>
            </a:r>
            <a:r>
              <a:rPr lang="en-US" sz="1600" dirty="0"/>
              <a:t> </a:t>
            </a:r>
            <a:r>
              <a:rPr lang="en-US" sz="1600" dirty="0" err="1"/>
              <a:t>Pengurusan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b="1" dirty="0">
                <a:solidFill>
                  <a:schemeClr val="bg1"/>
                </a:solidFill>
              </a:rPr>
              <a:t>KEW.PS-11</a:t>
            </a:r>
            <a:r>
              <a:rPr lang="en-US" sz="1600" dirty="0"/>
              <a:t>; </a:t>
            </a:r>
            <a:r>
              <a:rPr lang="en-US" sz="1600" dirty="0" err="1" smtClean="0"/>
              <a:t>dan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8965" y="6096000"/>
            <a:ext cx="60960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chemeClr val="tx1"/>
                </a:solidFill>
              </a:rPr>
              <a:t>Mengemukakan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KEW.PS-10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KEW.PS-11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kepada</a:t>
            </a:r>
            <a:r>
              <a:rPr lang="en-US" sz="1600" dirty="0">
                <a:solidFill>
                  <a:schemeClr val="tx1"/>
                </a:solidFill>
              </a:rPr>
              <a:t> Unit </a:t>
            </a:r>
            <a:r>
              <a:rPr lang="en-US" sz="1600" dirty="0" err="1">
                <a:solidFill>
                  <a:schemeClr val="tx1"/>
                </a:solidFill>
              </a:rPr>
              <a:t>Pengurusan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Aset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48061" y="4518398"/>
            <a:ext cx="5543939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 smtClean="0"/>
              <a:t>Mengemukakan</a:t>
            </a:r>
            <a:r>
              <a:rPr lang="en-US" sz="1600" dirty="0" smtClean="0"/>
              <a:t> </a:t>
            </a:r>
            <a:r>
              <a:rPr lang="en-US" sz="1600" dirty="0"/>
              <a:t>Salinan KEW.PS-10, KEW.PS-11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endParaRPr lang="en-US" sz="1600" dirty="0" smtClean="0"/>
          </a:p>
          <a:p>
            <a:pPr algn="just"/>
            <a:r>
              <a:rPr lang="en-US" sz="1600" dirty="0"/>
              <a:t> </a:t>
            </a:r>
            <a:r>
              <a:rPr lang="en-US" sz="1600" dirty="0" smtClean="0"/>
              <a:t>     KEW.PS-12 </a:t>
            </a:r>
            <a:r>
              <a:rPr lang="en-US" sz="1600" dirty="0" err="1"/>
              <a:t>kepada</a:t>
            </a:r>
            <a:r>
              <a:rPr lang="en-US" sz="1600" dirty="0"/>
              <a:t> </a:t>
            </a:r>
            <a:r>
              <a:rPr lang="en-US" sz="1600" dirty="0" err="1"/>
              <a:t>Ketua</a:t>
            </a:r>
            <a:r>
              <a:rPr lang="en-US" sz="1600" dirty="0"/>
              <a:t> </a:t>
            </a:r>
            <a:r>
              <a:rPr lang="en-US" sz="1600" dirty="0" err="1"/>
              <a:t>Jabatan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tindakan</a:t>
            </a:r>
            <a:r>
              <a:rPr lang="en-US" sz="16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9401" y="1552043"/>
            <a:ext cx="5562600" cy="500881"/>
          </a:xfrm>
          <a:prstGeom prst="rect">
            <a:avLst/>
          </a:prstGeom>
          <a:solidFill>
            <a:srgbClr val="750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Mengurus</a:t>
            </a:r>
            <a:r>
              <a:rPr lang="en-US" sz="1600" dirty="0"/>
              <a:t> </a:t>
            </a:r>
            <a:r>
              <a:rPr lang="en-US" sz="1600" dirty="0" err="1"/>
              <a:t>pelantikan</a:t>
            </a:r>
            <a:r>
              <a:rPr lang="en-US" sz="1600" dirty="0"/>
              <a:t> </a:t>
            </a:r>
            <a:r>
              <a:rPr lang="en-US" sz="1600" dirty="0" err="1"/>
              <a:t>Pegawai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48062" y="2145314"/>
            <a:ext cx="5562600" cy="500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Menyediakan</a:t>
            </a:r>
            <a:r>
              <a:rPr lang="en-US" sz="1600" dirty="0"/>
              <a:t> </a:t>
            </a:r>
            <a:r>
              <a:rPr lang="en-US" sz="1600" dirty="0" err="1"/>
              <a:t>jadual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dirty="0" err="1"/>
              <a:t>Pusat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dirty="0" err="1"/>
              <a:t>Utama</a:t>
            </a:r>
            <a:r>
              <a:rPr lang="en-US" sz="1600" dirty="0"/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48062" y="2738585"/>
            <a:ext cx="5562600" cy="5008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Menyemak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mengesahkan</a:t>
            </a:r>
            <a:r>
              <a:rPr lang="en-US" sz="1600" dirty="0"/>
              <a:t> </a:t>
            </a:r>
            <a:r>
              <a:rPr lang="en-US" sz="1600" b="1" u="sng" dirty="0"/>
              <a:t>KEW.PS-10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b="1" u="sng" dirty="0"/>
              <a:t>KEW.PS-11</a:t>
            </a:r>
            <a:r>
              <a:rPr lang="en-US" sz="1600" dirty="0"/>
              <a:t> yang </a:t>
            </a:r>
            <a:r>
              <a:rPr lang="en-US" sz="1600" dirty="0" err="1"/>
              <a:t>diterima</a:t>
            </a:r>
            <a:r>
              <a:rPr lang="en-US" sz="1600" dirty="0"/>
              <a:t> </a:t>
            </a:r>
            <a:r>
              <a:rPr lang="en-US" sz="1600" dirty="0" err="1"/>
              <a:t>daripada</a:t>
            </a:r>
            <a:r>
              <a:rPr lang="en-US" sz="1600" dirty="0"/>
              <a:t> </a:t>
            </a:r>
            <a:r>
              <a:rPr lang="en-US" sz="1600" dirty="0" err="1"/>
              <a:t>Pegawai</a:t>
            </a:r>
            <a:r>
              <a:rPr lang="en-US" sz="1600" dirty="0"/>
              <a:t> </a:t>
            </a:r>
            <a:r>
              <a:rPr lang="en-US" sz="1600" dirty="0" err="1"/>
              <a:t>Pemverifikasi</a:t>
            </a:r>
            <a:r>
              <a:rPr lang="en-US" sz="1600" dirty="0"/>
              <a:t>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1641" y="712081"/>
            <a:ext cx="5687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TANGGUNGJAWAB UNIT PENGURUSAN ASET KEMENTERIAN/ JABATAN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48062" y="3331856"/>
            <a:ext cx="5562600" cy="5008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Menyediakan</a:t>
            </a:r>
            <a:r>
              <a:rPr lang="en-US" sz="1600" dirty="0"/>
              <a:t> </a:t>
            </a:r>
            <a:r>
              <a:rPr lang="en-US" sz="1600" dirty="0" err="1"/>
              <a:t>Sijil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b="1" dirty="0">
                <a:hlinkClick r:id="rId2" action="ppaction://hlinkfile"/>
              </a:rPr>
              <a:t>KEW.PS-12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Laporan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 </a:t>
            </a:r>
            <a:r>
              <a:rPr lang="en-US" sz="1600" b="1" dirty="0">
                <a:hlinkClick r:id="rId3" action="ppaction://hlinkfile"/>
              </a:rPr>
              <a:t>KEW.PS-13</a:t>
            </a:r>
            <a:r>
              <a:rPr lang="en-US" sz="1600" dirty="0"/>
              <a:t> 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pengesahan</a:t>
            </a:r>
            <a:r>
              <a:rPr lang="en-US" sz="1600" dirty="0"/>
              <a:t> </a:t>
            </a:r>
            <a:r>
              <a:rPr lang="en-US" sz="1600" dirty="0" err="1"/>
              <a:t>Ketua</a:t>
            </a:r>
            <a:r>
              <a:rPr lang="en-US" sz="1600" dirty="0"/>
              <a:t> </a:t>
            </a:r>
            <a:r>
              <a:rPr lang="en-US" sz="1600" dirty="0" err="1"/>
              <a:t>Jabatan</a:t>
            </a:r>
            <a:r>
              <a:rPr lang="en-US" sz="1600" dirty="0"/>
              <a:t>;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48062" y="3925127"/>
            <a:ext cx="5562600" cy="5008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Memaklumkan</a:t>
            </a:r>
            <a:r>
              <a:rPr lang="en-US" sz="1600" dirty="0"/>
              <a:t> </a:t>
            </a:r>
            <a:r>
              <a:rPr lang="en-US" sz="1600" dirty="0" err="1"/>
              <a:t>kepada</a:t>
            </a:r>
            <a:r>
              <a:rPr lang="en-US" sz="1600" dirty="0"/>
              <a:t> </a:t>
            </a:r>
            <a:r>
              <a:rPr lang="en-US" sz="1600" dirty="0" err="1"/>
              <a:t>Ketua</a:t>
            </a:r>
            <a:r>
              <a:rPr lang="en-US" sz="1600" dirty="0"/>
              <a:t> </a:t>
            </a:r>
            <a:r>
              <a:rPr lang="en-US" sz="1600" dirty="0" err="1"/>
              <a:t>Jabatan</a:t>
            </a:r>
            <a:r>
              <a:rPr lang="en-US" sz="1600" dirty="0"/>
              <a:t> </a:t>
            </a:r>
            <a:r>
              <a:rPr lang="en-US" sz="1600" dirty="0" err="1"/>
              <a:t>hasil</a:t>
            </a:r>
            <a:r>
              <a:rPr lang="en-US" sz="1600" dirty="0"/>
              <a:t> </a:t>
            </a:r>
            <a:r>
              <a:rPr lang="en-US" sz="1600" dirty="0" err="1"/>
              <a:t>penemuan</a:t>
            </a:r>
            <a:r>
              <a:rPr lang="en-US" sz="1600" dirty="0"/>
              <a:t> </a:t>
            </a:r>
            <a:r>
              <a:rPr lang="en-US" sz="1600" dirty="0" err="1"/>
              <a:t>verifikasi</a:t>
            </a:r>
            <a:r>
              <a:rPr lang="en-US" sz="1600" dirty="0"/>
              <a:t> </a:t>
            </a:r>
            <a:r>
              <a:rPr lang="en-US" sz="1600" dirty="0" err="1"/>
              <a:t>stor</a:t>
            </a:r>
            <a:r>
              <a:rPr lang="en-US" sz="1600" dirty="0"/>
              <a:t>;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</a:p>
        </p:txBody>
      </p:sp>
      <p:sp>
        <p:nvSpPr>
          <p:cNvPr id="19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083" t="25186" r="24167" b="14387"/>
          <a:stretch/>
        </p:blipFill>
        <p:spPr>
          <a:xfrm>
            <a:off x="2705100" y="228600"/>
            <a:ext cx="63246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643113" y="228600"/>
            <a:ext cx="1386587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KEW.PS-10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tail Management Solutions Tailored For You • Custom-tailored system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04" y="2541254"/>
            <a:ext cx="4742590" cy="330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382" y="1427561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Stor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dibahagikan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kepada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tiga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(3)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kategori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iaitu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4804" y="2427406"/>
            <a:ext cx="5068596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Kementerian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/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Ibu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Pejabat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Jabatan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menyedia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mengurus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membekalkan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stok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secara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berpusat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kepada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semua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Utama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Unit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992" y="3187005"/>
            <a:ext cx="3739007" cy="160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Kem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./ Jab. yang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menyedia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mengurus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membekalkan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barang-barang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kepada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Unit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pelanggan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akhir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.</a:t>
            </a:r>
          </a:p>
          <a:p>
            <a:pPr algn="just">
              <a:defRPr/>
            </a:pPr>
            <a:endParaRPr lang="en-US" sz="1400" dirty="0">
              <a:solidFill>
                <a:srgbClr val="000000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Di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setiap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PTJ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hendaklah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mempunyai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1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Utama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sahaja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boleh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dibahagikan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mengikut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bahagian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/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cawangan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/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sektor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0503" y="5516037"/>
            <a:ext cx="5352897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yang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menyimpan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membekalkan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stok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kepada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pelanggan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akhir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.</a:t>
            </a:r>
          </a:p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 </a:t>
            </a:r>
          </a:p>
          <a:p>
            <a:pPr algn="just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    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Unit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hendaklah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mendapatkan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bekalan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daripada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Pusat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Stor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/>
              </a:rPr>
              <a:t>Utama</a:t>
            </a:r>
            <a:r>
              <a:rPr lang="en-US" sz="1400" dirty="0">
                <a:solidFill>
                  <a:srgbClr val="000000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5067135" y="2643861"/>
            <a:ext cx="1734410" cy="4040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 PUSAT</a:t>
            </a:r>
            <a:endParaRPr lang="en-MY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541315" y="4267605"/>
            <a:ext cx="1894501" cy="326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 UTAMA</a:t>
            </a:r>
            <a:endParaRPr lang="en-MY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6610503" y="4202731"/>
            <a:ext cx="1610002" cy="377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 UNIT</a:t>
            </a:r>
            <a:endParaRPr lang="en-MY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Shopping cart - Free commer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03" y="3225345"/>
            <a:ext cx="17621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hopping cart - Free commer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7" y="4103599"/>
            <a:ext cx="17621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hopping cart - Free commer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26" y="2472713"/>
            <a:ext cx="17621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hopping cart - Free commer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95" y="5620802"/>
            <a:ext cx="17621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hopping cart - Free commer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591" y="6233994"/>
            <a:ext cx="17621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6"/>
          <p:cNvSpPr txBox="1">
            <a:spLocks/>
          </p:cNvSpPr>
          <p:nvPr/>
        </p:nvSpPr>
        <p:spPr>
          <a:xfrm>
            <a:off x="562239" y="467922"/>
            <a:ext cx="10744201" cy="101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KATEGORI STOR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val="10757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20741" r="21667" b="21852"/>
          <a:stretch/>
        </p:blipFill>
        <p:spPr>
          <a:xfrm>
            <a:off x="199330" y="3733801"/>
            <a:ext cx="6075818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167" t="27455" r="22917" b="18470"/>
          <a:stretch/>
        </p:blipFill>
        <p:spPr>
          <a:xfrm>
            <a:off x="5971592" y="3802224"/>
            <a:ext cx="6094480" cy="3055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241" t="21726" r="22031" b="19631"/>
          <a:stretch/>
        </p:blipFill>
        <p:spPr>
          <a:xfrm>
            <a:off x="186889" y="26435"/>
            <a:ext cx="6019800" cy="3775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575" t="28889" r="22258" b="26221"/>
          <a:stretch/>
        </p:blipFill>
        <p:spPr>
          <a:xfrm>
            <a:off x="5971591" y="1118426"/>
            <a:ext cx="6019800" cy="2882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9200" y="0"/>
            <a:ext cx="1386587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KEW.PS-11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00" t="25925" r="23611" b="16050"/>
          <a:stretch/>
        </p:blipFill>
        <p:spPr>
          <a:xfrm>
            <a:off x="5562600" y="533400"/>
            <a:ext cx="6378608" cy="624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142" t="25443" r="31245" b="21302"/>
          <a:stretch/>
        </p:blipFill>
        <p:spPr>
          <a:xfrm>
            <a:off x="228600" y="304800"/>
            <a:ext cx="51054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783221" y="572278"/>
            <a:ext cx="1386587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latin typeface="Calibri"/>
              </a:rPr>
              <a:t>KEW.PS-13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7413" y="419878"/>
            <a:ext cx="1386587" cy="304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</a:rPr>
              <a:t>KEW.PS-12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2" y="2133600"/>
            <a:ext cx="6019801" cy="17700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Pelarasan</a:t>
            </a:r>
            <a:r>
              <a:rPr lang="en-US" dirty="0"/>
              <a:t> Stok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:-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700" dirty="0"/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kesilapan</a:t>
            </a:r>
            <a:r>
              <a:rPr lang="en-US" dirty="0"/>
              <a:t> </a:t>
            </a:r>
            <a:r>
              <a:rPr lang="en-US" dirty="0" err="1"/>
              <a:t>merekod</a:t>
            </a:r>
            <a:r>
              <a:rPr lang="en-US" dirty="0"/>
              <a:t> </a:t>
            </a:r>
            <a:r>
              <a:rPr lang="en-US" dirty="0" err="1"/>
              <a:t>samada</a:t>
            </a:r>
            <a:r>
              <a:rPr lang="en-US" dirty="0"/>
              <a:t> </a:t>
            </a:r>
            <a:r>
              <a:rPr lang="en-US" dirty="0" err="1"/>
              <a:t>kuantiti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Stok; </a:t>
            </a:r>
            <a:r>
              <a:rPr lang="en-US" dirty="0" err="1"/>
              <a:t>atau</a:t>
            </a:r>
            <a:endParaRPr lang="en-US" dirty="0"/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700" dirty="0"/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dirty="0"/>
              <a:t>Stok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susut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dipotong</a:t>
            </a:r>
            <a:r>
              <a:rPr lang="en-US" dirty="0"/>
              <a:t>, </a:t>
            </a:r>
            <a:r>
              <a:rPr lang="en-US" dirty="0" err="1"/>
              <a:t>ditimbang</a:t>
            </a:r>
            <a:r>
              <a:rPr lang="en-US" dirty="0"/>
              <a:t>, </a:t>
            </a:r>
            <a:r>
              <a:rPr lang="en-US" dirty="0" err="1"/>
              <a:t>dibancuh</a:t>
            </a:r>
            <a:r>
              <a:rPr lang="en-US" dirty="0"/>
              <a:t>, </a:t>
            </a:r>
            <a:r>
              <a:rPr lang="en-US" dirty="0" err="1"/>
              <a:t>bocor</a:t>
            </a:r>
            <a:r>
              <a:rPr lang="en-US" dirty="0"/>
              <a:t>, </a:t>
            </a:r>
            <a:r>
              <a:rPr lang="en-US" dirty="0" err="1"/>
              <a:t>sejat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seumpamanya</a:t>
            </a:r>
            <a:r>
              <a:rPr lang="en-US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2" y="4048779"/>
            <a:ext cx="6019801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/>
              <a:t>Stok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disenaraikan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Penyata</a:t>
            </a:r>
            <a:r>
              <a:rPr lang="en-US" dirty="0"/>
              <a:t> </a:t>
            </a:r>
            <a:r>
              <a:rPr lang="en-US" dirty="0" err="1"/>
              <a:t>Pelarasan</a:t>
            </a:r>
            <a:r>
              <a:rPr lang="en-US" dirty="0"/>
              <a:t> Stok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KEW.PS-15</a:t>
            </a:r>
            <a:r>
              <a:rPr lang="en-US" dirty="0"/>
              <a:t> 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dikemukakan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2" y="5336863"/>
            <a:ext cx="6019801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tx1"/>
                </a:solidFill>
              </a:rPr>
              <a:t>Setelah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kelulusan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Ketua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Jabatan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Pegawai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hendaklah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mengemaskini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kuantiti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nilai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Akhir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Kad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Daftar</a:t>
            </a:r>
            <a:r>
              <a:rPr lang="en-US" dirty="0">
                <a:solidFill>
                  <a:schemeClr val="tx1"/>
                </a:solidFill>
              </a:rPr>
              <a:t> Stok.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39783" y="1465296"/>
            <a:ext cx="2816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149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PELARASAN STOK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1494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7083" t="26824" r="30242" b="29664"/>
          <a:stretch/>
        </p:blipFill>
        <p:spPr>
          <a:xfrm>
            <a:off x="6100482" y="2133600"/>
            <a:ext cx="5943600" cy="4096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0792789" y="2125824"/>
            <a:ext cx="1386587" cy="3635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KEW.PS-15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Rectangle 2"/>
          <p:cNvSpPr/>
          <p:nvPr/>
        </p:nvSpPr>
        <p:spPr>
          <a:xfrm>
            <a:off x="0" y="1582705"/>
            <a:ext cx="6019801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Perakuan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 smtClean="0"/>
              <a:t>Alih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KEW.PS-16 </a:t>
            </a:r>
            <a:r>
              <a:rPr lang="en-US" dirty="0" err="1" smtClean="0"/>
              <a:t>disediakan</a:t>
            </a:r>
            <a:r>
              <a:rPr lang="en-US" dirty="0" smtClean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2 </a:t>
            </a:r>
            <a:r>
              <a:rPr lang="en-US" dirty="0" err="1"/>
              <a:t>minggu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alih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;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2750587"/>
            <a:ext cx="6019801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semakan</a:t>
            </a:r>
            <a:r>
              <a:rPr lang="en-US" dirty="0"/>
              <a:t> di </a:t>
            </a:r>
            <a:r>
              <a:rPr lang="en-US" dirty="0" err="1"/>
              <a:t>Kad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Stok </a:t>
            </a:r>
            <a:r>
              <a:rPr lang="en-US" dirty="0" err="1"/>
              <a:t>secara</a:t>
            </a:r>
            <a:r>
              <a:rPr lang="en-US" dirty="0"/>
              <a:t> 100%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baki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fizikal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6219" y="3918469"/>
            <a:ext cx="6019801" cy="1143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Perakuan</a:t>
            </a:r>
            <a:r>
              <a:rPr lang="en-US" dirty="0"/>
              <a:t>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Alih</a:t>
            </a:r>
            <a:r>
              <a:rPr lang="en-US" dirty="0"/>
              <a:t> KEW.PS-16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ditandatangani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kedua-dua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disahkan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5086351"/>
            <a:ext cx="6019801" cy="1143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yang </a:t>
            </a:r>
            <a:r>
              <a:rPr lang="en-US" dirty="0" err="1"/>
              <a:t>mengambil</a:t>
            </a:r>
            <a:r>
              <a:rPr lang="en-US" dirty="0"/>
              <a:t> </a:t>
            </a:r>
            <a:r>
              <a:rPr lang="en-US" dirty="0" err="1"/>
              <a:t>alih</a:t>
            </a:r>
            <a:r>
              <a:rPr lang="en-US" dirty="0"/>
              <a:t>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pelarasan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914400"/>
            <a:ext cx="4868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MENGAMBIL ALIH TUGAS STOR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057" t="25316" r="25746" b="21519"/>
          <a:stretch/>
        </p:blipFill>
        <p:spPr>
          <a:xfrm>
            <a:off x="6019800" y="374900"/>
            <a:ext cx="6019800" cy="6254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0652836" y="416366"/>
            <a:ext cx="1386587" cy="3635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Calibri"/>
              </a:rPr>
              <a:t>KEW.PS-16</a:t>
            </a:r>
            <a:endParaRPr lang="en-MY" sz="12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6.6 PEMERIKSAAN STOK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0" y="381000"/>
            <a:ext cx="11810822" cy="101803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6.7 KESELAMATAN DAN KEBERSIHAN</a:t>
            </a:r>
            <a:endParaRPr lang="en-MY" sz="6000" dirty="0"/>
          </a:p>
        </p:txBody>
      </p:sp>
      <p:sp>
        <p:nvSpPr>
          <p:cNvPr id="5" name="Rectangle 4"/>
          <p:cNvSpPr/>
          <p:nvPr/>
        </p:nvSpPr>
        <p:spPr>
          <a:xfrm>
            <a:off x="8220028" y="1861805"/>
            <a:ext cx="3429000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Penyelenggaraan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dilaksanakan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semasa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semasa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731" y="1407998"/>
            <a:ext cx="3451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</a:rPr>
              <a:t>Langkah-Langkah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Keselamatan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731" y="1861806"/>
            <a:ext cx="3783321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</a:rPr>
              <a:t>Keselamatan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kebersihan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sentiasa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diberi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perhatian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oleh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Ketua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Jabatan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mematuhi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arahan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barkaitan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12530" y="1861805"/>
            <a:ext cx="37338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</a:rPr>
              <a:t>Mempunyai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sistem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kawalan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keselamatan</a:t>
            </a:r>
            <a:r>
              <a:rPr lang="en-US" dirty="0">
                <a:solidFill>
                  <a:schemeClr val="bg1"/>
                </a:solidFill>
              </a:rPr>
              <a:t> yang </a:t>
            </a:r>
            <a:r>
              <a:rPr lang="en-US" dirty="0" err="1">
                <a:solidFill>
                  <a:schemeClr val="bg1"/>
                </a:solidFill>
              </a:rPr>
              <a:t>sesuai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mencukupi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berkesan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235058"/>
            <a:ext cx="3783321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1"/>
                </a:solidFill>
              </a:rPr>
              <a:t>Stor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hendaklah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terhindar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banjir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matahari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selamat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daripada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ancaman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makhluk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perosak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76763" y="3235058"/>
            <a:ext cx="37338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menyediakan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lokasinya</a:t>
            </a:r>
            <a:r>
              <a:rPr lang="en-US" dirty="0"/>
              <a:t> </a:t>
            </a:r>
            <a:r>
              <a:rPr lang="en-US" dirty="0" err="1"/>
              <a:t>berhampiran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4885309"/>
            <a:ext cx="377399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peredaran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pemasangan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penghawa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, exhaust fan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kipas</a:t>
            </a:r>
            <a:r>
              <a:rPr lang="en-US" dirty="0"/>
              <a:t> </a:t>
            </a:r>
            <a:r>
              <a:rPr lang="en-US" dirty="0" err="1"/>
              <a:t>angin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76763" y="4937758"/>
            <a:ext cx="3733800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 smtClean="0"/>
              <a:t>Stor</a:t>
            </a:r>
            <a:r>
              <a:rPr lang="en-US" dirty="0" smtClean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menyimpan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barang-barang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guna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penyimpanan</a:t>
            </a:r>
            <a:r>
              <a:rPr lang="en-US" dirty="0"/>
              <a:t> </a:t>
            </a:r>
            <a:r>
              <a:rPr lang="en-US" dirty="0" err="1"/>
              <a:t>barang-barang</a:t>
            </a:r>
            <a:r>
              <a:rPr lang="en-US" dirty="0"/>
              <a:t> </a:t>
            </a:r>
            <a:r>
              <a:rPr lang="en-US" dirty="0" err="1"/>
              <a:t>rosak</a:t>
            </a:r>
            <a:r>
              <a:rPr lang="en-US" dirty="0"/>
              <a:t>, </a:t>
            </a:r>
            <a:r>
              <a:rPr lang="en-US" dirty="0" err="1"/>
              <a:t>usang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676400"/>
            <a:ext cx="97536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</a:rPr>
              <a:t>Kawalan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keselamatan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stor</a:t>
            </a:r>
            <a:r>
              <a:rPr lang="en-US" sz="2000" b="1" dirty="0">
                <a:solidFill>
                  <a:srgbClr val="FF0000"/>
                </a:solidFill>
              </a:rPr>
              <a:t> yang </a:t>
            </a:r>
            <a:r>
              <a:rPr lang="en-US" sz="2000" b="1" dirty="0" err="1">
                <a:solidFill>
                  <a:srgbClr val="FF0000"/>
                </a:solidFill>
              </a:rPr>
              <a:t>perlu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diwujudkan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adalah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seperti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berikut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  <a:p>
            <a:pPr algn="just"/>
            <a:endParaRPr lang="en-US" sz="14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Bangunan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sebolehnya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berasingan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 lain.</a:t>
            </a:r>
          </a:p>
          <a:p>
            <a:pPr algn="just"/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bergantung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penempatan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,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Unit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ciri-ciri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</a:t>
            </a:r>
          </a:p>
          <a:p>
            <a:pPr algn="just"/>
            <a:endParaRPr lang="en-US" sz="10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sekeliling</a:t>
            </a:r>
            <a:r>
              <a:rPr lang="en-US" dirty="0"/>
              <a:t> </a:t>
            </a:r>
            <a:r>
              <a:rPr lang="en-US" dirty="0" err="1"/>
              <a:t>kawasan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dipagar</a:t>
            </a:r>
            <a:r>
              <a:rPr lang="en-US" dirty="0"/>
              <a:t>;</a:t>
            </a:r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kawalan</a:t>
            </a:r>
            <a:r>
              <a:rPr lang="en-US" dirty="0"/>
              <a:t> 24 jam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Pengawal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; </a:t>
            </a:r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pemasangan</a:t>
            </a:r>
            <a:r>
              <a:rPr lang="en-US" dirty="0"/>
              <a:t> </a:t>
            </a:r>
            <a:r>
              <a:rPr lang="en-US" dirty="0" err="1"/>
              <a:t>lampu-lampu</a:t>
            </a:r>
            <a:r>
              <a:rPr lang="en-US" dirty="0"/>
              <a:t> </a:t>
            </a:r>
            <a:r>
              <a:rPr lang="en-US" dirty="0" err="1"/>
              <a:t>limpah</a:t>
            </a:r>
            <a:r>
              <a:rPr lang="en-US" dirty="0"/>
              <a:t> (</a:t>
            </a:r>
            <a:r>
              <a:rPr lang="en-US" i="1" dirty="0"/>
              <a:t>flood lights</a:t>
            </a:r>
            <a:r>
              <a:rPr lang="en-US" dirty="0"/>
              <a:t>)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malam</a:t>
            </a:r>
            <a:r>
              <a:rPr lang="en-US" dirty="0"/>
              <a:t>;</a:t>
            </a:r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pemasangan</a:t>
            </a:r>
            <a:r>
              <a:rPr lang="en-US" dirty="0"/>
              <a:t> </a:t>
            </a:r>
            <a:r>
              <a:rPr lang="en-US" dirty="0" err="1"/>
              <a:t>alat-alat</a:t>
            </a:r>
            <a:r>
              <a:rPr lang="en-US" dirty="0"/>
              <a:t> </a:t>
            </a:r>
            <a:r>
              <a:rPr lang="en-US" dirty="0" err="1"/>
              <a:t>amaran</a:t>
            </a:r>
            <a:r>
              <a:rPr lang="en-US" dirty="0"/>
              <a:t> (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penggera</a:t>
            </a:r>
            <a:r>
              <a:rPr lang="en-US" dirty="0"/>
              <a:t>);</a:t>
            </a:r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tanda-tanda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di </a:t>
            </a:r>
            <a:r>
              <a:rPr lang="en-US" dirty="0" err="1"/>
              <a:t>tempat-tempat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;</a:t>
            </a:r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penggunaan</a:t>
            </a:r>
            <a:r>
              <a:rPr lang="en-US" dirty="0"/>
              <a:t> pas </a:t>
            </a:r>
            <a:r>
              <a:rPr lang="en-US" dirty="0" err="1"/>
              <a:t>kebenaran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marL="628485" lvl="1" indent="-171450" algn="just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penjagaan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penyimpanan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Arahan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.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6.7 KESELAMATAN DAN KEBERSIHAN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38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</a:rPr>
              <a:t>Kawalan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Kebakaran</a:t>
            </a:r>
            <a:endParaRPr lang="en-US" sz="2000" b="1" dirty="0">
              <a:solidFill>
                <a:srgbClr val="FF0000"/>
              </a:solidFill>
            </a:endParaRP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Dilengkapkan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kawalan</a:t>
            </a:r>
            <a:r>
              <a:rPr lang="en-US" dirty="0"/>
              <a:t> </a:t>
            </a:r>
            <a:r>
              <a:rPr lang="en-US" dirty="0" err="1"/>
              <a:t>kebakaran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memadai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fire alarm, smoke detector, water sprinkler </a:t>
            </a:r>
            <a:r>
              <a:rPr lang="en-US" dirty="0" err="1"/>
              <a:t>dan</a:t>
            </a:r>
            <a:r>
              <a:rPr lang="en-US" dirty="0"/>
              <a:t> lain-lain;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Alat-alat</a:t>
            </a:r>
            <a:r>
              <a:rPr lang="en-US" dirty="0"/>
              <a:t> </a:t>
            </a:r>
            <a:r>
              <a:rPr lang="en-US" dirty="0" err="1"/>
              <a:t>pemadam</a:t>
            </a:r>
            <a:r>
              <a:rPr lang="en-US" dirty="0"/>
              <a:t> </a:t>
            </a:r>
            <a:r>
              <a:rPr lang="en-US" dirty="0" err="1"/>
              <a:t>api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fire extinguisher </a:t>
            </a:r>
            <a:r>
              <a:rPr lang="en-US" dirty="0" err="1"/>
              <a:t>dan</a:t>
            </a:r>
            <a:r>
              <a:rPr lang="en-US" dirty="0"/>
              <a:t> hose reel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ditempatkan</a:t>
            </a:r>
            <a:r>
              <a:rPr lang="en-US" dirty="0"/>
              <a:t> di </a:t>
            </a:r>
            <a:r>
              <a:rPr lang="en-US" dirty="0" err="1"/>
              <a:t>kawasan</a:t>
            </a:r>
            <a:r>
              <a:rPr lang="en-US" dirty="0"/>
              <a:t> </a:t>
            </a:r>
            <a:r>
              <a:rPr lang="en-US" dirty="0" err="1"/>
              <a:t>strategik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Mempamerkan</a:t>
            </a:r>
            <a:r>
              <a:rPr lang="en-US" dirty="0"/>
              <a:t> </a:t>
            </a:r>
            <a:r>
              <a:rPr lang="en-US" dirty="0" err="1"/>
              <a:t>pelan</a:t>
            </a:r>
            <a:r>
              <a:rPr lang="en-US" dirty="0"/>
              <a:t> </a:t>
            </a:r>
            <a:r>
              <a:rPr lang="en-US" dirty="0" err="1"/>
              <a:t>lantai</a:t>
            </a:r>
            <a:r>
              <a:rPr lang="en-US" dirty="0"/>
              <a:t> yang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pemasangan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KELUAR (EXIT);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Mempamerkan</a:t>
            </a:r>
            <a:r>
              <a:rPr lang="en-US" dirty="0"/>
              <a:t> </a:t>
            </a:r>
            <a:r>
              <a:rPr lang="en-US" dirty="0" err="1"/>
              <a:t>tanda-tanda</a:t>
            </a:r>
            <a:r>
              <a:rPr lang="en-US" dirty="0"/>
              <a:t> </a:t>
            </a:r>
            <a:r>
              <a:rPr lang="en-US" dirty="0" err="1"/>
              <a:t>amaran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“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Terbakar</a:t>
            </a:r>
            <a:r>
              <a:rPr lang="en-US" dirty="0"/>
              <a:t>”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;</a:t>
            </a:r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Merujuk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Perkhidmatan</a:t>
            </a:r>
            <a:r>
              <a:rPr lang="en-US" dirty="0"/>
              <a:t> </a:t>
            </a:r>
            <a:r>
              <a:rPr lang="en-US" dirty="0" err="1"/>
              <a:t>Bomba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Penyelamat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pandangan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nasihat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kawalan</a:t>
            </a:r>
            <a:r>
              <a:rPr lang="en-US" dirty="0"/>
              <a:t> </a:t>
            </a:r>
            <a:r>
              <a:rPr lang="en-US" dirty="0" err="1"/>
              <a:t>kebakaran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algn="just"/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Mengaturkan</a:t>
            </a:r>
            <a:r>
              <a:rPr lang="en-US" dirty="0"/>
              <a:t> </a:t>
            </a:r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mengawal</a:t>
            </a:r>
            <a:r>
              <a:rPr lang="en-US" dirty="0"/>
              <a:t> </a:t>
            </a:r>
            <a:r>
              <a:rPr lang="en-US" dirty="0" err="1"/>
              <a:t>kebakaran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Pegawai-Pegawai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.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6.7 KESELAMATAN DAN KEBERSIHAN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00" y="2057400"/>
            <a:ext cx="838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Kebersihan</a:t>
            </a:r>
            <a:endParaRPr lang="en-US" sz="2400" b="1" dirty="0">
              <a:solidFill>
                <a:srgbClr val="FF0000"/>
              </a:solidFill>
            </a:endParaRP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Ketua</a:t>
            </a:r>
            <a:r>
              <a:rPr lang="en-US" sz="2400" dirty="0"/>
              <a:t> </a:t>
            </a:r>
            <a:r>
              <a:rPr lang="en-US" sz="2400" dirty="0" err="1"/>
              <a:t>Jabatan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stor</a:t>
            </a:r>
            <a:r>
              <a:rPr lang="en-US" sz="2400" dirty="0"/>
              <a:t> </a:t>
            </a:r>
            <a:r>
              <a:rPr lang="en-US" sz="2400" dirty="0" err="1"/>
              <a:t>sentiasa</a:t>
            </a:r>
            <a:r>
              <a:rPr lang="en-US" sz="2400" dirty="0"/>
              <a:t> </a:t>
            </a:r>
            <a:r>
              <a:rPr lang="en-US" sz="2400" dirty="0" err="1"/>
              <a:t>bersih</a:t>
            </a:r>
            <a:r>
              <a:rPr lang="en-US" sz="2400" dirty="0"/>
              <a:t> </a:t>
            </a:r>
            <a:r>
              <a:rPr lang="en-US" sz="2400" dirty="0" err="1"/>
              <a:t>supaya</a:t>
            </a:r>
            <a:endParaRPr lang="en-US" sz="2400" dirty="0"/>
          </a:p>
          <a:p>
            <a:pPr algn="just"/>
            <a:r>
              <a:rPr lang="en-US" sz="2400" dirty="0" err="1"/>
              <a:t>kualiti</a:t>
            </a:r>
            <a:r>
              <a:rPr lang="en-US" sz="2400" dirty="0"/>
              <a:t> </a:t>
            </a:r>
            <a:r>
              <a:rPr lang="en-US" sz="2400" dirty="0" err="1"/>
              <a:t>stok</a:t>
            </a:r>
            <a:r>
              <a:rPr lang="en-US" sz="2400" dirty="0"/>
              <a:t> </a:t>
            </a:r>
            <a:r>
              <a:rPr lang="en-US" sz="2400" dirty="0" err="1"/>
              <a:t>terjamin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Kawalan</a:t>
            </a:r>
            <a:r>
              <a:rPr lang="en-US" sz="2400" dirty="0"/>
              <a:t> </a:t>
            </a:r>
            <a:r>
              <a:rPr lang="en-US" sz="2400" dirty="0" err="1"/>
              <a:t>pencegahan</a:t>
            </a:r>
            <a:r>
              <a:rPr lang="en-US" sz="2400" dirty="0"/>
              <a:t> </a:t>
            </a:r>
            <a:r>
              <a:rPr lang="en-US" sz="2400" dirty="0" err="1"/>
              <a:t>serangga</a:t>
            </a:r>
            <a:r>
              <a:rPr lang="en-US" sz="2400" dirty="0"/>
              <a:t> </a:t>
            </a:r>
            <a:r>
              <a:rPr lang="en-US" sz="2400" dirty="0" err="1"/>
              <a:t>perosak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dilaksanakan</a:t>
            </a:r>
            <a:endParaRPr lang="en-US" sz="2400" dirty="0"/>
          </a:p>
          <a:p>
            <a:pPr algn="just"/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berkala</a:t>
            </a:r>
            <a:r>
              <a:rPr lang="en-US" sz="2400" dirty="0"/>
              <a:t>.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6.7 KESELAMATAN DAN KEBERSIHAN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0" y="381000"/>
            <a:ext cx="11810822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6.8 PINDAHAN</a:t>
            </a:r>
            <a:endParaRPr lang="en-MY" sz="6000" dirty="0"/>
          </a:p>
        </p:txBody>
      </p:sp>
      <p:sp>
        <p:nvSpPr>
          <p:cNvPr id="4" name="object 3"/>
          <p:cNvSpPr txBox="1"/>
          <p:nvPr/>
        </p:nvSpPr>
        <p:spPr>
          <a:xfrm>
            <a:off x="228600" y="1524000"/>
            <a:ext cx="4279656" cy="3758359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wrap="square" lIns="0" tIns="54187" rIns="0" bIns="0" rtlCol="0">
            <a:spAutoFit/>
          </a:bodyPr>
          <a:lstStyle/>
          <a:p>
            <a:pPr marL="121070" defTabSz="1219170">
              <a:spcBef>
                <a:spcPts val="427"/>
              </a:spcBef>
            </a:pP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Tafsiran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spcBef>
                <a:spcPts val="7"/>
              </a:spcBef>
            </a:pPr>
            <a:endParaRPr sz="16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1070" marR="110064" algn="just" defTabSz="1219170"/>
            <a:r>
              <a:rPr sz="1600" spc="-1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bermaksud</a:t>
            </a:r>
            <a:r>
              <a:rPr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proses</a:t>
            </a:r>
            <a:r>
              <a:rPr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</a:t>
            </a:r>
            <a:r>
              <a:rPr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3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memindahkan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antara</a:t>
            </a:r>
            <a:r>
              <a:rPr lang="en-US" sz="1600" spc="-7" dirty="0" smtClean="0">
                <a:solidFill>
                  <a:srgbClr val="E629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spc="-7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spc="-7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lain. </a:t>
            </a:r>
            <a:r>
              <a:rPr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070" marR="110064" algn="just" defTabSz="121917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1070" marR="110064" algn="just" defTabSz="1219170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Contohnya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Akauntan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Negara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dipindahkan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Penilaian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Perkhidmatan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Penjara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Malaysia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Utama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Pendidikan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Negeri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Melaka.</a:t>
            </a:r>
          </a:p>
          <a:p>
            <a:pPr marL="121070" marR="110064" algn="just" defTabSz="1219170"/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7583689" y="1548384"/>
            <a:ext cx="4488930" cy="2092960"/>
          </a:xfrm>
          <a:custGeom>
            <a:avLst/>
            <a:gdLst/>
            <a:ahLst/>
            <a:cxnLst/>
            <a:rect l="l" t="t" r="r" b="b"/>
            <a:pathLst>
              <a:path w="2935604" h="1569720">
                <a:moveTo>
                  <a:pt x="0" y="1569720"/>
                </a:moveTo>
                <a:lnTo>
                  <a:pt x="2935223" y="1569720"/>
                </a:lnTo>
                <a:lnTo>
                  <a:pt x="2935223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ln w="25908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7772400" y="1537968"/>
            <a:ext cx="4197096" cy="10123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1219170">
              <a:spcBef>
                <a:spcPts val="133"/>
              </a:spcBef>
            </a:pPr>
            <a:r>
              <a:rPr sz="1600" b="1" spc="-7" dirty="0">
                <a:solidFill>
                  <a:prstClr val="black"/>
                </a:solidFill>
                <a:latin typeface="Arial"/>
                <a:cs typeface="Arial"/>
              </a:rPr>
              <a:t>Objektif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/>
            <a:endParaRPr sz="16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229441" marR="6773" indent="-230288" defTabSz="1219170">
              <a:buFontTx/>
              <a:buChar char="•"/>
              <a:tabLst>
                <a:tab pos="230288" algn="l"/>
                <a:tab pos="1543435" algn="l"/>
                <a:tab pos="2655927" algn="l"/>
                <a:tab pos="3232493" algn="l"/>
              </a:tabLst>
            </a:pP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Memastikan</a:t>
            </a:r>
            <a:r>
              <a:rPr lang="en-US"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penggunaan</a:t>
            </a:r>
            <a:r>
              <a:rPr lang="en-US"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r>
              <a:rPr lang="en-US"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secara</a:t>
            </a:r>
            <a:r>
              <a:rPr lang="en-US"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optimum</a:t>
            </a:r>
            <a:r>
              <a:rPr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7772400" y="2563380"/>
            <a:ext cx="4197097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9441" indent="-230288" defTabSz="1219170">
              <a:spcBef>
                <a:spcPts val="133"/>
              </a:spcBef>
              <a:buFontTx/>
              <a:buChar char="•"/>
              <a:tabLst>
                <a:tab pos="230288" algn="l"/>
              </a:tabLst>
            </a:pP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Menjimatkan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perbelanjaan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kerajaan</a:t>
            </a:r>
            <a:r>
              <a:rPr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;</a:t>
            </a:r>
            <a:r>
              <a:rPr sz="1600" spc="-100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dan</a:t>
            </a:r>
          </a:p>
          <a:p>
            <a:pPr marL="229441" indent="-230288" defTabSz="1219170">
              <a:buFontTx/>
              <a:buChar char="•"/>
              <a:tabLst>
                <a:tab pos="230288" algn="l"/>
              </a:tabLst>
            </a:pP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Membolehkan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pemilik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baru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mengguna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pakai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tersebut</a:t>
            </a:r>
            <a:r>
              <a:rPr lang="en-US"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228599" y="5372006"/>
            <a:ext cx="4279657" cy="1297856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121070" defTabSz="1219170">
              <a:spcBef>
                <a:spcPts val="440"/>
              </a:spcBef>
            </a:pPr>
            <a:r>
              <a:rPr sz="1600" b="1" spc="-20" dirty="0">
                <a:solidFill>
                  <a:prstClr val="black"/>
                </a:solidFill>
                <a:latin typeface="Arial"/>
                <a:cs typeface="Arial"/>
              </a:rPr>
              <a:t>Tempoh</a:t>
            </a:r>
            <a:r>
              <a:rPr sz="16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Pendaftaran</a:t>
            </a:r>
            <a:r>
              <a:rPr sz="1600" b="1" spc="-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  <a:cs typeface="Arial"/>
              </a:rPr>
              <a:t>Pindahan</a:t>
            </a:r>
            <a:r>
              <a:rPr sz="1600" b="1" spc="-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20" dirty="0" smtClean="0">
                <a:solidFill>
                  <a:prstClr val="black"/>
                </a:solidFill>
                <a:latin typeface="Arial"/>
                <a:cs typeface="Arial"/>
              </a:rPr>
              <a:t>Stok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/>
            <a:endParaRPr sz="16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1070" marR="110911" algn="just" defTabSz="1219170"/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Setiap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r>
              <a:rPr lang="en-US"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hendaklah</a:t>
            </a:r>
            <a:r>
              <a:rPr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didaftarkan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dalam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tempoh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2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13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minggu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dari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tarikh 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pengesahan</a:t>
            </a:r>
            <a:r>
              <a:rPr sz="1600" b="1" spc="-53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penerimaan.</a:t>
            </a:r>
            <a:endParaRPr sz="1600" b="1" dirty="0">
              <a:solidFill>
                <a:schemeClr val="tx2">
                  <a:lumMod val="7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7583690" y="4155441"/>
            <a:ext cx="4454218" cy="2293064"/>
          </a:xfrm>
          <a:prstGeom prst="rect">
            <a:avLst/>
          </a:prstGeom>
          <a:ln w="28955">
            <a:solidFill>
              <a:srgbClr val="002060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122764" defTabSz="1219170">
              <a:spcBef>
                <a:spcPts val="440"/>
              </a:spcBef>
            </a:pPr>
            <a:r>
              <a:rPr sz="1600" b="1" dirty="0">
                <a:solidFill>
                  <a:prstClr val="black"/>
                </a:solidFill>
                <a:latin typeface="Arial"/>
                <a:cs typeface="Arial"/>
              </a:rPr>
              <a:t>Permohonan</a:t>
            </a:r>
            <a:r>
              <a:rPr sz="1600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  <a:cs typeface="Arial"/>
              </a:rPr>
              <a:t>Pindahan</a:t>
            </a:r>
            <a:r>
              <a:rPr sz="1600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20" dirty="0" smtClean="0">
                <a:solidFill>
                  <a:prstClr val="black"/>
                </a:solidFill>
                <a:latin typeface="Arial"/>
                <a:cs typeface="Arial"/>
              </a:rPr>
              <a:t>Stok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/>
            <a:endParaRPr sz="16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2205" marR="109217" indent="-230288" algn="just" defTabSz="1219170">
              <a:buFontTx/>
              <a:buChar char="•"/>
              <a:tabLst>
                <a:tab pos="353051" algn="l"/>
              </a:tabLst>
            </a:pPr>
            <a:r>
              <a:rPr sz="1600" spc="-13" dirty="0" err="1">
                <a:solidFill>
                  <a:prstClr val="black"/>
                </a:solidFill>
                <a:latin typeface="Arial MT"/>
                <a:cs typeface="Arial MT"/>
              </a:rPr>
              <a:t>Pindahan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 MT"/>
                <a:cs typeface="Arial MT"/>
              </a:rPr>
              <a:t>Stok </a:t>
            </a:r>
            <a:r>
              <a:rPr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berdasarkan</a:t>
            </a:r>
            <a:r>
              <a:rPr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kepada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b="1" spc="-13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permohonan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13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daripada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PTJ </a:t>
            </a:r>
            <a:r>
              <a:rPr sz="1600" b="1" spc="-42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dengan menggunakan </a:t>
            </a:r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Borang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Pindah</a:t>
            </a:r>
            <a:r>
              <a:rPr lang="en-US"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10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r>
              <a:rPr sz="1600" spc="-2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b="1" u="heavy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KE</a:t>
            </a:r>
            <a:r>
              <a:rPr sz="1600" b="1" u="heavy" spc="-73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W</a:t>
            </a:r>
            <a:r>
              <a:rPr sz="1600" b="1" u="heavy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.</a:t>
            </a:r>
            <a:r>
              <a:rPr sz="1600" b="1" u="heavy" spc="-120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</a:t>
            </a:r>
            <a:r>
              <a:rPr lang="en-US" sz="1600" b="1" u="heavy" spc="-120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S</a:t>
            </a:r>
            <a:r>
              <a:rPr sz="1600" b="1" u="heavy" spc="-7" dirty="0" smtClean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-17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</a:p>
          <a:p>
            <a:pPr defTabSz="1219170">
              <a:spcBef>
                <a:spcPts val="7"/>
              </a:spcBef>
              <a:buFontTx/>
              <a:buChar char="•"/>
            </a:pPr>
            <a:endParaRPr sz="1667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352205" marR="111757" indent="-230288" algn="just" defTabSz="1219170">
              <a:buFontTx/>
              <a:buChar char="•"/>
              <a:tabLst>
                <a:tab pos="353051" algn="l"/>
              </a:tabLst>
            </a:pP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Ketua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b="1" spc="-7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Jabatan</a:t>
            </a:r>
            <a:r>
              <a:rPr sz="1600" b="1" dirty="0">
                <a:solidFill>
                  <a:schemeClr val="tx2">
                    <a:lumMod val="75000"/>
                  </a:schemeClr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mempertimbangkan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permohonan</a:t>
            </a:r>
            <a:r>
              <a:rPr sz="1600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pindahan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pic>
        <p:nvPicPr>
          <p:cNvPr id="2050" name="Picture 2" descr="Transfer - Free arrows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56" y="2617724"/>
            <a:ext cx="3075433" cy="307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2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685800" y="1828800"/>
            <a:ext cx="11166449" cy="34770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b="1" u="heavy" spc="-6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TATACARA</a:t>
            </a:r>
            <a:r>
              <a:rPr sz="16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u="heavy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sz="1600" b="1" u="heavy" spc="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u="heavy" spc="-1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</a:p>
          <a:p>
            <a:pPr marL="16933" defTabSz="1219170">
              <a:spcBef>
                <a:spcPts val="133"/>
              </a:spcBef>
            </a:pPr>
            <a:endParaRPr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daripada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menggunakan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Borang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Stok </a:t>
            </a:r>
            <a:r>
              <a:rPr lang="en-US" sz="1600" b="1" dirty="0">
                <a:solidFill>
                  <a:srgbClr val="ED1F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KEW.PS-17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Pegawai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Pelulus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Pemberi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mempertimbangkan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KEW.PS-17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600" b="1" dirty="0">
              <a:solidFill>
                <a:srgbClr val="ED1F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mengambil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diluluskan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KEW.PS-17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sesalinan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KEW.PS-17 di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Pemberi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endParaRPr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Pemberi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mengemaskini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Daftar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Stok KEW.PS-3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dipindahkan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perkataan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DIPINDAHKAN, KEPADA ..........................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ditarikhkan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..............”</a:t>
            </a:r>
          </a:p>
          <a:p>
            <a:pPr marL="285750" indent="-285750" defTabSz="1219170">
              <a:buFont typeface="Arial" panose="020B0604020202020204" pitchFamily="34" charset="0"/>
              <a:buChar char="•"/>
            </a:pPr>
            <a:endParaRPr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Penerima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hendaklah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mendaftarkan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semula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stok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tersebut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KEW.PS-3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mengemas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KEW.PS-4.</a:t>
            </a:r>
          </a:p>
          <a:p>
            <a:pPr marL="285750" indent="-285750" defTabSz="1219170">
              <a:spcBef>
                <a:spcPts val="7"/>
              </a:spcBef>
              <a:buFont typeface="Arial" panose="020B0604020202020204" pitchFamily="34" charset="0"/>
              <a:buChar char="•"/>
            </a:pPr>
            <a:endParaRPr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1836" indent="-285750" defTabSz="1219170">
              <a:buFont typeface="Arial" panose="020B0604020202020204" pitchFamily="34" charset="0"/>
              <a:buChar char="•"/>
              <a:tabLst>
                <a:tab pos="247220" algn="l"/>
              </a:tabLst>
            </a:pPr>
            <a:r>
              <a:rPr sz="1600" spc="-7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Laporan</a:t>
            </a:r>
            <a:r>
              <a:rPr sz="1600" spc="-2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sz="1600" spc="-12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Stok </a:t>
            </a:r>
            <a:r>
              <a:rPr sz="1600" spc="-7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disediakan</a:t>
            </a:r>
            <a:r>
              <a:rPr sz="1600" spc="-13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sz="1600" spc="-2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Laporan</a:t>
            </a:r>
            <a:r>
              <a:rPr sz="1600" spc="-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Pindahan</a:t>
            </a:r>
            <a:r>
              <a:rPr sz="1600" spc="-12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Aset</a:t>
            </a:r>
            <a:r>
              <a:rPr sz="1600" spc="-7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Alih</a:t>
            </a:r>
            <a:r>
              <a:rPr sz="1600" spc="13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33" dirty="0" smtClean="0">
                <a:solidFill>
                  <a:srgbClr val="ED1F50"/>
                </a:solidFill>
                <a:uFill>
                  <a:solidFill>
                    <a:srgbClr val="585858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KEW.P</a:t>
            </a:r>
            <a:r>
              <a:rPr lang="en-US" sz="1600" b="1" spc="-33" dirty="0" smtClean="0">
                <a:solidFill>
                  <a:srgbClr val="ED1F50"/>
                </a:solidFill>
                <a:uFill>
                  <a:solidFill>
                    <a:srgbClr val="585858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33" dirty="0" smtClean="0">
                <a:solidFill>
                  <a:srgbClr val="ED1F50"/>
                </a:solidFill>
                <a:uFill>
                  <a:solidFill>
                    <a:srgbClr val="585858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-18</a:t>
            </a:r>
            <a:r>
              <a:rPr lang="en-US" sz="1600" b="1" spc="-33" dirty="0" smtClean="0">
                <a:solidFill>
                  <a:srgbClr val="ED1F50"/>
                </a:solidFill>
                <a:uFill>
                  <a:solidFill>
                    <a:srgbClr val="585858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solidFill>
                <a:srgbClr val="ED1F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6.8 PINDAHAN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OBJEKTIF</a:t>
            </a:r>
            <a:endParaRPr lang="en-MY" sz="6000" dirty="0"/>
          </a:p>
        </p:txBody>
      </p:sp>
      <p:pic>
        <p:nvPicPr>
          <p:cNvPr id="1026" name="Picture 2" descr="Store Icon Png #141086 - Free Icons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4343401" cy="40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3002" y="3533613"/>
            <a:ext cx="4038600" cy="230832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sentiasa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apabila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dikehendaki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menepati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kehendak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pelanggan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Store Icon Png #141086 - Free Icons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416829"/>
            <a:ext cx="4343401" cy="409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4114800"/>
            <a:ext cx="3962400" cy="230832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Kualiti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sentiasa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terjamin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perlindungan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penjagaan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penyelenggaraan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sewajarnya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simpanan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lang="en-US" sz="2400" dirty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14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0" y="381000"/>
            <a:ext cx="11810822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6.9 PELUPUSAN</a:t>
            </a:r>
            <a:endParaRPr lang="en-MY" sz="600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425927"/>
            <a:ext cx="10605279" cy="3523378"/>
          </a:xfrm>
          <a:prstGeom prst="rect">
            <a:avLst/>
          </a:prstGeom>
        </p:spPr>
        <p:txBody>
          <a:bodyPr vert="horz" wrap="square" lIns="0" tIns="151552" rIns="0" bIns="0" rtlCol="0">
            <a:spAutoFit/>
          </a:bodyPr>
          <a:lstStyle/>
          <a:p>
            <a:pPr marL="16933" defTabSz="1219170">
              <a:spcBef>
                <a:spcPts val="1192"/>
              </a:spcBef>
            </a:pPr>
            <a:r>
              <a:rPr b="1" u="heavy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OBJEKTIF</a:t>
            </a:r>
            <a:endParaRPr lang="en-US" b="1" u="heavy" dirty="0" smtClean="0">
              <a:solidFill>
                <a:prstClr val="black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</a:endParaRPr>
          </a:p>
          <a:p>
            <a:pPr marL="16933" defTabSz="1219170">
              <a:spcBef>
                <a:spcPts val="1192"/>
              </a:spcBef>
            </a:pP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agensi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menyimpan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rosak</a:t>
            </a:r>
            <a:r>
              <a:rPr lang="en-US" dirty="0"/>
              <a:t>, </a:t>
            </a:r>
            <a:r>
              <a:rPr lang="en-US" dirty="0" err="1"/>
              <a:t>luput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</a:t>
            </a:r>
            <a:r>
              <a:rPr lang="en-US" dirty="0" err="1"/>
              <a:t>penggunaan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melebihi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;</a:t>
            </a:r>
          </a:p>
          <a:p>
            <a:pPr algn="just"/>
            <a:endParaRPr lang="en-US" sz="9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Menjimatkan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simpanan</a:t>
            </a:r>
            <a:r>
              <a:rPr lang="en-US" dirty="0"/>
              <a:t>;</a:t>
            </a:r>
          </a:p>
          <a:p>
            <a:pPr algn="just"/>
            <a:endParaRPr lang="en-US" sz="9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menjana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algn="just"/>
            <a:endParaRPr lang="en-US" sz="9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Memastikan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yang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mesra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lestari</a:t>
            </a:r>
            <a:r>
              <a:rPr lang="en-US" dirty="0" smtClean="0"/>
              <a:t>.</a:t>
            </a:r>
            <a:endParaRPr sz="2000" dirty="0">
              <a:solidFill>
                <a:prstClr val="black"/>
              </a:solidFill>
              <a:latin typeface="Arial MT"/>
              <a:cs typeface="Arial MT"/>
            </a:endParaRPr>
          </a:p>
          <a:p>
            <a:pPr defTabSz="1219170">
              <a:spcBef>
                <a:spcPts val="40"/>
              </a:spcBef>
            </a:pPr>
            <a:endParaRPr lang="en-US" sz="1867" dirty="0">
              <a:solidFill>
                <a:prstClr val="black"/>
              </a:solidFill>
              <a:latin typeface="Arial MT"/>
              <a:cs typeface="Arial MT"/>
            </a:endParaRPr>
          </a:p>
          <a:p>
            <a:pPr defTabSz="1219170">
              <a:spcBef>
                <a:spcPts val="40"/>
              </a:spcBef>
            </a:pPr>
            <a:endParaRPr sz="1867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16933" defTabSz="1219170"/>
            <a:r>
              <a:rPr sz="1867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JUSTIFIKASI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31483"/>
              </p:ext>
            </p:extLst>
          </p:nvPr>
        </p:nvGraphicFramePr>
        <p:xfrm>
          <a:off x="623079" y="5135300"/>
          <a:ext cx="9048360" cy="19365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3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1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6189">
                <a:tc>
                  <a:txBody>
                    <a:bodyPr/>
                    <a:lstStyle/>
                    <a:p>
                      <a:pPr marL="299085" marR="0" indent="-172720" defTabSz="914400" eaLnBrk="1" fontAlgn="auto" latinLnBrk="0" hangingPunct="1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299720" algn="l"/>
                        </a:tabLst>
                        <a:defRPr/>
                      </a:pPr>
                      <a:r>
                        <a:rPr lang="en-MY"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Usang</a:t>
                      </a:r>
                      <a:endParaRPr lang="en-MY"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299085" indent="-172720">
                        <a:lnSpc>
                          <a:spcPts val="1325"/>
                        </a:lnSpc>
                        <a:buChar char="•"/>
                        <a:tabLst>
                          <a:tab pos="299720" algn="l"/>
                        </a:tabLst>
                      </a:pP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3055" indent="-172720">
                        <a:lnSpc>
                          <a:spcPts val="1325"/>
                        </a:lnSpc>
                        <a:buChar char="•"/>
                        <a:tabLst>
                          <a:tab pos="313690" algn="l"/>
                        </a:tabLst>
                      </a:pPr>
                      <a:r>
                        <a:rPr sz="1600" spc="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Lupu</a:t>
                      </a:r>
                      <a:r>
                        <a:rPr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</a:t>
                      </a:r>
                      <a:r>
                        <a:rPr sz="1600" spc="-6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spc="-12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</a:t>
                      </a:r>
                      <a:r>
                        <a:rPr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e</a:t>
                      </a:r>
                      <a:r>
                        <a:rPr sz="1600" spc="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r>
                        <a:rPr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poh</a:t>
                      </a:r>
                      <a:endParaRPr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</a:pPr>
                      <a:r>
                        <a:rPr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Penggunaan</a:t>
                      </a: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3050" marR="0" indent="-172720" defTabSz="914400" eaLnBrk="1" fontAlgn="auto" latinLnBrk="0" hangingPunct="1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273685" algn="l"/>
                        </a:tabLst>
                        <a:defRPr/>
                      </a:pPr>
                      <a:r>
                        <a:rPr lang="en-MY" sz="1600" spc="-1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Tidak</a:t>
                      </a:r>
                      <a:r>
                        <a:rPr lang="en-MY" sz="1600" spc="-7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diperlukan</a:t>
                      </a:r>
                      <a:r>
                        <a:rPr lang="en-MY" sz="1600" spc="-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31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oleh</a:t>
                      </a:r>
                      <a:r>
                        <a:rPr lang="en-MY" sz="1600" spc="-30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Jabatan</a:t>
                      </a:r>
                      <a:endParaRPr lang="en-MY"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273050" indent="-172720">
                        <a:lnSpc>
                          <a:spcPts val="1325"/>
                        </a:lnSpc>
                        <a:buChar char="•"/>
                        <a:tabLst>
                          <a:tab pos="273685" algn="l"/>
                        </a:tabLst>
                      </a:pP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49">
                <a:tc>
                  <a:txBody>
                    <a:bodyPr/>
                    <a:lstStyle/>
                    <a:p>
                      <a:pPr marL="299085" marR="0" indent="-172720" defTabSz="914400" eaLnBrk="1" fontAlgn="auto" latinLnBrk="0" hangingPunct="1">
                        <a:lnSpc>
                          <a:spcPct val="100000"/>
                        </a:lnSpc>
                        <a:spcBef>
                          <a:spcPts val="10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299720" algn="l"/>
                        </a:tabLst>
                        <a:defRPr/>
                      </a:pPr>
                      <a:r>
                        <a:rPr lang="en-MY" sz="160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Rosak</a:t>
                      </a:r>
                      <a:r>
                        <a:rPr lang="en-MY" sz="1600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dan</a:t>
                      </a:r>
                      <a:r>
                        <a:rPr lang="en-MY" sz="1600" spc="-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10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Tidak</a:t>
                      </a:r>
                      <a:r>
                        <a:rPr lang="en-MY" sz="1600" spc="-10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320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Boleh</a:t>
                      </a:r>
                      <a:r>
                        <a:rPr lang="en-MY" sz="1600" spc="-70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Digunakan</a:t>
                      </a:r>
                      <a:endParaRPr lang="en-MY"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299085" indent="-172720">
                        <a:lnSpc>
                          <a:spcPct val="100000"/>
                        </a:lnSpc>
                        <a:spcBef>
                          <a:spcPts val="1015"/>
                        </a:spcBef>
                        <a:buChar char="•"/>
                        <a:tabLst>
                          <a:tab pos="299720" algn="l"/>
                        </a:tabLst>
                      </a:pP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71873" marB="0"/>
                </a:tc>
                <a:tc>
                  <a:txBody>
                    <a:bodyPr/>
                    <a:lstStyle/>
                    <a:p>
                      <a:pPr marL="313055" marR="93345" indent="-172720" defTabSz="914400" eaLnBrk="1" fontAlgn="auto" latinLnBrk="0" hangingPunct="1">
                        <a:lnSpc>
                          <a:spcPct val="100000"/>
                        </a:lnSpc>
                        <a:spcBef>
                          <a:spcPts val="9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313690" algn="l"/>
                        </a:tabLst>
                        <a:defRPr/>
                      </a:pP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Melebihi</a:t>
                      </a:r>
                      <a:r>
                        <a:rPr lang="en-MY" sz="1600" spc="-5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keperluan</a:t>
                      </a:r>
                      <a:endParaRPr lang="en-MY"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313055" marR="93345" indent="-172720">
                        <a:lnSpc>
                          <a:spcPct val="100000"/>
                        </a:lnSpc>
                        <a:spcBef>
                          <a:spcPts val="930"/>
                        </a:spcBef>
                        <a:buChar char="•"/>
                        <a:tabLst>
                          <a:tab pos="313690" algn="l"/>
                        </a:tabLst>
                      </a:pP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57480" marB="0"/>
                </a:tc>
                <a:tc>
                  <a:txBody>
                    <a:bodyPr/>
                    <a:lstStyle/>
                    <a:p>
                      <a:pPr marL="273050" marR="246379" indent="-172720" defTabSz="914400" eaLnBrk="1" fontAlgn="auto" latinLnBrk="0" hangingPunct="1">
                        <a:lnSpc>
                          <a:spcPct val="100000"/>
                        </a:lnSpc>
                        <a:spcBef>
                          <a:spcPts val="93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•"/>
                        <a:tabLst>
                          <a:tab pos="273685" algn="l"/>
                        </a:tabLst>
                        <a:defRPr/>
                      </a:pP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Perubahan</a:t>
                      </a:r>
                      <a:r>
                        <a:rPr lang="en-MY" sz="1600" spc="-35" dirty="0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lang="en-MY" sz="1600" spc="-5" dirty="0" err="1" smtClean="0">
                          <a:solidFill>
                            <a:schemeClr val="tx1"/>
                          </a:solidFill>
                          <a:latin typeface="Arial MT"/>
                          <a:cs typeface="Arial MT"/>
                        </a:rPr>
                        <a:t>teknologi</a:t>
                      </a:r>
                      <a:endParaRPr lang="en-MY" sz="1600" dirty="0" smtClean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  <a:p>
                      <a:pPr marL="273050" marR="246379" indent="-172720">
                        <a:lnSpc>
                          <a:spcPct val="100000"/>
                        </a:lnSpc>
                        <a:spcBef>
                          <a:spcPts val="930"/>
                        </a:spcBef>
                        <a:buChar char="•"/>
                        <a:tabLst>
                          <a:tab pos="273685" algn="l"/>
                        </a:tabLst>
                      </a:pPr>
                      <a:endParaRPr sz="1600" dirty="0">
                        <a:solidFill>
                          <a:schemeClr val="tx1"/>
                        </a:solidFill>
                        <a:latin typeface="Arial MT"/>
                        <a:cs typeface="Arial MT"/>
                      </a:endParaRPr>
                    </a:p>
                  </a:txBody>
                  <a:tcPr marL="0" marR="0" marT="1574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7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33400"/>
            <a:ext cx="12192000" cy="68580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7508748" y="801623"/>
              <a:ext cx="986155" cy="791210"/>
            </a:xfrm>
            <a:custGeom>
              <a:avLst/>
              <a:gdLst/>
              <a:ahLst/>
              <a:cxnLst/>
              <a:rect l="l" t="t" r="r" b="b"/>
              <a:pathLst>
                <a:path w="986154" h="791210">
                  <a:moveTo>
                    <a:pt x="986027" y="0"/>
                  </a:moveTo>
                  <a:lnTo>
                    <a:pt x="0" y="0"/>
                  </a:lnTo>
                  <a:lnTo>
                    <a:pt x="0" y="790955"/>
                  </a:lnTo>
                  <a:lnTo>
                    <a:pt x="986027" y="0"/>
                  </a:lnTo>
                  <a:close/>
                </a:path>
              </a:pathLst>
            </a:custGeom>
            <a:solidFill>
              <a:srgbClr val="EF762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522719" y="1592580"/>
              <a:ext cx="986155" cy="792480"/>
            </a:xfrm>
            <a:custGeom>
              <a:avLst/>
              <a:gdLst/>
              <a:ahLst/>
              <a:cxnLst/>
              <a:rect l="l" t="t" r="r" b="b"/>
              <a:pathLst>
                <a:path w="986154" h="792480">
                  <a:moveTo>
                    <a:pt x="986027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986027" y="0"/>
                  </a:lnTo>
                  <a:close/>
                </a:path>
              </a:pathLst>
            </a:custGeom>
            <a:solidFill>
              <a:srgbClr val="F4BC2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36692" y="2385060"/>
              <a:ext cx="988060" cy="792480"/>
            </a:xfrm>
            <a:custGeom>
              <a:avLst/>
              <a:gdLst/>
              <a:ahLst/>
              <a:cxnLst/>
              <a:rect l="l" t="t" r="r" b="b"/>
              <a:pathLst>
                <a:path w="988059" h="792480">
                  <a:moveTo>
                    <a:pt x="987552" y="0"/>
                  </a:moveTo>
                  <a:lnTo>
                    <a:pt x="0" y="0"/>
                  </a:lnTo>
                  <a:lnTo>
                    <a:pt x="0" y="792479"/>
                  </a:lnTo>
                  <a:lnTo>
                    <a:pt x="987552" y="0"/>
                  </a:lnTo>
                  <a:close/>
                </a:path>
              </a:pathLst>
            </a:custGeom>
            <a:solidFill>
              <a:srgbClr val="1ED3D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573524" y="3177539"/>
              <a:ext cx="988060" cy="792480"/>
            </a:xfrm>
            <a:custGeom>
              <a:avLst/>
              <a:gdLst/>
              <a:ahLst/>
              <a:cxnLst/>
              <a:rect l="l" t="t" r="r" b="b"/>
              <a:pathLst>
                <a:path w="988060" h="792479">
                  <a:moveTo>
                    <a:pt x="987551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987551" y="0"/>
                  </a:lnTo>
                  <a:close/>
                </a:path>
              </a:pathLst>
            </a:custGeom>
            <a:solidFill>
              <a:srgbClr val="1C7CE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02793" y="2716785"/>
            <a:ext cx="412327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9415" y="3731429"/>
            <a:ext cx="4123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99294" y="4795453"/>
            <a:ext cx="412327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09689" y="831765"/>
            <a:ext cx="69799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13" dirty="0"/>
              <a:t>KUASA</a:t>
            </a:r>
            <a:r>
              <a:rPr sz="3733" spc="-227" dirty="0"/>
              <a:t> </a:t>
            </a:r>
            <a:r>
              <a:rPr sz="3733" spc="-7" dirty="0"/>
              <a:t>MELULUS</a:t>
            </a:r>
            <a:r>
              <a:rPr sz="3733" spc="20" dirty="0"/>
              <a:t> </a:t>
            </a:r>
            <a:r>
              <a:rPr sz="3733" spc="-13" dirty="0"/>
              <a:t>PELUPUSAN</a:t>
            </a:r>
            <a:endParaRPr sz="3733"/>
          </a:p>
        </p:txBody>
      </p:sp>
      <p:sp>
        <p:nvSpPr>
          <p:cNvPr id="11" name="object 11"/>
          <p:cNvSpPr/>
          <p:nvPr/>
        </p:nvSpPr>
        <p:spPr>
          <a:xfrm>
            <a:off x="4760977" y="5826760"/>
            <a:ext cx="1314873" cy="1054947"/>
          </a:xfrm>
          <a:custGeom>
            <a:avLst/>
            <a:gdLst/>
            <a:ahLst/>
            <a:cxnLst/>
            <a:rect l="l" t="t" r="r" b="b"/>
            <a:pathLst>
              <a:path w="986154" h="791210">
                <a:moveTo>
                  <a:pt x="986027" y="0"/>
                </a:moveTo>
                <a:lnTo>
                  <a:pt x="0" y="0"/>
                </a:lnTo>
                <a:lnTo>
                  <a:pt x="0" y="790955"/>
                </a:lnTo>
                <a:lnTo>
                  <a:pt x="986027" y="0"/>
                </a:lnTo>
                <a:close/>
              </a:path>
            </a:pathLst>
          </a:custGeom>
          <a:solidFill>
            <a:srgbClr val="E62948"/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1918" y="5802511"/>
            <a:ext cx="4123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249" y="1416660"/>
            <a:ext cx="5107093" cy="1033616"/>
          </a:xfrm>
          <a:prstGeom prst="rect">
            <a:avLst/>
          </a:prstGeom>
          <a:solidFill>
            <a:srgbClr val="F8C7A7"/>
          </a:solidFill>
        </p:spPr>
        <p:txBody>
          <a:bodyPr vert="horz" wrap="square" lIns="0" tIns="48260" rIns="0" bIns="0" rtlCol="0">
            <a:spAutoFit/>
          </a:bodyPr>
          <a:lstStyle/>
          <a:p>
            <a:pPr algn="ctr" defTabSz="1219170">
              <a:spcBef>
                <a:spcPts val="380"/>
              </a:spcBef>
            </a:pP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b="1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MELULUS</a:t>
            </a:r>
            <a:r>
              <a:rPr sz="1600" b="1" spc="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PELUPUSAN</a:t>
            </a:r>
            <a:r>
              <a:rPr sz="1600" b="1" spc="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ASET/STOK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05639" marR="297173" algn="ctr" defTabSz="1219170"/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Mengikut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pegawai-pegawai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 yang</a:t>
            </a:r>
            <a:r>
              <a:rPr sz="160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dinyatakan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sz="1600" b="1" spc="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bawah </a:t>
            </a:r>
            <a:r>
              <a:rPr sz="1600" b="1" spc="-3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AKTA</a:t>
            </a:r>
            <a:r>
              <a:rPr sz="1600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PEWAKILAN</a:t>
            </a:r>
            <a:r>
              <a:rPr sz="1600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b="1" spc="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1956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15031" defTabSz="1219170"/>
            <a:r>
              <a:rPr sz="1600" b="1" u="heavy" spc="-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P.U.</a:t>
            </a:r>
            <a:r>
              <a:rPr sz="1600" b="1" u="heavy" spc="13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(B) </a:t>
            </a:r>
            <a:r>
              <a:rPr sz="1600" b="1" u="heavy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485</a:t>
            </a:r>
            <a:r>
              <a:rPr sz="1600" b="1" u="heavy" spc="2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bertarikh</a:t>
            </a:r>
            <a:r>
              <a:rPr sz="1600" b="1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27/10/2014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4333" y="5781379"/>
            <a:ext cx="3271520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397812" defTabSz="1219170">
              <a:spcBef>
                <a:spcPts val="13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</a:t>
            </a:r>
            <a:r>
              <a:rPr sz="1867" b="1" spc="-1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(Negeri)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R="6773" algn="r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RM50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R="6773" algn="r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RM500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82365" y="3650150"/>
            <a:ext cx="3101340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03562" defTabSz="1219170">
              <a:spcBef>
                <a:spcPts val="13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</a:t>
            </a:r>
            <a:r>
              <a:rPr sz="1867" b="1" spc="-1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(Ibu</a:t>
            </a:r>
            <a:r>
              <a:rPr sz="186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Pejabat)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RM300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RM3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83916" y="4738963"/>
            <a:ext cx="3103033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0447" defTabSz="1219170">
              <a:spcBef>
                <a:spcPts val="133"/>
              </a:spcBef>
              <a:tabLst>
                <a:tab pos="1857540" algn="l"/>
              </a:tabLst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	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(Bahagian)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RM100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RM1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46345" y="2795151"/>
            <a:ext cx="3103033" cy="740502"/>
          </a:xfrm>
          <a:prstGeom prst="rect">
            <a:avLst/>
          </a:prstGeom>
        </p:spPr>
        <p:txBody>
          <a:bodyPr vert="horz" wrap="square" lIns="0" tIns="88053" rIns="0" bIns="0" rtlCol="0">
            <a:spAutoFit/>
          </a:bodyPr>
          <a:lstStyle/>
          <a:p>
            <a:pPr marL="16933" defTabSz="1219170">
              <a:spcBef>
                <a:spcPts val="69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r>
              <a:rPr sz="1867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RM200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>
              <a:spcBef>
                <a:spcPts val="560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RM2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56505" y="1412917"/>
            <a:ext cx="147320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1867" b="1" spc="-13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eme</a:t>
            </a:r>
            <a:r>
              <a:rPr sz="1867" b="1" spc="-13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terian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22695" y="1595569"/>
            <a:ext cx="4707467" cy="1228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21901" defTabSz="1219170">
              <a:spcBef>
                <a:spcPts val="700"/>
              </a:spcBef>
              <a:tabLst>
                <a:tab pos="4311966" algn="l"/>
              </a:tabLst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RM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400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</a:t>
            </a:r>
            <a:r>
              <a:rPr sz="1867" spc="7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)	</a:t>
            </a:r>
            <a:r>
              <a:rPr sz="4000" b="1" baseline="1388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000" baseline="1388">
              <a:solidFill>
                <a:prstClr val="black"/>
              </a:solidFill>
              <a:latin typeface="Arial"/>
              <a:cs typeface="Arial"/>
            </a:endParaRPr>
          </a:p>
          <a:p>
            <a:pPr marL="1127730" defTabSz="1219170">
              <a:spcBef>
                <a:spcPts val="400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RM4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79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Kementerian</a:t>
            </a:r>
            <a:r>
              <a:rPr sz="1867" b="1" spc="4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(Bahagian)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21039" y="4233673"/>
            <a:ext cx="3584787" cy="908134"/>
          </a:xfrm>
          <a:prstGeom prst="rect">
            <a:avLst/>
          </a:prstGeom>
          <a:solidFill>
            <a:srgbClr val="9ED2D6"/>
          </a:solidFill>
        </p:spPr>
        <p:txBody>
          <a:bodyPr vert="horz" wrap="square" lIns="0" tIns="45720" rIns="0" bIns="0" rtlCol="0">
            <a:spAutoFit/>
          </a:bodyPr>
          <a:lstStyle/>
          <a:p>
            <a:pPr marL="3387" algn="ctr" defTabSz="1219170">
              <a:spcBef>
                <a:spcPts val="360"/>
              </a:spcBef>
            </a:pP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Kemen</a:t>
            </a:r>
            <a:r>
              <a:rPr sz="1867" b="1" spc="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67" b="1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rian</a:t>
            </a:r>
            <a:r>
              <a:rPr sz="1867" b="1" spc="-6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Kewan</a:t>
            </a:r>
            <a:r>
              <a:rPr sz="1867" b="1" spc="-13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  <a:p>
            <a:pPr marL="544393" indent="-541853" defTabSz="1219170">
              <a:buFontTx/>
              <a:buChar char="*"/>
              <a:tabLst>
                <a:tab pos="545240" algn="l"/>
              </a:tabLst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RM400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ribu</a:t>
            </a:r>
            <a:r>
              <a:rPr sz="1867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867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lebih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(seunit)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  <a:p>
            <a:pPr marL="601118" indent="-598578" defTabSz="1219170">
              <a:buFontTx/>
              <a:buChar char="*"/>
              <a:tabLst>
                <a:tab pos="601964" algn="l"/>
              </a:tabLst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RM4</a:t>
            </a:r>
            <a:r>
              <a:rPr sz="1867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juta</a:t>
            </a:r>
            <a:r>
              <a:rPr sz="1867" spc="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867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lebih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(agregat)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0" y="2419913"/>
            <a:ext cx="402532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rgbClr val="FF0000"/>
                </a:solidFill>
              </a:rPr>
              <a:t>Kuasa</a:t>
            </a:r>
            <a:r>
              <a:rPr lang="en-US" sz="1100" b="1" dirty="0">
                <a:solidFill>
                  <a:srgbClr val="FF0000"/>
                </a:solidFill>
              </a:rPr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Melulus</a:t>
            </a:r>
            <a:r>
              <a:rPr lang="en-US" sz="1100" b="1" dirty="0">
                <a:solidFill>
                  <a:srgbClr val="FF0000"/>
                </a:solidFill>
              </a:rPr>
              <a:t> </a:t>
            </a:r>
            <a:r>
              <a:rPr lang="en-US" sz="1100" b="1" dirty="0" err="1">
                <a:solidFill>
                  <a:srgbClr val="FF0000"/>
                </a:solidFill>
              </a:rPr>
              <a:t>Pelupusan</a:t>
            </a:r>
            <a:endParaRPr lang="en-US" sz="1100" b="1" dirty="0">
              <a:solidFill>
                <a:srgbClr val="FF0000"/>
              </a:solidFill>
            </a:endParaRPr>
          </a:p>
          <a:p>
            <a:pPr algn="just"/>
            <a:endParaRPr lang="en-US" sz="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100" dirty="0" err="1"/>
              <a:t>Kuasa</a:t>
            </a:r>
            <a:r>
              <a:rPr lang="en-US" sz="1100" dirty="0"/>
              <a:t> </a:t>
            </a:r>
            <a:r>
              <a:rPr lang="en-US" sz="1100" dirty="0" err="1"/>
              <a:t>meluluskan</a:t>
            </a:r>
            <a:r>
              <a:rPr lang="en-US" sz="1100" dirty="0"/>
              <a:t> </a:t>
            </a:r>
            <a:r>
              <a:rPr lang="en-US" sz="1100" dirty="0" err="1"/>
              <a:t>tertakluk</a:t>
            </a:r>
            <a:r>
              <a:rPr lang="en-US" sz="1100" dirty="0"/>
              <a:t> </a:t>
            </a:r>
            <a:r>
              <a:rPr lang="en-US" sz="1100" dirty="0" err="1"/>
              <a:t>kepada</a:t>
            </a:r>
            <a:r>
              <a:rPr lang="en-US" sz="1100" dirty="0"/>
              <a:t> </a:t>
            </a:r>
            <a:r>
              <a:rPr lang="en-US" sz="1100" dirty="0" err="1"/>
              <a:t>seksyen</a:t>
            </a:r>
            <a:r>
              <a:rPr lang="en-US" sz="1100" dirty="0"/>
              <a:t> 5 </a:t>
            </a:r>
            <a:r>
              <a:rPr lang="en-US" sz="1100" dirty="0" err="1"/>
              <a:t>Akta</a:t>
            </a:r>
            <a:r>
              <a:rPr lang="en-US" sz="1100" dirty="0"/>
              <a:t> </a:t>
            </a:r>
            <a:r>
              <a:rPr lang="en-US" sz="1100" dirty="0" err="1"/>
              <a:t>Perwakilan</a:t>
            </a:r>
            <a:r>
              <a:rPr lang="en-US" sz="1100" dirty="0"/>
              <a:t> </a:t>
            </a:r>
            <a:r>
              <a:rPr lang="en-US" sz="1100" dirty="0" err="1"/>
              <a:t>Kuasa</a:t>
            </a:r>
            <a:r>
              <a:rPr lang="en-US" sz="1100" dirty="0"/>
              <a:t> 1956 yang </a:t>
            </a:r>
            <a:r>
              <a:rPr lang="en-US" sz="1100" dirty="0" err="1"/>
              <a:t>berkuat</a:t>
            </a:r>
            <a:r>
              <a:rPr lang="en-US" sz="1100" dirty="0"/>
              <a:t> </a:t>
            </a:r>
            <a:r>
              <a:rPr lang="en-US" sz="1100" dirty="0" err="1"/>
              <a:t>kuasa</a:t>
            </a:r>
            <a:r>
              <a:rPr lang="en-US" sz="1100" dirty="0"/>
              <a:t>.</a:t>
            </a:r>
          </a:p>
          <a:p>
            <a:pPr algn="just"/>
            <a:endParaRPr lang="en-US" sz="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100" dirty="0" err="1"/>
              <a:t>Pegawai-pegawai</a:t>
            </a:r>
            <a:r>
              <a:rPr lang="en-US" sz="1100" dirty="0"/>
              <a:t> yang </a:t>
            </a:r>
            <a:r>
              <a:rPr lang="en-US" sz="1100" dirty="0" err="1"/>
              <a:t>diwakilkan</a:t>
            </a:r>
            <a:r>
              <a:rPr lang="en-US" sz="1100" dirty="0"/>
              <a:t> </a:t>
            </a:r>
            <a:r>
              <a:rPr lang="en-US" sz="1100" dirty="0" err="1"/>
              <a:t>kuasa</a:t>
            </a:r>
            <a:r>
              <a:rPr lang="en-US" sz="1100" dirty="0"/>
              <a:t> di </a:t>
            </a:r>
            <a:r>
              <a:rPr lang="en-US" sz="1100" dirty="0" err="1"/>
              <a:t>bawah</a:t>
            </a:r>
            <a:r>
              <a:rPr lang="en-US" sz="1100" dirty="0"/>
              <a:t> </a:t>
            </a:r>
            <a:r>
              <a:rPr lang="en-US" sz="1100" dirty="0" err="1"/>
              <a:t>akta</a:t>
            </a:r>
            <a:r>
              <a:rPr lang="en-US" sz="1100" dirty="0"/>
              <a:t> </a:t>
            </a:r>
            <a:r>
              <a:rPr lang="en-US" sz="1100" dirty="0" err="1"/>
              <a:t>ini</a:t>
            </a:r>
            <a:r>
              <a:rPr lang="en-US" sz="1100" dirty="0"/>
              <a:t> </a:t>
            </a:r>
            <a:r>
              <a:rPr lang="en-US" sz="1100" dirty="0" err="1"/>
              <a:t>hanya</a:t>
            </a:r>
            <a:r>
              <a:rPr lang="en-US" sz="1100" dirty="0"/>
              <a:t> </a:t>
            </a:r>
            <a:r>
              <a:rPr lang="en-US" sz="1100" dirty="0" err="1"/>
              <a:t>boleh</a:t>
            </a:r>
            <a:r>
              <a:rPr lang="en-US" sz="1100" dirty="0"/>
              <a:t> </a:t>
            </a:r>
            <a:r>
              <a:rPr lang="en-US" sz="1100" dirty="0" err="1"/>
              <a:t>meluluskan</a:t>
            </a:r>
            <a:r>
              <a:rPr lang="en-US" sz="1100" dirty="0"/>
              <a:t> </a:t>
            </a:r>
            <a:r>
              <a:rPr lang="en-US" sz="1100" dirty="0" err="1"/>
              <a:t>mengikut</a:t>
            </a:r>
            <a:r>
              <a:rPr lang="en-US" sz="1100" dirty="0"/>
              <a:t> </a:t>
            </a:r>
            <a:r>
              <a:rPr lang="en-US" sz="1100" dirty="0" err="1"/>
              <a:t>nilai</a:t>
            </a:r>
            <a:r>
              <a:rPr lang="en-US" sz="1100" dirty="0"/>
              <a:t> yang </a:t>
            </a:r>
            <a:r>
              <a:rPr lang="en-US" sz="1100" dirty="0" err="1"/>
              <a:t>telah</a:t>
            </a:r>
            <a:r>
              <a:rPr lang="en-US" sz="1100" dirty="0"/>
              <a:t> </a:t>
            </a:r>
            <a:r>
              <a:rPr lang="en-US" sz="1100" dirty="0" err="1"/>
              <a:t>ditetapkan</a:t>
            </a:r>
            <a:r>
              <a:rPr lang="en-US" sz="1100" dirty="0"/>
              <a:t> </a:t>
            </a:r>
            <a:r>
              <a:rPr lang="en-US" sz="1100" dirty="0" err="1"/>
              <a:t>dan</a:t>
            </a:r>
            <a:r>
              <a:rPr lang="en-US" sz="1100" dirty="0"/>
              <a:t> </a:t>
            </a:r>
            <a:r>
              <a:rPr lang="en-US" sz="1100" dirty="0" err="1"/>
              <a:t>tidak</a:t>
            </a:r>
            <a:r>
              <a:rPr lang="en-US" sz="1100" dirty="0"/>
              <a:t> </a:t>
            </a:r>
            <a:r>
              <a:rPr lang="en-US" sz="1100" dirty="0" err="1"/>
              <a:t>boleh</a:t>
            </a:r>
            <a:r>
              <a:rPr lang="en-US" sz="1100" dirty="0"/>
              <a:t> </a:t>
            </a:r>
            <a:r>
              <a:rPr lang="en-US" sz="1100" dirty="0" err="1"/>
              <a:t>mewakilkan</a:t>
            </a:r>
            <a:r>
              <a:rPr lang="en-US" sz="1100" dirty="0"/>
              <a:t> </a:t>
            </a:r>
            <a:r>
              <a:rPr lang="en-US" sz="1100" dirty="0" err="1"/>
              <a:t>kuasa</a:t>
            </a:r>
            <a:r>
              <a:rPr lang="en-US" sz="1100" dirty="0"/>
              <a:t> </a:t>
            </a:r>
            <a:r>
              <a:rPr lang="en-US" sz="1100" dirty="0" err="1"/>
              <a:t>selanjutnya</a:t>
            </a:r>
            <a:r>
              <a:rPr lang="en-US" sz="1100" dirty="0"/>
              <a:t> </a:t>
            </a:r>
            <a:r>
              <a:rPr lang="en-US" sz="1100" dirty="0" err="1"/>
              <a:t>kepada</a:t>
            </a:r>
            <a:r>
              <a:rPr lang="en-US" sz="1100" dirty="0"/>
              <a:t> mana-mana </a:t>
            </a:r>
            <a:r>
              <a:rPr lang="en-US" sz="1100" dirty="0" err="1"/>
              <a:t>pegawai</a:t>
            </a:r>
            <a:r>
              <a:rPr lang="en-US" sz="1100" dirty="0"/>
              <a:t> lain.</a:t>
            </a:r>
          </a:p>
          <a:p>
            <a:pPr algn="just"/>
            <a:endParaRPr lang="en-US" sz="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100" dirty="0" err="1"/>
              <a:t>Permohonan</a:t>
            </a:r>
            <a:r>
              <a:rPr lang="en-US" sz="1100" dirty="0"/>
              <a:t> </a:t>
            </a:r>
            <a:r>
              <a:rPr lang="en-US" sz="1100" dirty="0" err="1"/>
              <a:t>pelupusan</a:t>
            </a:r>
            <a:r>
              <a:rPr lang="en-US" sz="1100" dirty="0"/>
              <a:t> </a:t>
            </a:r>
            <a:r>
              <a:rPr lang="en-US" sz="1100" dirty="0" err="1"/>
              <a:t>untuk</a:t>
            </a:r>
            <a:r>
              <a:rPr lang="en-US" sz="1100" dirty="0"/>
              <a:t> </a:t>
            </a:r>
            <a:r>
              <a:rPr lang="en-US" sz="1100" dirty="0" err="1"/>
              <a:t>kelulusan</a:t>
            </a:r>
            <a:r>
              <a:rPr lang="en-US" sz="1100" dirty="0"/>
              <a:t> </a:t>
            </a:r>
            <a:r>
              <a:rPr lang="en-US" sz="1100" dirty="0" err="1"/>
              <a:t>Perbendaharaan</a:t>
            </a:r>
            <a:r>
              <a:rPr lang="en-US" sz="1100" dirty="0"/>
              <a:t> Malaysia </a:t>
            </a:r>
            <a:r>
              <a:rPr lang="en-US" sz="1100" dirty="0" err="1"/>
              <a:t>melalui</a:t>
            </a:r>
            <a:r>
              <a:rPr lang="en-US" sz="1100" dirty="0"/>
              <a:t> Unit </a:t>
            </a:r>
            <a:r>
              <a:rPr lang="en-US" sz="1100" dirty="0" err="1"/>
              <a:t>Pengurusan</a:t>
            </a:r>
            <a:r>
              <a:rPr lang="en-US" sz="1100" dirty="0"/>
              <a:t> </a:t>
            </a:r>
            <a:r>
              <a:rPr lang="en-US" sz="1100" dirty="0" err="1"/>
              <a:t>Aset</a:t>
            </a:r>
            <a:r>
              <a:rPr lang="en-US" sz="1100" dirty="0"/>
              <a:t> </a:t>
            </a:r>
            <a:r>
              <a:rPr lang="en-US" sz="1100" dirty="0" err="1"/>
              <a:t>Jabatan</a:t>
            </a:r>
            <a:r>
              <a:rPr lang="en-US" sz="1100" dirty="0"/>
              <a:t> </a:t>
            </a:r>
            <a:r>
              <a:rPr lang="en-US" sz="1100" dirty="0" err="1"/>
              <a:t>atau</a:t>
            </a:r>
            <a:r>
              <a:rPr lang="en-US" sz="1100" dirty="0"/>
              <a:t> </a:t>
            </a:r>
            <a:r>
              <a:rPr lang="en-US" sz="1100" dirty="0" err="1"/>
              <a:t>Kementerian</a:t>
            </a:r>
            <a:r>
              <a:rPr lang="en-US" sz="1100" dirty="0"/>
              <a:t>.</a:t>
            </a:r>
          </a:p>
        </p:txBody>
      </p:sp>
      <p:sp>
        <p:nvSpPr>
          <p:cNvPr id="22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719330" y="2313381"/>
            <a:ext cx="4986020" cy="98213"/>
          </a:xfrm>
          <a:custGeom>
            <a:avLst/>
            <a:gdLst/>
            <a:ahLst/>
            <a:cxnLst/>
            <a:rect l="l" t="t" r="r" b="b"/>
            <a:pathLst>
              <a:path w="3096895" h="73660">
                <a:moveTo>
                  <a:pt x="3096768" y="0"/>
                </a:moveTo>
                <a:lnTo>
                  <a:pt x="0" y="0"/>
                </a:lnTo>
                <a:lnTo>
                  <a:pt x="0" y="73151"/>
                </a:lnTo>
                <a:lnTo>
                  <a:pt x="3096768" y="73151"/>
                </a:lnTo>
                <a:lnTo>
                  <a:pt x="309676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762001" y="6730951"/>
            <a:ext cx="4986020" cy="95673"/>
          </a:xfrm>
          <a:custGeom>
            <a:avLst/>
            <a:gdLst/>
            <a:ahLst/>
            <a:cxnLst/>
            <a:rect l="l" t="t" r="r" b="b"/>
            <a:pathLst>
              <a:path w="3096895" h="71754">
                <a:moveTo>
                  <a:pt x="3096768" y="0"/>
                </a:moveTo>
                <a:lnTo>
                  <a:pt x="0" y="0"/>
                </a:lnTo>
                <a:lnTo>
                  <a:pt x="0" y="71628"/>
                </a:lnTo>
                <a:lnTo>
                  <a:pt x="3096768" y="71628"/>
                </a:lnTo>
                <a:lnTo>
                  <a:pt x="309676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6184731" y="2313381"/>
            <a:ext cx="5470016" cy="98213"/>
          </a:xfrm>
          <a:custGeom>
            <a:avLst/>
            <a:gdLst/>
            <a:ahLst/>
            <a:cxnLst/>
            <a:rect l="l" t="t" r="r" b="b"/>
            <a:pathLst>
              <a:path w="3096895" h="73660">
                <a:moveTo>
                  <a:pt x="3096767" y="0"/>
                </a:moveTo>
                <a:lnTo>
                  <a:pt x="0" y="0"/>
                </a:lnTo>
                <a:lnTo>
                  <a:pt x="0" y="73151"/>
                </a:lnTo>
                <a:lnTo>
                  <a:pt x="3096767" y="73151"/>
                </a:lnTo>
                <a:lnTo>
                  <a:pt x="3096767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6"/>
          <p:cNvSpPr/>
          <p:nvPr/>
        </p:nvSpPr>
        <p:spPr>
          <a:xfrm>
            <a:off x="6184731" y="6730951"/>
            <a:ext cx="5470016" cy="95673"/>
          </a:xfrm>
          <a:custGeom>
            <a:avLst/>
            <a:gdLst/>
            <a:ahLst/>
            <a:cxnLst/>
            <a:rect l="l" t="t" r="r" b="b"/>
            <a:pathLst>
              <a:path w="3096895" h="71754">
                <a:moveTo>
                  <a:pt x="3096767" y="0"/>
                </a:moveTo>
                <a:lnTo>
                  <a:pt x="0" y="0"/>
                </a:lnTo>
                <a:lnTo>
                  <a:pt x="0" y="71628"/>
                </a:lnTo>
                <a:lnTo>
                  <a:pt x="3096767" y="71628"/>
                </a:lnTo>
                <a:lnTo>
                  <a:pt x="3096767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719330" y="2404930"/>
            <a:ext cx="5028691" cy="2821542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246374" indent="-230288" defTabSz="1219170">
              <a:spcBef>
                <a:spcPts val="1100"/>
              </a:spcBef>
              <a:buFontTx/>
              <a:buChar char="•"/>
              <a:tabLst>
                <a:tab pos="247220" algn="l"/>
              </a:tabLst>
            </a:pPr>
            <a:r>
              <a:rPr sz="1600" dirty="0">
                <a:solidFill>
                  <a:prstClr val="black"/>
                </a:solidFill>
                <a:cs typeface="Arial MT"/>
              </a:rPr>
              <a:t>Maklumkan</a:t>
            </a:r>
            <a:r>
              <a:rPr sz="1600" spc="-8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tarikh</a:t>
            </a:r>
            <a:r>
              <a:rPr sz="1600" spc="-3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pemeriksaan</a:t>
            </a:r>
          </a:p>
          <a:p>
            <a:pPr marL="246374" marR="10160" indent="-230288" defTabSz="1219170">
              <a:lnSpc>
                <a:spcPct val="150000"/>
              </a:lnSpc>
              <a:buFontTx/>
              <a:buChar char="•"/>
              <a:tabLst>
                <a:tab pos="247220" algn="l"/>
              </a:tabLst>
            </a:pPr>
            <a:r>
              <a:rPr sz="1600" spc="-7" dirty="0" err="1">
                <a:solidFill>
                  <a:prstClr val="black"/>
                </a:solidFill>
                <a:cs typeface="Arial MT"/>
              </a:rPr>
              <a:t>Memeriksa</a:t>
            </a:r>
            <a:r>
              <a:rPr sz="1600" spc="152" dirty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cs typeface="Arial MT"/>
              </a:rPr>
              <a:t>stok</a:t>
            </a:r>
            <a:r>
              <a:rPr lang="en-US" sz="1600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cs typeface="Arial MT"/>
              </a:rPr>
              <a:t>dan</a:t>
            </a:r>
            <a:r>
              <a:rPr sz="1600" spc="152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rekod</a:t>
            </a:r>
            <a:r>
              <a:rPr sz="1600" spc="14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dalam </a:t>
            </a:r>
            <a:r>
              <a:rPr sz="1600" spc="-42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tempoh</a:t>
            </a:r>
            <a:r>
              <a:rPr sz="1600" spc="-6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1</a:t>
            </a:r>
            <a:r>
              <a:rPr sz="1600" spc="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bulan</a:t>
            </a:r>
            <a:endParaRPr sz="1600" dirty="0">
              <a:solidFill>
                <a:prstClr val="black"/>
              </a:solidFill>
              <a:cs typeface="Arial MT"/>
            </a:endParaRPr>
          </a:p>
          <a:p>
            <a:pPr marL="303098" indent="-287013" defTabSz="1219170">
              <a:spcBef>
                <a:spcPts val="960"/>
              </a:spcBef>
              <a:buFontTx/>
              <a:buChar char="•"/>
              <a:tabLst>
                <a:tab pos="303098" algn="l"/>
                <a:tab pos="303946" algn="l"/>
              </a:tabLst>
            </a:pPr>
            <a:r>
              <a:rPr sz="1600" spc="-7" dirty="0">
                <a:solidFill>
                  <a:prstClr val="black"/>
                </a:solidFill>
                <a:cs typeface="Arial MT"/>
              </a:rPr>
              <a:t>Pastikan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maklumat</a:t>
            </a:r>
            <a:r>
              <a:rPr sz="1600" spc="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sulit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dan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>
                <a:solidFill>
                  <a:prstClr val="black"/>
                </a:solidFill>
                <a:cs typeface="Arial MT"/>
              </a:rPr>
              <a:t>rahsia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 err="1" smtClean="0">
                <a:solidFill>
                  <a:prstClr val="black"/>
                </a:solidFill>
                <a:cs typeface="Arial MT"/>
              </a:rPr>
              <a:t>dal</a:t>
            </a:r>
            <a:r>
              <a:rPr sz="1600" dirty="0" err="1" smtClean="0">
                <a:solidFill>
                  <a:prstClr val="black"/>
                </a:solidFill>
                <a:cs typeface="Arial MT"/>
              </a:rPr>
              <a:t>am</a:t>
            </a:r>
            <a:r>
              <a:rPr sz="1600" spc="-2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cs typeface="Arial MT"/>
              </a:rPr>
              <a:t>stok</a:t>
            </a:r>
            <a:r>
              <a:rPr sz="1600" spc="-73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dikeluarkan</a:t>
            </a:r>
          </a:p>
          <a:p>
            <a:pPr marL="246374" marR="9313" indent="-230288" algn="just" defTabSz="1219170">
              <a:lnSpc>
                <a:spcPct val="150000"/>
              </a:lnSpc>
              <a:spcBef>
                <a:spcPts val="7"/>
              </a:spcBef>
              <a:buFontTx/>
              <a:buChar char="•"/>
              <a:tabLst>
                <a:tab pos="247220" algn="l"/>
              </a:tabLst>
            </a:pPr>
            <a:r>
              <a:rPr sz="1600" spc="-7" dirty="0" err="1">
                <a:solidFill>
                  <a:prstClr val="black"/>
                </a:solidFill>
                <a:cs typeface="Arial MT"/>
              </a:rPr>
              <a:t>Memastikan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cs typeface="Arial MT"/>
              </a:rPr>
              <a:t>Stok</a:t>
            </a:r>
            <a:r>
              <a:rPr sz="1600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>
                <a:solidFill>
                  <a:prstClr val="black"/>
                </a:solidFill>
                <a:cs typeface="Arial MT"/>
              </a:rPr>
              <a:t>Keselamatan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cs typeface="Arial MT"/>
              </a:rPr>
              <a:t>dilupus</a:t>
            </a:r>
            <a:r>
              <a:rPr sz="1600" spc="-7" dirty="0" err="1" smtClean="0">
                <a:solidFill>
                  <a:prstClr val="black"/>
                </a:solidFill>
                <a:cs typeface="Arial MT"/>
              </a:rPr>
              <a:t>kan</a:t>
            </a:r>
            <a:r>
              <a:rPr sz="1600" spc="-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mengikut Akta/ Peraturan </a:t>
            </a:r>
            <a:r>
              <a:rPr sz="1600" spc="-7" dirty="0" err="1">
                <a:solidFill>
                  <a:prstClr val="black"/>
                </a:solidFill>
                <a:cs typeface="Arial MT"/>
              </a:rPr>
              <a:t>pihak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20" dirty="0" err="1" smtClean="0">
                <a:solidFill>
                  <a:prstClr val="black"/>
                </a:solidFill>
                <a:cs typeface="Arial MT"/>
              </a:rPr>
              <a:t>be</a:t>
            </a:r>
            <a:r>
              <a:rPr sz="1600" spc="-7" dirty="0" err="1" smtClean="0">
                <a:solidFill>
                  <a:prstClr val="black"/>
                </a:solidFill>
                <a:cs typeface="Arial MT"/>
              </a:rPr>
              <a:t>rkuasa</a:t>
            </a:r>
            <a:r>
              <a:rPr sz="1600" spc="-33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berkenaan</a:t>
            </a:r>
            <a:endParaRPr sz="1600" dirty="0">
              <a:solidFill>
                <a:prstClr val="black"/>
              </a:solidFill>
              <a:cs typeface="Arial MT"/>
            </a:endParaRPr>
          </a:p>
          <a:p>
            <a:pPr marL="246374" indent="-230288" algn="just" defTabSz="1219170">
              <a:spcBef>
                <a:spcPts val="960"/>
              </a:spcBef>
              <a:buFontTx/>
              <a:buChar char="•"/>
              <a:tabLst>
                <a:tab pos="247220" algn="l"/>
              </a:tabLst>
            </a:pPr>
            <a:r>
              <a:rPr sz="1600" spc="-7" dirty="0" err="1">
                <a:solidFill>
                  <a:prstClr val="black"/>
                </a:solidFill>
                <a:cs typeface="Arial MT"/>
              </a:rPr>
              <a:t>Melengkapkan</a:t>
            </a:r>
            <a:r>
              <a:rPr sz="1600" spc="-67" dirty="0">
                <a:solidFill>
                  <a:srgbClr val="3E3E3E"/>
                </a:solidFill>
                <a:cs typeface="Arial MT"/>
              </a:rPr>
              <a:t> </a:t>
            </a:r>
            <a:r>
              <a:rPr sz="1600" u="sng" spc="-33" dirty="0" smtClean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cs typeface="Arial"/>
              </a:rPr>
              <a:t>KEW.P</a:t>
            </a:r>
            <a:r>
              <a:rPr lang="en-US" sz="1600" u="sng" spc="-33" dirty="0" smtClean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cs typeface="Arial"/>
              </a:rPr>
              <a:t>S</a:t>
            </a:r>
            <a:r>
              <a:rPr sz="1600" u="sng" spc="-33" dirty="0" smtClean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cs typeface="Arial"/>
              </a:rPr>
              <a:t>-2</a:t>
            </a:r>
            <a:r>
              <a:rPr lang="en-US" sz="1600" u="sng" spc="-33" dirty="0" smtClean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cs typeface="Arial"/>
              </a:rPr>
              <a:t>0</a:t>
            </a:r>
            <a:endParaRPr sz="1600" u="sng" dirty="0">
              <a:solidFill>
                <a:prstClr val="black"/>
              </a:solidFill>
              <a:cs typeface="Arial"/>
            </a:endParaRPr>
          </a:p>
          <a:p>
            <a:pPr marL="246374" marR="10160" indent="-230288" algn="just" defTabSz="1219170">
              <a:lnSpc>
                <a:spcPct val="150000"/>
              </a:lnSpc>
              <a:buFontTx/>
              <a:buChar char="•"/>
              <a:tabLst>
                <a:tab pos="247220" algn="l"/>
              </a:tabLst>
            </a:pPr>
            <a:r>
              <a:rPr sz="1600" spc="-27" dirty="0" err="1">
                <a:solidFill>
                  <a:prstClr val="black"/>
                </a:solidFill>
                <a:cs typeface="Arial MT"/>
              </a:rPr>
              <a:t>Tandatangan</a:t>
            </a:r>
            <a:r>
              <a:rPr sz="1600" spc="-2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27" dirty="0" smtClean="0">
                <a:solidFill>
                  <a:prstClr val="black"/>
                </a:solidFill>
                <a:cs typeface="Arial MT"/>
              </a:rPr>
              <a:t>KEW.P</a:t>
            </a:r>
            <a:r>
              <a:rPr lang="en-US" sz="1600" spc="-27" dirty="0" smtClean="0">
                <a:solidFill>
                  <a:prstClr val="black"/>
                </a:solidFill>
                <a:cs typeface="Arial MT"/>
              </a:rPr>
              <a:t>S</a:t>
            </a:r>
            <a:r>
              <a:rPr sz="1600" spc="-27" dirty="0" smtClean="0">
                <a:solidFill>
                  <a:prstClr val="black"/>
                </a:solidFill>
                <a:cs typeface="Arial MT"/>
              </a:rPr>
              <a:t>-2</a:t>
            </a:r>
            <a:r>
              <a:rPr lang="en-US" sz="1600" spc="-27" dirty="0" smtClean="0">
                <a:solidFill>
                  <a:prstClr val="black"/>
                </a:solidFill>
                <a:cs typeface="Arial MT"/>
              </a:rPr>
              <a:t>0</a:t>
            </a:r>
            <a:r>
              <a:rPr sz="1600" spc="-2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>
                <a:solidFill>
                  <a:prstClr val="black"/>
                </a:solidFill>
                <a:cs typeface="Arial MT"/>
              </a:rPr>
              <a:t>dan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cs typeface="Arial MT"/>
              </a:rPr>
              <a:t>kemuka</a:t>
            </a:r>
            <a:r>
              <a:rPr lang="en-US" sz="1600" spc="-13" dirty="0" err="1" smtClean="0">
                <a:solidFill>
                  <a:prstClr val="black"/>
                </a:solidFill>
                <a:cs typeface="Arial MT"/>
              </a:rPr>
              <a:t>kan</a:t>
            </a:r>
            <a:r>
              <a:rPr sz="1600" spc="-13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kepada</a:t>
            </a:r>
            <a:r>
              <a:rPr sz="1600" spc="-6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Jabatan</a:t>
            </a:r>
          </a:p>
        </p:txBody>
      </p:sp>
      <p:sp>
        <p:nvSpPr>
          <p:cNvPr id="7" name="object 8"/>
          <p:cNvSpPr txBox="1"/>
          <p:nvPr/>
        </p:nvSpPr>
        <p:spPr>
          <a:xfrm>
            <a:off x="6199077" y="3462487"/>
            <a:ext cx="545567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indent="-230288" algn="just" defTabSz="1219170">
              <a:spcBef>
                <a:spcPts val="133"/>
              </a:spcBef>
              <a:buFontTx/>
              <a:buChar char="•"/>
              <a:tabLst>
                <a:tab pos="247220" algn="l"/>
              </a:tabLst>
            </a:pPr>
            <a:r>
              <a:rPr sz="1600" spc="-7" dirty="0">
                <a:solidFill>
                  <a:prstClr val="black"/>
                </a:solidFill>
                <a:cs typeface="Arial MT"/>
              </a:rPr>
              <a:t>Dilantik</a:t>
            </a:r>
            <a:r>
              <a:rPr sz="1600" spc="16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atas</a:t>
            </a:r>
            <a:r>
              <a:rPr sz="1600" spc="16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nama</a:t>
            </a:r>
            <a:r>
              <a:rPr sz="1600" spc="18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jawatan</a:t>
            </a:r>
            <a:r>
              <a:rPr sz="1600" spc="16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>
                <a:solidFill>
                  <a:prstClr val="black"/>
                </a:solidFill>
                <a:cs typeface="Arial MT"/>
              </a:rPr>
              <a:t>dan</a:t>
            </a:r>
            <a:r>
              <a:rPr sz="1600" spc="19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 err="1" smtClean="0">
                <a:solidFill>
                  <a:prstClr val="black"/>
                </a:solidFill>
                <a:cs typeface="Arial MT"/>
              </a:rPr>
              <a:t>tempoh</a:t>
            </a:r>
            <a:r>
              <a:rPr lang="en-US" sz="1600" spc="-13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 err="1" smtClean="0">
                <a:solidFill>
                  <a:prstClr val="black"/>
                </a:solidFill>
                <a:cs typeface="Arial MT"/>
              </a:rPr>
              <a:t>pelantikan</a:t>
            </a:r>
            <a:r>
              <a:rPr sz="1600" spc="-6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tidak</a:t>
            </a:r>
            <a:r>
              <a:rPr sz="1600" spc="-2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melebihi</a:t>
            </a:r>
            <a:r>
              <a:rPr sz="1600" spc="-5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2</a:t>
            </a:r>
            <a:r>
              <a:rPr sz="1600" spc="-2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tahun</a:t>
            </a:r>
          </a:p>
        </p:txBody>
      </p:sp>
      <p:sp>
        <p:nvSpPr>
          <p:cNvPr id="8" name="object 9"/>
          <p:cNvSpPr txBox="1"/>
          <p:nvPr/>
        </p:nvSpPr>
        <p:spPr>
          <a:xfrm>
            <a:off x="6184731" y="4212694"/>
            <a:ext cx="5473868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indent="-230288" algn="just" defTabSz="1219170">
              <a:spcBef>
                <a:spcPts val="133"/>
              </a:spcBef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cs typeface="Arial MT"/>
              </a:rPr>
              <a:t>Pegawai</a:t>
            </a:r>
            <a:r>
              <a:rPr sz="1600" spc="36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tidak</a:t>
            </a:r>
            <a:r>
              <a:rPr sz="1600" spc="36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terlibat</a:t>
            </a:r>
            <a:r>
              <a:rPr sz="1600" spc="36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 err="1">
                <a:solidFill>
                  <a:prstClr val="black"/>
                </a:solidFill>
                <a:cs typeface="Arial MT"/>
              </a:rPr>
              <a:t>secara</a:t>
            </a:r>
            <a:r>
              <a:rPr sz="1600" spc="37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 err="1" smtClean="0">
                <a:solidFill>
                  <a:prstClr val="black"/>
                </a:solidFill>
                <a:cs typeface="Arial MT"/>
              </a:rPr>
              <a:t>langsung</a:t>
            </a:r>
            <a:r>
              <a:rPr lang="en-US" sz="1600" spc="-7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cs typeface="Arial MT"/>
              </a:rPr>
              <a:t>dalam</a:t>
            </a:r>
            <a:r>
              <a:rPr lang="en-US" sz="1600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cs typeface="Arial MT"/>
              </a:rPr>
              <a:t>pengurusan</a:t>
            </a:r>
            <a:r>
              <a:rPr lang="en-US" sz="1600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cs typeface="Arial MT"/>
              </a:rPr>
              <a:t>stor</a:t>
            </a:r>
            <a:r>
              <a:rPr lang="en-US" sz="1600" dirty="0" smtClean="0">
                <a:solidFill>
                  <a:prstClr val="black"/>
                </a:solidFill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cs typeface="Arial MT"/>
              </a:rPr>
              <a:t>berkenaan</a:t>
            </a:r>
            <a:endParaRPr sz="1600" dirty="0">
              <a:solidFill>
                <a:prstClr val="black"/>
              </a:solidFill>
              <a:cs typeface="Arial MT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6184731" y="4790508"/>
            <a:ext cx="5473868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algn="just" defTabSz="1219170">
              <a:spcBef>
                <a:spcPts val="133"/>
              </a:spcBef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cs typeface="Arial MT"/>
              </a:rPr>
              <a:t>Pegawai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daripada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Kementerian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atau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Jabatan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di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bawah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Pegawai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Pengawal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yang sama atau dari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Kementerian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atau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Jabatan</a:t>
            </a:r>
            <a:r>
              <a:rPr sz="1600" spc="-4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lain boleh</a:t>
            </a:r>
            <a:r>
              <a:rPr sz="1600" spc="-5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dilantik</a:t>
            </a:r>
            <a:r>
              <a:rPr sz="1600" spc="-2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jika perlu</a:t>
            </a:r>
            <a:endParaRPr sz="1600" dirty="0">
              <a:solidFill>
                <a:prstClr val="black"/>
              </a:solidFill>
              <a:cs typeface="Arial MT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6184731" y="5713107"/>
            <a:ext cx="5473868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algn="just" defTabSz="1219170">
              <a:spcBef>
                <a:spcPts val="133"/>
              </a:spcBef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cs typeface="Arial MT"/>
              </a:rPr>
              <a:t>Pegawai Kumpulan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P&amp;P dan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Kumpulan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Pelaksana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Gred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19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dan</a:t>
            </a:r>
            <a:r>
              <a:rPr sz="1600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ke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atas</a:t>
            </a:r>
            <a:r>
              <a:rPr sz="1600" spc="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atau </a:t>
            </a:r>
            <a:r>
              <a:rPr sz="1600" spc="-427" dirty="0">
                <a:solidFill>
                  <a:prstClr val="black"/>
                </a:solidFill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cs typeface="Arial MT"/>
              </a:rPr>
              <a:t>yang</a:t>
            </a:r>
            <a:r>
              <a:rPr sz="1600" spc="-13" dirty="0">
                <a:solidFill>
                  <a:prstClr val="black"/>
                </a:solidFill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cs typeface="Arial MT"/>
              </a:rPr>
              <a:t>setaraf</a:t>
            </a:r>
          </a:p>
        </p:txBody>
      </p:sp>
      <p:sp>
        <p:nvSpPr>
          <p:cNvPr id="11" name="object 13"/>
          <p:cNvSpPr txBox="1"/>
          <p:nvPr/>
        </p:nvSpPr>
        <p:spPr>
          <a:xfrm>
            <a:off x="1905000" y="799657"/>
            <a:ext cx="8304107" cy="1039538"/>
          </a:xfrm>
          <a:prstGeom prst="rect">
            <a:avLst/>
          </a:prstGeom>
        </p:spPr>
        <p:txBody>
          <a:bodyPr vert="horz" wrap="square" lIns="0" tIns="140547" rIns="0" bIns="0" rtlCol="0">
            <a:spAutoFit/>
          </a:bodyPr>
          <a:lstStyle/>
          <a:p>
            <a:pPr marL="16933" defTabSz="1219170">
              <a:spcBef>
                <a:spcPts val="1107"/>
              </a:spcBef>
            </a:pPr>
            <a:r>
              <a:rPr sz="3200" spc="-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LEMBAGA</a:t>
            </a:r>
            <a:r>
              <a:rPr sz="3200" spc="-19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200" spc="-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PEMERIKSA</a:t>
            </a:r>
            <a:r>
              <a:rPr sz="3200" spc="-18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200" spc="-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PELUPUSAN</a:t>
            </a:r>
            <a:r>
              <a:rPr sz="3200" spc="3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3200" spc="-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(LPP)</a:t>
            </a:r>
            <a:endParaRPr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/>
              <a:cs typeface="Arial MT"/>
            </a:endParaRPr>
          </a:p>
          <a:p>
            <a:pPr marL="2390080" defTabSz="1219170">
              <a:spcBef>
                <a:spcPts val="640"/>
              </a:spcBef>
            </a:pPr>
            <a:r>
              <a:rPr sz="2133" spc="-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*Lantikan</a:t>
            </a:r>
            <a:r>
              <a:rPr sz="2133" spc="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2133" spc="-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LPP</a:t>
            </a:r>
            <a:r>
              <a:rPr sz="2133" spc="-2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2133" spc="-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adalah</a:t>
            </a:r>
            <a:r>
              <a:rPr sz="2133" spc="-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2133" spc="-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menggunakan</a:t>
            </a:r>
            <a:r>
              <a:rPr sz="2133" spc="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cs typeface="Arial MT"/>
              </a:rPr>
              <a:t> </a:t>
            </a:r>
            <a:r>
              <a:rPr sz="2133" b="1" u="heavy" spc="-4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E3E3E"/>
                  </a:solidFill>
                </a:uFill>
                <a:latin typeface="Arial"/>
                <a:cs typeface="Arial"/>
              </a:rPr>
              <a:t>KEW.P</a:t>
            </a:r>
            <a:r>
              <a:rPr lang="en-US" sz="2133" b="1" u="heavy" spc="-4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E3E3E"/>
                  </a:solidFill>
                </a:uFill>
                <a:latin typeface="Arial"/>
                <a:cs typeface="Arial"/>
              </a:rPr>
              <a:t>S</a:t>
            </a:r>
            <a:r>
              <a:rPr sz="2133" b="1" u="heavy" spc="-4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E3E3E"/>
                  </a:solidFill>
                </a:uFill>
                <a:latin typeface="Arial"/>
                <a:cs typeface="Arial"/>
              </a:rPr>
              <a:t>-</a:t>
            </a:r>
            <a:r>
              <a:rPr lang="en-US" sz="2133" b="1" u="heavy" spc="-4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3E3E3E"/>
                  </a:solidFill>
                </a:uFill>
                <a:latin typeface="Arial"/>
                <a:cs typeface="Arial"/>
              </a:rPr>
              <a:t>19</a:t>
            </a:r>
            <a:endParaRPr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7930726" y="1983183"/>
            <a:ext cx="42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b="1" dirty="0">
                <a:solidFill>
                  <a:srgbClr val="404040"/>
                </a:solidFill>
                <a:latin typeface="Arial"/>
                <a:cs typeface="Arial"/>
              </a:rPr>
              <a:t>LPP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5"/>
          <p:cNvSpPr txBox="1"/>
          <p:nvPr/>
        </p:nvSpPr>
        <p:spPr>
          <a:xfrm>
            <a:off x="2464902" y="1964176"/>
            <a:ext cx="11971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b="1" spc="-13" dirty="0">
                <a:solidFill>
                  <a:srgbClr val="404040"/>
                </a:solidFill>
                <a:latin typeface="Arial"/>
                <a:cs typeface="Arial"/>
              </a:rPr>
              <a:t>TUGAS</a:t>
            </a:r>
            <a:r>
              <a:rPr sz="1600" b="1" spc="-53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404040"/>
                </a:solidFill>
                <a:latin typeface="Arial"/>
                <a:cs typeface="Arial"/>
              </a:rPr>
              <a:t>LPP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0082" y="2390825"/>
            <a:ext cx="5578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Dilantik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Pegawai</a:t>
            </a:r>
            <a:r>
              <a:rPr lang="en-US" sz="1600" dirty="0"/>
              <a:t> </a:t>
            </a:r>
            <a:r>
              <a:rPr lang="en-US" sz="1600" dirty="0" err="1"/>
              <a:t>Pengawal</a:t>
            </a:r>
            <a:r>
              <a:rPr lang="en-US" sz="1600" dirty="0"/>
              <a:t>/ </a:t>
            </a:r>
            <a:r>
              <a:rPr lang="en-US" sz="1600" dirty="0" err="1"/>
              <a:t>Ketua</a:t>
            </a:r>
            <a:r>
              <a:rPr lang="en-US" sz="1600" dirty="0"/>
              <a:t> </a:t>
            </a:r>
            <a:r>
              <a:rPr lang="en-US" sz="1600" dirty="0" err="1"/>
              <a:t>Pengarah</a:t>
            </a:r>
            <a:r>
              <a:rPr lang="en-US" sz="1600" dirty="0"/>
              <a:t>/ </a:t>
            </a:r>
            <a:r>
              <a:rPr lang="en-US" sz="1600" dirty="0" err="1"/>
              <a:t>Pengerusi</a:t>
            </a:r>
            <a:r>
              <a:rPr lang="en-US" sz="1600" dirty="0"/>
              <a:t> </a:t>
            </a:r>
            <a:r>
              <a:rPr lang="en-US" sz="1600" dirty="0" err="1"/>
              <a:t>Jawatankuasa</a:t>
            </a:r>
            <a:r>
              <a:rPr lang="en-US" sz="1600" dirty="0"/>
              <a:t> </a:t>
            </a:r>
            <a:r>
              <a:rPr lang="en-US" sz="1600" dirty="0" err="1"/>
              <a:t>Pengurusan</a:t>
            </a:r>
            <a:r>
              <a:rPr lang="en-US" sz="1600" dirty="0"/>
              <a:t> </a:t>
            </a:r>
            <a:r>
              <a:rPr lang="en-US" sz="1600" dirty="0" err="1"/>
              <a:t>Aset</a:t>
            </a:r>
            <a:r>
              <a:rPr lang="en-US" sz="1600" dirty="0"/>
              <a:t> </a:t>
            </a:r>
            <a:r>
              <a:rPr lang="en-US" sz="1600" dirty="0" err="1"/>
              <a:t>Kerajaan</a:t>
            </a:r>
            <a:r>
              <a:rPr lang="en-US" sz="1600" dirty="0"/>
              <a:t> (JKPAK) </a:t>
            </a:r>
            <a:r>
              <a:rPr lang="en-US" sz="1600" dirty="0" err="1"/>
              <a:t>peringkat</a:t>
            </a:r>
            <a:r>
              <a:rPr lang="en-US" sz="1600" dirty="0"/>
              <a:t> </a:t>
            </a:r>
            <a:r>
              <a:rPr lang="en-US" sz="1600" dirty="0" err="1"/>
              <a:t>Kementerian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Ibu</a:t>
            </a:r>
            <a:r>
              <a:rPr lang="en-US" sz="1600" dirty="0"/>
              <a:t> </a:t>
            </a:r>
            <a:r>
              <a:rPr lang="en-US" sz="1600" dirty="0" err="1"/>
              <a:t>Pejabat</a:t>
            </a:r>
            <a:r>
              <a:rPr lang="en-US" sz="1600" dirty="0"/>
              <a:t> </a:t>
            </a:r>
            <a:r>
              <a:rPr lang="en-US" sz="1600" dirty="0" err="1" smtClean="0"/>
              <a:t>Jabatan</a:t>
            </a:r>
            <a:endParaRPr lang="en-US" sz="1600" dirty="0"/>
          </a:p>
        </p:txBody>
      </p:sp>
      <p:sp>
        <p:nvSpPr>
          <p:cNvPr id="1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 rot="5400000">
            <a:off x="3320920" y="3064096"/>
            <a:ext cx="4940556" cy="2438401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3046" y="605924"/>
            <a:ext cx="9053407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pc="-24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PROSES 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spc="-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spc="-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spc="-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spc="-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spc="-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spc="-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spc="-1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 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spc="-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</a:t>
            </a:r>
            <a:r>
              <a:rPr spc="-1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spc="-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endParaRPr spc="-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8915" y="1443685"/>
            <a:ext cx="852037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 err="1" smtClean="0"/>
              <a:t>Mengenal</a:t>
            </a:r>
            <a:r>
              <a:rPr lang="en-US" dirty="0" smtClean="0"/>
              <a:t> </a:t>
            </a:r>
            <a:r>
              <a:rPr lang="en-US" dirty="0" err="1" smtClean="0"/>
              <a:t>pasti</a:t>
            </a:r>
            <a:r>
              <a:rPr lang="en-US" dirty="0" smtClean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hendak</a:t>
            </a:r>
            <a:r>
              <a:rPr lang="en-US" dirty="0"/>
              <a:t> </a:t>
            </a:r>
            <a:r>
              <a:rPr lang="en-US" dirty="0" err="1"/>
              <a:t>dilupuskan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84404" y="2088680"/>
            <a:ext cx="552939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KEW.PS-20</a:t>
            </a:r>
            <a:r>
              <a:rPr lang="en-US" b="1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Urus</a:t>
            </a:r>
            <a:r>
              <a:rPr lang="en-US" dirty="0"/>
              <a:t> </a:t>
            </a:r>
            <a:r>
              <a:rPr lang="en-US" dirty="0" err="1"/>
              <a:t>Setia</a:t>
            </a:r>
            <a:r>
              <a:rPr lang="en-US" dirty="0"/>
              <a:t> </a:t>
            </a:r>
            <a:r>
              <a:rPr lang="en-US" dirty="0" err="1"/>
              <a:t>Pelupusan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19200" y="2743200"/>
            <a:ext cx="993695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Melulus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UPA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/ </a:t>
            </a:r>
            <a:r>
              <a:rPr lang="en-US" dirty="0" err="1"/>
              <a:t>Kementerian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84404" y="3317642"/>
            <a:ext cx="57234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yang </a:t>
            </a:r>
            <a:r>
              <a:rPr lang="en-US" dirty="0" err="1"/>
              <a:t>diluluskan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09800" y="3855337"/>
            <a:ext cx="7840174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dirty="0" err="1"/>
              <a:t>Menyediakan</a:t>
            </a:r>
            <a:r>
              <a:rPr lang="en-US" dirty="0"/>
              <a:t> </a:t>
            </a:r>
            <a:r>
              <a:rPr lang="en-US" dirty="0" err="1"/>
              <a:t>Sijil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Stok </a:t>
            </a:r>
            <a:r>
              <a:rPr lang="en-US" b="1" dirty="0" smtClean="0">
                <a:solidFill>
                  <a:srgbClr val="C00000"/>
                </a:solidFill>
              </a:rPr>
              <a:t>(KEW.PS-22)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/>
              <a:t>dikemukakan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endParaRPr lang="en-US" dirty="0" smtClean="0"/>
          </a:p>
          <a:p>
            <a:pPr lvl="0" algn="ctr"/>
            <a:r>
              <a:rPr lang="en-US" dirty="0" err="1" smtClean="0"/>
              <a:t>Kuasa</a:t>
            </a:r>
            <a:r>
              <a:rPr lang="en-US" dirty="0" smtClean="0"/>
              <a:t> </a:t>
            </a:r>
            <a:r>
              <a:rPr lang="en-US" dirty="0" err="1"/>
              <a:t>Melulus</a:t>
            </a:r>
            <a:r>
              <a:rPr lang="en-US" dirty="0"/>
              <a:t> </a:t>
            </a:r>
            <a:r>
              <a:rPr lang="en-US" dirty="0" err="1"/>
              <a:t>berserta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sokongan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:-</a:t>
            </a:r>
          </a:p>
          <a:p>
            <a:pPr marL="742785" lvl="1" indent="-285750">
              <a:buFont typeface="Arial" panose="020B0604020202020204" pitchFamily="34" charset="0"/>
              <a:buChar char="•"/>
            </a:pPr>
            <a:r>
              <a:rPr lang="en-US" dirty="0"/>
              <a:t>Surat </a:t>
            </a:r>
            <a:r>
              <a:rPr lang="en-US" dirty="0" err="1"/>
              <a:t>Akuan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-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pindahan</a:t>
            </a:r>
            <a:r>
              <a:rPr lang="en-US" dirty="0"/>
              <a:t>;</a:t>
            </a:r>
          </a:p>
          <a:p>
            <a:pPr marL="742785" lvl="1" indent="-285750">
              <a:buFont typeface="Arial" panose="020B0604020202020204" pitchFamily="34" charset="0"/>
              <a:buChar char="•"/>
            </a:pPr>
            <a:r>
              <a:rPr lang="en-US" dirty="0"/>
              <a:t>Salinan </a:t>
            </a:r>
            <a:r>
              <a:rPr lang="en-US" dirty="0" err="1"/>
              <a:t>resit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-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;</a:t>
            </a:r>
          </a:p>
          <a:p>
            <a:pPr marL="742785" lvl="1" indent="-285750">
              <a:buFont typeface="Arial" panose="020B0604020202020204" pitchFamily="34" charset="0"/>
              <a:buChar char="•"/>
            </a:pPr>
            <a:r>
              <a:rPr lang="en-US" dirty="0"/>
              <a:t>Salinan </a:t>
            </a:r>
            <a:r>
              <a:rPr lang="en-US" dirty="0" err="1"/>
              <a:t>resit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/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Akuan</a:t>
            </a:r>
            <a:r>
              <a:rPr lang="en-US" dirty="0"/>
              <a:t> </a:t>
            </a:r>
            <a:r>
              <a:rPr lang="en-US" dirty="0" err="1"/>
              <a:t>Penerimaan</a:t>
            </a:r>
            <a:r>
              <a:rPr lang="en-US" dirty="0"/>
              <a:t> - </a:t>
            </a:r>
            <a:r>
              <a:rPr lang="en-US" dirty="0" err="1"/>
              <a:t>Buangan</a:t>
            </a:r>
            <a:r>
              <a:rPr lang="en-US" dirty="0"/>
              <a:t> </a:t>
            </a:r>
            <a:r>
              <a:rPr lang="en-US" dirty="0" err="1"/>
              <a:t>Terjadual</a:t>
            </a:r>
            <a:r>
              <a:rPr lang="en-US" dirty="0"/>
              <a:t>/ </a:t>
            </a:r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/>
              <a:t>Pepejal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marL="742785" lvl="1" indent="-285750">
              <a:buFont typeface="Arial" panose="020B0604020202020204" pitchFamily="34" charset="0"/>
              <a:buChar char="•"/>
            </a:pPr>
            <a:r>
              <a:rPr lang="en-US" dirty="0" err="1"/>
              <a:t>Sijil</a:t>
            </a:r>
            <a:r>
              <a:rPr lang="en-US" dirty="0"/>
              <a:t> </a:t>
            </a:r>
            <a:r>
              <a:rPr lang="en-US" dirty="0" err="1"/>
              <a:t>Penyaksian</a:t>
            </a:r>
            <a:r>
              <a:rPr lang="en-US" dirty="0"/>
              <a:t> </a:t>
            </a:r>
            <a:r>
              <a:rPr lang="en-US" dirty="0" err="1"/>
              <a:t>Pemusnahan</a:t>
            </a:r>
            <a:r>
              <a:rPr lang="en-US" dirty="0"/>
              <a:t> Stok </a:t>
            </a:r>
            <a:r>
              <a:rPr lang="en-US" b="1" dirty="0" smtClean="0">
                <a:solidFill>
                  <a:srgbClr val="C00000"/>
                </a:solidFill>
              </a:rPr>
              <a:t>(KEW.PS-21) </a:t>
            </a:r>
            <a:r>
              <a:rPr lang="en-US" dirty="0"/>
              <a:t>-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musnah</a:t>
            </a:r>
            <a:r>
              <a:rPr lang="en-US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8412" y="6055025"/>
            <a:ext cx="45354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dirty="0" err="1"/>
              <a:t>Mengemaskini</a:t>
            </a:r>
            <a:r>
              <a:rPr lang="en-US" dirty="0"/>
              <a:t> </a:t>
            </a:r>
            <a:r>
              <a:rPr lang="en-US" dirty="0" err="1"/>
              <a:t>rekod</a:t>
            </a:r>
            <a:r>
              <a:rPr lang="en-US" dirty="0"/>
              <a:t> KEW.PS-3 </a:t>
            </a:r>
            <a:r>
              <a:rPr lang="en-US" dirty="0" err="1"/>
              <a:t>dan</a:t>
            </a:r>
            <a:r>
              <a:rPr lang="en-US" dirty="0"/>
              <a:t> KEW.PS-4. </a:t>
            </a:r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3104642" y="1234694"/>
              <a:ext cx="2934970" cy="2934970"/>
            </a:xfrm>
            <a:custGeom>
              <a:avLst/>
              <a:gdLst/>
              <a:ahLst/>
              <a:cxnLst/>
              <a:rect l="l" t="t" r="r" b="b"/>
              <a:pathLst>
                <a:path w="2934970" h="2934970">
                  <a:moveTo>
                    <a:pt x="1467358" y="0"/>
                  </a:moveTo>
                  <a:lnTo>
                    <a:pt x="0" y="1467230"/>
                  </a:lnTo>
                  <a:lnTo>
                    <a:pt x="1467358" y="2934639"/>
                  </a:lnTo>
                  <a:lnTo>
                    <a:pt x="1629112" y="2772879"/>
                  </a:lnTo>
                  <a:lnTo>
                    <a:pt x="1467358" y="2772879"/>
                  </a:lnTo>
                  <a:lnTo>
                    <a:pt x="161797" y="1467230"/>
                  </a:lnTo>
                  <a:lnTo>
                    <a:pt x="1467358" y="161670"/>
                  </a:lnTo>
                  <a:lnTo>
                    <a:pt x="1629042" y="161670"/>
                  </a:lnTo>
                  <a:lnTo>
                    <a:pt x="1467358" y="0"/>
                  </a:lnTo>
                  <a:close/>
                </a:path>
                <a:path w="2934970" h="2934970">
                  <a:moveTo>
                    <a:pt x="1629042" y="161670"/>
                  </a:moveTo>
                  <a:lnTo>
                    <a:pt x="1467358" y="161670"/>
                  </a:lnTo>
                  <a:lnTo>
                    <a:pt x="2772918" y="1467230"/>
                  </a:lnTo>
                  <a:lnTo>
                    <a:pt x="1467358" y="2772879"/>
                  </a:lnTo>
                  <a:lnTo>
                    <a:pt x="1629112" y="2772879"/>
                  </a:lnTo>
                  <a:lnTo>
                    <a:pt x="2934716" y="1467230"/>
                  </a:lnTo>
                  <a:lnTo>
                    <a:pt x="1629042" y="161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169920" y="1383791"/>
              <a:ext cx="899160" cy="901065"/>
            </a:xfrm>
            <a:custGeom>
              <a:avLst/>
              <a:gdLst/>
              <a:ahLst/>
              <a:cxnLst/>
              <a:rect l="l" t="t" r="r" b="b"/>
              <a:pathLst>
                <a:path w="899160" h="901064">
                  <a:moveTo>
                    <a:pt x="449580" y="0"/>
                  </a:moveTo>
                  <a:lnTo>
                    <a:pt x="400595" y="2643"/>
                  </a:lnTo>
                  <a:lnTo>
                    <a:pt x="353137" y="10389"/>
                  </a:lnTo>
                  <a:lnTo>
                    <a:pt x="307482" y="22963"/>
                  </a:lnTo>
                  <a:lnTo>
                    <a:pt x="263902" y="40090"/>
                  </a:lnTo>
                  <a:lnTo>
                    <a:pt x="222673" y="61496"/>
                  </a:lnTo>
                  <a:lnTo>
                    <a:pt x="184068" y="86904"/>
                  </a:lnTo>
                  <a:lnTo>
                    <a:pt x="148363" y="116040"/>
                  </a:lnTo>
                  <a:lnTo>
                    <a:pt x="115830" y="148630"/>
                  </a:lnTo>
                  <a:lnTo>
                    <a:pt x="86746" y="184397"/>
                  </a:lnTo>
                  <a:lnTo>
                    <a:pt x="61383" y="223068"/>
                  </a:lnTo>
                  <a:lnTo>
                    <a:pt x="40016" y="264367"/>
                  </a:lnTo>
                  <a:lnTo>
                    <a:pt x="22920" y="308018"/>
                  </a:lnTo>
                  <a:lnTo>
                    <a:pt x="10369" y="353748"/>
                  </a:lnTo>
                  <a:lnTo>
                    <a:pt x="2638" y="401281"/>
                  </a:lnTo>
                  <a:lnTo>
                    <a:pt x="0" y="450342"/>
                  </a:lnTo>
                  <a:lnTo>
                    <a:pt x="2638" y="499402"/>
                  </a:lnTo>
                  <a:lnTo>
                    <a:pt x="10369" y="546935"/>
                  </a:lnTo>
                  <a:lnTo>
                    <a:pt x="22920" y="592665"/>
                  </a:lnTo>
                  <a:lnTo>
                    <a:pt x="40016" y="636316"/>
                  </a:lnTo>
                  <a:lnTo>
                    <a:pt x="61383" y="677615"/>
                  </a:lnTo>
                  <a:lnTo>
                    <a:pt x="86746" y="716286"/>
                  </a:lnTo>
                  <a:lnTo>
                    <a:pt x="115830" y="752053"/>
                  </a:lnTo>
                  <a:lnTo>
                    <a:pt x="148363" y="784643"/>
                  </a:lnTo>
                  <a:lnTo>
                    <a:pt x="184068" y="813779"/>
                  </a:lnTo>
                  <a:lnTo>
                    <a:pt x="222673" y="839187"/>
                  </a:lnTo>
                  <a:lnTo>
                    <a:pt x="263902" y="860593"/>
                  </a:lnTo>
                  <a:lnTo>
                    <a:pt x="307482" y="877720"/>
                  </a:lnTo>
                  <a:lnTo>
                    <a:pt x="353137" y="890294"/>
                  </a:lnTo>
                  <a:lnTo>
                    <a:pt x="400595" y="898040"/>
                  </a:lnTo>
                  <a:lnTo>
                    <a:pt x="449580" y="900684"/>
                  </a:lnTo>
                  <a:lnTo>
                    <a:pt x="498564" y="898040"/>
                  </a:lnTo>
                  <a:lnTo>
                    <a:pt x="546022" y="890294"/>
                  </a:lnTo>
                  <a:lnTo>
                    <a:pt x="591677" y="877720"/>
                  </a:lnTo>
                  <a:lnTo>
                    <a:pt x="635257" y="860593"/>
                  </a:lnTo>
                  <a:lnTo>
                    <a:pt x="676486" y="839187"/>
                  </a:lnTo>
                  <a:lnTo>
                    <a:pt x="715091" y="813779"/>
                  </a:lnTo>
                  <a:lnTo>
                    <a:pt x="750796" y="784643"/>
                  </a:lnTo>
                  <a:lnTo>
                    <a:pt x="783329" y="752053"/>
                  </a:lnTo>
                  <a:lnTo>
                    <a:pt x="812413" y="716286"/>
                  </a:lnTo>
                  <a:lnTo>
                    <a:pt x="837776" y="677615"/>
                  </a:lnTo>
                  <a:lnTo>
                    <a:pt x="859143" y="636316"/>
                  </a:lnTo>
                  <a:lnTo>
                    <a:pt x="876239" y="592665"/>
                  </a:lnTo>
                  <a:lnTo>
                    <a:pt x="888790" y="546935"/>
                  </a:lnTo>
                  <a:lnTo>
                    <a:pt x="896521" y="499402"/>
                  </a:lnTo>
                  <a:lnTo>
                    <a:pt x="899159" y="450342"/>
                  </a:lnTo>
                  <a:lnTo>
                    <a:pt x="896521" y="401281"/>
                  </a:lnTo>
                  <a:lnTo>
                    <a:pt x="888790" y="353748"/>
                  </a:lnTo>
                  <a:lnTo>
                    <a:pt x="876239" y="308018"/>
                  </a:lnTo>
                  <a:lnTo>
                    <a:pt x="859143" y="264367"/>
                  </a:lnTo>
                  <a:lnTo>
                    <a:pt x="837776" y="223068"/>
                  </a:lnTo>
                  <a:lnTo>
                    <a:pt x="812413" y="184397"/>
                  </a:lnTo>
                  <a:lnTo>
                    <a:pt x="783329" y="148630"/>
                  </a:lnTo>
                  <a:lnTo>
                    <a:pt x="750796" y="116040"/>
                  </a:lnTo>
                  <a:lnTo>
                    <a:pt x="715091" y="86904"/>
                  </a:lnTo>
                  <a:lnTo>
                    <a:pt x="676486" y="61496"/>
                  </a:lnTo>
                  <a:lnTo>
                    <a:pt x="635257" y="40090"/>
                  </a:lnTo>
                  <a:lnTo>
                    <a:pt x="591677" y="22963"/>
                  </a:lnTo>
                  <a:lnTo>
                    <a:pt x="546022" y="10389"/>
                  </a:lnTo>
                  <a:lnTo>
                    <a:pt x="498564" y="2643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F4BC2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081015" y="1383791"/>
              <a:ext cx="899160" cy="901065"/>
            </a:xfrm>
            <a:custGeom>
              <a:avLst/>
              <a:gdLst/>
              <a:ahLst/>
              <a:cxnLst/>
              <a:rect l="l" t="t" r="r" b="b"/>
              <a:pathLst>
                <a:path w="899160" h="901064">
                  <a:moveTo>
                    <a:pt x="449580" y="0"/>
                  </a:moveTo>
                  <a:lnTo>
                    <a:pt x="400595" y="2643"/>
                  </a:lnTo>
                  <a:lnTo>
                    <a:pt x="353137" y="10389"/>
                  </a:lnTo>
                  <a:lnTo>
                    <a:pt x="307482" y="22963"/>
                  </a:lnTo>
                  <a:lnTo>
                    <a:pt x="263902" y="40090"/>
                  </a:lnTo>
                  <a:lnTo>
                    <a:pt x="222673" y="61496"/>
                  </a:lnTo>
                  <a:lnTo>
                    <a:pt x="184068" y="86904"/>
                  </a:lnTo>
                  <a:lnTo>
                    <a:pt x="148363" y="116040"/>
                  </a:lnTo>
                  <a:lnTo>
                    <a:pt x="115830" y="148630"/>
                  </a:lnTo>
                  <a:lnTo>
                    <a:pt x="86746" y="184397"/>
                  </a:lnTo>
                  <a:lnTo>
                    <a:pt x="61383" y="223068"/>
                  </a:lnTo>
                  <a:lnTo>
                    <a:pt x="40016" y="264367"/>
                  </a:lnTo>
                  <a:lnTo>
                    <a:pt x="22920" y="308018"/>
                  </a:lnTo>
                  <a:lnTo>
                    <a:pt x="10369" y="353748"/>
                  </a:lnTo>
                  <a:lnTo>
                    <a:pt x="2638" y="401281"/>
                  </a:lnTo>
                  <a:lnTo>
                    <a:pt x="0" y="450342"/>
                  </a:lnTo>
                  <a:lnTo>
                    <a:pt x="2638" y="499402"/>
                  </a:lnTo>
                  <a:lnTo>
                    <a:pt x="10369" y="546935"/>
                  </a:lnTo>
                  <a:lnTo>
                    <a:pt x="22920" y="592665"/>
                  </a:lnTo>
                  <a:lnTo>
                    <a:pt x="40016" y="636316"/>
                  </a:lnTo>
                  <a:lnTo>
                    <a:pt x="61383" y="677615"/>
                  </a:lnTo>
                  <a:lnTo>
                    <a:pt x="86746" y="716286"/>
                  </a:lnTo>
                  <a:lnTo>
                    <a:pt x="115830" y="752053"/>
                  </a:lnTo>
                  <a:lnTo>
                    <a:pt x="148363" y="784643"/>
                  </a:lnTo>
                  <a:lnTo>
                    <a:pt x="184068" y="813779"/>
                  </a:lnTo>
                  <a:lnTo>
                    <a:pt x="222673" y="839187"/>
                  </a:lnTo>
                  <a:lnTo>
                    <a:pt x="263902" y="860593"/>
                  </a:lnTo>
                  <a:lnTo>
                    <a:pt x="307482" y="877720"/>
                  </a:lnTo>
                  <a:lnTo>
                    <a:pt x="353137" y="890294"/>
                  </a:lnTo>
                  <a:lnTo>
                    <a:pt x="400595" y="898040"/>
                  </a:lnTo>
                  <a:lnTo>
                    <a:pt x="449580" y="900684"/>
                  </a:lnTo>
                  <a:lnTo>
                    <a:pt x="498564" y="898040"/>
                  </a:lnTo>
                  <a:lnTo>
                    <a:pt x="546022" y="890294"/>
                  </a:lnTo>
                  <a:lnTo>
                    <a:pt x="591677" y="877720"/>
                  </a:lnTo>
                  <a:lnTo>
                    <a:pt x="635257" y="860593"/>
                  </a:lnTo>
                  <a:lnTo>
                    <a:pt x="676486" y="839187"/>
                  </a:lnTo>
                  <a:lnTo>
                    <a:pt x="715091" y="813779"/>
                  </a:lnTo>
                  <a:lnTo>
                    <a:pt x="750796" y="784643"/>
                  </a:lnTo>
                  <a:lnTo>
                    <a:pt x="783329" y="752053"/>
                  </a:lnTo>
                  <a:lnTo>
                    <a:pt x="812413" y="716286"/>
                  </a:lnTo>
                  <a:lnTo>
                    <a:pt x="837776" y="677615"/>
                  </a:lnTo>
                  <a:lnTo>
                    <a:pt x="859143" y="636316"/>
                  </a:lnTo>
                  <a:lnTo>
                    <a:pt x="876239" y="592665"/>
                  </a:lnTo>
                  <a:lnTo>
                    <a:pt x="888790" y="546935"/>
                  </a:lnTo>
                  <a:lnTo>
                    <a:pt x="896521" y="499402"/>
                  </a:lnTo>
                  <a:lnTo>
                    <a:pt x="899160" y="450342"/>
                  </a:lnTo>
                  <a:lnTo>
                    <a:pt x="896521" y="401281"/>
                  </a:lnTo>
                  <a:lnTo>
                    <a:pt x="888790" y="353748"/>
                  </a:lnTo>
                  <a:lnTo>
                    <a:pt x="876239" y="308018"/>
                  </a:lnTo>
                  <a:lnTo>
                    <a:pt x="859143" y="264367"/>
                  </a:lnTo>
                  <a:lnTo>
                    <a:pt x="837776" y="223068"/>
                  </a:lnTo>
                  <a:lnTo>
                    <a:pt x="812413" y="184397"/>
                  </a:lnTo>
                  <a:lnTo>
                    <a:pt x="783329" y="148630"/>
                  </a:lnTo>
                  <a:lnTo>
                    <a:pt x="750796" y="116040"/>
                  </a:lnTo>
                  <a:lnTo>
                    <a:pt x="715091" y="86904"/>
                  </a:lnTo>
                  <a:lnTo>
                    <a:pt x="676486" y="61496"/>
                  </a:lnTo>
                  <a:lnTo>
                    <a:pt x="635257" y="40090"/>
                  </a:lnTo>
                  <a:lnTo>
                    <a:pt x="591677" y="22963"/>
                  </a:lnTo>
                  <a:lnTo>
                    <a:pt x="546022" y="10389"/>
                  </a:lnTo>
                  <a:lnTo>
                    <a:pt x="498564" y="2643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EF762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169920" y="3139439"/>
              <a:ext cx="899160" cy="899160"/>
            </a:xfrm>
            <a:custGeom>
              <a:avLst/>
              <a:gdLst/>
              <a:ahLst/>
              <a:cxnLst/>
              <a:rect l="l" t="t" r="r" b="b"/>
              <a:pathLst>
                <a:path w="899160" h="899160">
                  <a:moveTo>
                    <a:pt x="449580" y="0"/>
                  </a:moveTo>
                  <a:lnTo>
                    <a:pt x="400595" y="2638"/>
                  </a:lnTo>
                  <a:lnTo>
                    <a:pt x="353137" y="10369"/>
                  </a:lnTo>
                  <a:lnTo>
                    <a:pt x="307482" y="22920"/>
                  </a:lnTo>
                  <a:lnTo>
                    <a:pt x="263902" y="40016"/>
                  </a:lnTo>
                  <a:lnTo>
                    <a:pt x="222673" y="61383"/>
                  </a:lnTo>
                  <a:lnTo>
                    <a:pt x="184068" y="86746"/>
                  </a:lnTo>
                  <a:lnTo>
                    <a:pt x="148363" y="115830"/>
                  </a:lnTo>
                  <a:lnTo>
                    <a:pt x="115830" y="148363"/>
                  </a:lnTo>
                  <a:lnTo>
                    <a:pt x="86746" y="184068"/>
                  </a:lnTo>
                  <a:lnTo>
                    <a:pt x="61383" y="222673"/>
                  </a:lnTo>
                  <a:lnTo>
                    <a:pt x="40016" y="263902"/>
                  </a:lnTo>
                  <a:lnTo>
                    <a:pt x="22920" y="307482"/>
                  </a:lnTo>
                  <a:lnTo>
                    <a:pt x="10369" y="353137"/>
                  </a:lnTo>
                  <a:lnTo>
                    <a:pt x="2638" y="400595"/>
                  </a:lnTo>
                  <a:lnTo>
                    <a:pt x="0" y="449580"/>
                  </a:lnTo>
                  <a:lnTo>
                    <a:pt x="2638" y="498564"/>
                  </a:lnTo>
                  <a:lnTo>
                    <a:pt x="10369" y="546022"/>
                  </a:lnTo>
                  <a:lnTo>
                    <a:pt x="22920" y="591677"/>
                  </a:lnTo>
                  <a:lnTo>
                    <a:pt x="40016" y="635257"/>
                  </a:lnTo>
                  <a:lnTo>
                    <a:pt x="61383" y="676486"/>
                  </a:lnTo>
                  <a:lnTo>
                    <a:pt x="86746" y="715091"/>
                  </a:lnTo>
                  <a:lnTo>
                    <a:pt x="115830" y="750796"/>
                  </a:lnTo>
                  <a:lnTo>
                    <a:pt x="148363" y="783329"/>
                  </a:lnTo>
                  <a:lnTo>
                    <a:pt x="184068" y="812413"/>
                  </a:lnTo>
                  <a:lnTo>
                    <a:pt x="222673" y="837776"/>
                  </a:lnTo>
                  <a:lnTo>
                    <a:pt x="263902" y="859143"/>
                  </a:lnTo>
                  <a:lnTo>
                    <a:pt x="307482" y="876239"/>
                  </a:lnTo>
                  <a:lnTo>
                    <a:pt x="353137" y="888790"/>
                  </a:lnTo>
                  <a:lnTo>
                    <a:pt x="400595" y="896521"/>
                  </a:lnTo>
                  <a:lnTo>
                    <a:pt x="449580" y="899160"/>
                  </a:lnTo>
                  <a:lnTo>
                    <a:pt x="498564" y="896521"/>
                  </a:lnTo>
                  <a:lnTo>
                    <a:pt x="546022" y="888790"/>
                  </a:lnTo>
                  <a:lnTo>
                    <a:pt x="591677" y="876239"/>
                  </a:lnTo>
                  <a:lnTo>
                    <a:pt x="635257" y="859143"/>
                  </a:lnTo>
                  <a:lnTo>
                    <a:pt x="676486" y="837776"/>
                  </a:lnTo>
                  <a:lnTo>
                    <a:pt x="715091" y="812413"/>
                  </a:lnTo>
                  <a:lnTo>
                    <a:pt x="750796" y="783329"/>
                  </a:lnTo>
                  <a:lnTo>
                    <a:pt x="783329" y="750796"/>
                  </a:lnTo>
                  <a:lnTo>
                    <a:pt x="812413" y="715091"/>
                  </a:lnTo>
                  <a:lnTo>
                    <a:pt x="837776" y="676486"/>
                  </a:lnTo>
                  <a:lnTo>
                    <a:pt x="859143" y="635257"/>
                  </a:lnTo>
                  <a:lnTo>
                    <a:pt x="876239" y="591677"/>
                  </a:lnTo>
                  <a:lnTo>
                    <a:pt x="888790" y="546022"/>
                  </a:lnTo>
                  <a:lnTo>
                    <a:pt x="896521" y="498564"/>
                  </a:lnTo>
                  <a:lnTo>
                    <a:pt x="899159" y="449580"/>
                  </a:lnTo>
                  <a:lnTo>
                    <a:pt x="896521" y="400595"/>
                  </a:lnTo>
                  <a:lnTo>
                    <a:pt x="888790" y="353137"/>
                  </a:lnTo>
                  <a:lnTo>
                    <a:pt x="876239" y="307482"/>
                  </a:lnTo>
                  <a:lnTo>
                    <a:pt x="859143" y="263902"/>
                  </a:lnTo>
                  <a:lnTo>
                    <a:pt x="837776" y="222673"/>
                  </a:lnTo>
                  <a:lnTo>
                    <a:pt x="812413" y="184068"/>
                  </a:lnTo>
                  <a:lnTo>
                    <a:pt x="783329" y="148363"/>
                  </a:lnTo>
                  <a:lnTo>
                    <a:pt x="750796" y="115830"/>
                  </a:lnTo>
                  <a:lnTo>
                    <a:pt x="715091" y="86746"/>
                  </a:lnTo>
                  <a:lnTo>
                    <a:pt x="676486" y="61383"/>
                  </a:lnTo>
                  <a:lnTo>
                    <a:pt x="635257" y="40016"/>
                  </a:lnTo>
                  <a:lnTo>
                    <a:pt x="591677" y="22920"/>
                  </a:lnTo>
                  <a:lnTo>
                    <a:pt x="546022" y="10369"/>
                  </a:lnTo>
                  <a:lnTo>
                    <a:pt x="498564" y="2638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1ED3D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081015" y="3139439"/>
              <a:ext cx="899160" cy="899160"/>
            </a:xfrm>
            <a:custGeom>
              <a:avLst/>
              <a:gdLst/>
              <a:ahLst/>
              <a:cxnLst/>
              <a:rect l="l" t="t" r="r" b="b"/>
              <a:pathLst>
                <a:path w="899160" h="899160">
                  <a:moveTo>
                    <a:pt x="449580" y="0"/>
                  </a:moveTo>
                  <a:lnTo>
                    <a:pt x="400595" y="2638"/>
                  </a:lnTo>
                  <a:lnTo>
                    <a:pt x="353137" y="10369"/>
                  </a:lnTo>
                  <a:lnTo>
                    <a:pt x="307482" y="22920"/>
                  </a:lnTo>
                  <a:lnTo>
                    <a:pt x="263902" y="40016"/>
                  </a:lnTo>
                  <a:lnTo>
                    <a:pt x="222673" y="61383"/>
                  </a:lnTo>
                  <a:lnTo>
                    <a:pt x="184068" y="86746"/>
                  </a:lnTo>
                  <a:lnTo>
                    <a:pt x="148363" y="115830"/>
                  </a:lnTo>
                  <a:lnTo>
                    <a:pt x="115830" y="148363"/>
                  </a:lnTo>
                  <a:lnTo>
                    <a:pt x="86746" y="184068"/>
                  </a:lnTo>
                  <a:lnTo>
                    <a:pt x="61383" y="222673"/>
                  </a:lnTo>
                  <a:lnTo>
                    <a:pt x="40016" y="263902"/>
                  </a:lnTo>
                  <a:lnTo>
                    <a:pt x="22920" y="307482"/>
                  </a:lnTo>
                  <a:lnTo>
                    <a:pt x="10369" y="353137"/>
                  </a:lnTo>
                  <a:lnTo>
                    <a:pt x="2638" y="400595"/>
                  </a:lnTo>
                  <a:lnTo>
                    <a:pt x="0" y="449580"/>
                  </a:lnTo>
                  <a:lnTo>
                    <a:pt x="2638" y="498564"/>
                  </a:lnTo>
                  <a:lnTo>
                    <a:pt x="10369" y="546022"/>
                  </a:lnTo>
                  <a:lnTo>
                    <a:pt x="22920" y="591677"/>
                  </a:lnTo>
                  <a:lnTo>
                    <a:pt x="40016" y="635257"/>
                  </a:lnTo>
                  <a:lnTo>
                    <a:pt x="61383" y="676486"/>
                  </a:lnTo>
                  <a:lnTo>
                    <a:pt x="86746" y="715091"/>
                  </a:lnTo>
                  <a:lnTo>
                    <a:pt x="115830" y="750796"/>
                  </a:lnTo>
                  <a:lnTo>
                    <a:pt x="148363" y="783329"/>
                  </a:lnTo>
                  <a:lnTo>
                    <a:pt x="184068" y="812413"/>
                  </a:lnTo>
                  <a:lnTo>
                    <a:pt x="222673" y="837776"/>
                  </a:lnTo>
                  <a:lnTo>
                    <a:pt x="263902" y="859143"/>
                  </a:lnTo>
                  <a:lnTo>
                    <a:pt x="307482" y="876239"/>
                  </a:lnTo>
                  <a:lnTo>
                    <a:pt x="353137" y="888790"/>
                  </a:lnTo>
                  <a:lnTo>
                    <a:pt x="400595" y="896521"/>
                  </a:lnTo>
                  <a:lnTo>
                    <a:pt x="449580" y="899160"/>
                  </a:lnTo>
                  <a:lnTo>
                    <a:pt x="498564" y="896521"/>
                  </a:lnTo>
                  <a:lnTo>
                    <a:pt x="546022" y="888790"/>
                  </a:lnTo>
                  <a:lnTo>
                    <a:pt x="591677" y="876239"/>
                  </a:lnTo>
                  <a:lnTo>
                    <a:pt x="635257" y="859143"/>
                  </a:lnTo>
                  <a:lnTo>
                    <a:pt x="676486" y="837776"/>
                  </a:lnTo>
                  <a:lnTo>
                    <a:pt x="715091" y="812413"/>
                  </a:lnTo>
                  <a:lnTo>
                    <a:pt x="750796" y="783329"/>
                  </a:lnTo>
                  <a:lnTo>
                    <a:pt x="783329" y="750796"/>
                  </a:lnTo>
                  <a:lnTo>
                    <a:pt x="812413" y="715091"/>
                  </a:lnTo>
                  <a:lnTo>
                    <a:pt x="837776" y="676486"/>
                  </a:lnTo>
                  <a:lnTo>
                    <a:pt x="859143" y="635257"/>
                  </a:lnTo>
                  <a:lnTo>
                    <a:pt x="876239" y="591677"/>
                  </a:lnTo>
                  <a:lnTo>
                    <a:pt x="888790" y="546022"/>
                  </a:lnTo>
                  <a:lnTo>
                    <a:pt x="896521" y="498564"/>
                  </a:lnTo>
                  <a:lnTo>
                    <a:pt x="899160" y="449580"/>
                  </a:lnTo>
                  <a:lnTo>
                    <a:pt x="896521" y="400595"/>
                  </a:lnTo>
                  <a:lnTo>
                    <a:pt x="888790" y="353137"/>
                  </a:lnTo>
                  <a:lnTo>
                    <a:pt x="876239" y="307482"/>
                  </a:lnTo>
                  <a:lnTo>
                    <a:pt x="859143" y="263902"/>
                  </a:lnTo>
                  <a:lnTo>
                    <a:pt x="837776" y="222673"/>
                  </a:lnTo>
                  <a:lnTo>
                    <a:pt x="812413" y="184068"/>
                  </a:lnTo>
                  <a:lnTo>
                    <a:pt x="783329" y="148363"/>
                  </a:lnTo>
                  <a:lnTo>
                    <a:pt x="750796" y="115830"/>
                  </a:lnTo>
                  <a:lnTo>
                    <a:pt x="715091" y="86746"/>
                  </a:lnTo>
                  <a:lnTo>
                    <a:pt x="676486" y="61383"/>
                  </a:lnTo>
                  <a:lnTo>
                    <a:pt x="635257" y="40016"/>
                  </a:lnTo>
                  <a:lnTo>
                    <a:pt x="591677" y="22920"/>
                  </a:lnTo>
                  <a:lnTo>
                    <a:pt x="546022" y="10369"/>
                  </a:lnTo>
                  <a:lnTo>
                    <a:pt x="498564" y="2638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1C7CE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424428" y="1597342"/>
              <a:ext cx="2334895" cy="2147570"/>
            </a:xfrm>
            <a:custGeom>
              <a:avLst/>
              <a:gdLst/>
              <a:ahLst/>
              <a:cxnLst/>
              <a:rect l="l" t="t" r="r" b="b"/>
              <a:pathLst>
                <a:path w="2334895" h="2147570">
                  <a:moveTo>
                    <a:pt x="313969" y="221691"/>
                  </a:moveTo>
                  <a:lnTo>
                    <a:pt x="298932" y="178028"/>
                  </a:lnTo>
                  <a:lnTo>
                    <a:pt x="289775" y="167487"/>
                  </a:lnTo>
                  <a:lnTo>
                    <a:pt x="268630" y="143167"/>
                  </a:lnTo>
                  <a:lnTo>
                    <a:pt x="265341" y="141541"/>
                  </a:lnTo>
                  <a:lnTo>
                    <a:pt x="265341" y="228434"/>
                  </a:lnTo>
                  <a:lnTo>
                    <a:pt x="263525" y="256730"/>
                  </a:lnTo>
                  <a:lnTo>
                    <a:pt x="250913" y="282130"/>
                  </a:lnTo>
                  <a:lnTo>
                    <a:pt x="230251" y="300088"/>
                  </a:lnTo>
                  <a:lnTo>
                    <a:pt x="204330" y="308978"/>
                  </a:lnTo>
                  <a:lnTo>
                    <a:pt x="176022" y="307149"/>
                  </a:lnTo>
                  <a:lnTo>
                    <a:pt x="150622" y="294576"/>
                  </a:lnTo>
                  <a:lnTo>
                    <a:pt x="132664" y="273939"/>
                  </a:lnTo>
                  <a:lnTo>
                    <a:pt x="123837" y="248259"/>
                  </a:lnTo>
                  <a:lnTo>
                    <a:pt x="123875" y="246443"/>
                  </a:lnTo>
                  <a:lnTo>
                    <a:pt x="125603" y="219773"/>
                  </a:lnTo>
                  <a:lnTo>
                    <a:pt x="138201" y="194373"/>
                  </a:lnTo>
                  <a:lnTo>
                    <a:pt x="158877" y="176403"/>
                  </a:lnTo>
                  <a:lnTo>
                    <a:pt x="184785" y="167487"/>
                  </a:lnTo>
                  <a:lnTo>
                    <a:pt x="213106" y="169227"/>
                  </a:lnTo>
                  <a:lnTo>
                    <a:pt x="238493" y="181889"/>
                  </a:lnTo>
                  <a:lnTo>
                    <a:pt x="256451" y="202552"/>
                  </a:lnTo>
                  <a:lnTo>
                    <a:pt x="265341" y="228434"/>
                  </a:lnTo>
                  <a:lnTo>
                    <a:pt x="265341" y="141541"/>
                  </a:lnTo>
                  <a:lnTo>
                    <a:pt x="225806" y="121856"/>
                  </a:lnTo>
                  <a:lnTo>
                    <a:pt x="177990" y="118859"/>
                  </a:lnTo>
                  <a:lnTo>
                    <a:pt x="134277" y="133896"/>
                  </a:lnTo>
                  <a:lnTo>
                    <a:pt x="99402" y="164223"/>
                  </a:lnTo>
                  <a:lnTo>
                    <a:pt x="78105" y="207073"/>
                  </a:lnTo>
                  <a:lnTo>
                    <a:pt x="75145" y="254825"/>
                  </a:lnTo>
                  <a:lnTo>
                    <a:pt x="90182" y="298488"/>
                  </a:lnTo>
                  <a:lnTo>
                    <a:pt x="120484" y="333349"/>
                  </a:lnTo>
                  <a:lnTo>
                    <a:pt x="163322" y="354647"/>
                  </a:lnTo>
                  <a:lnTo>
                    <a:pt x="211124" y="357606"/>
                  </a:lnTo>
                  <a:lnTo>
                    <a:pt x="254838" y="342569"/>
                  </a:lnTo>
                  <a:lnTo>
                    <a:pt x="289712" y="312267"/>
                  </a:lnTo>
                  <a:lnTo>
                    <a:pt x="291350" y="308978"/>
                  </a:lnTo>
                  <a:lnTo>
                    <a:pt x="311023" y="269430"/>
                  </a:lnTo>
                  <a:lnTo>
                    <a:pt x="313969" y="221691"/>
                  </a:lnTo>
                  <a:close/>
                </a:path>
                <a:path w="2334895" h="2147570">
                  <a:moveTo>
                    <a:pt x="377952" y="1911921"/>
                  </a:moveTo>
                  <a:lnTo>
                    <a:pt x="365760" y="1911921"/>
                  </a:lnTo>
                  <a:lnTo>
                    <a:pt x="365760" y="1880171"/>
                  </a:lnTo>
                  <a:lnTo>
                    <a:pt x="338455" y="1880298"/>
                  </a:lnTo>
                  <a:lnTo>
                    <a:pt x="325767" y="1841411"/>
                  </a:lnTo>
                  <a:lnTo>
                    <a:pt x="292481" y="1836229"/>
                  </a:lnTo>
                  <a:lnTo>
                    <a:pt x="271335" y="1839150"/>
                  </a:lnTo>
                  <a:lnTo>
                    <a:pt x="252133" y="1847253"/>
                  </a:lnTo>
                  <a:lnTo>
                    <a:pt x="234061" y="1860169"/>
                  </a:lnTo>
                  <a:lnTo>
                    <a:pt x="216281" y="1877504"/>
                  </a:lnTo>
                  <a:lnTo>
                    <a:pt x="216281" y="2119693"/>
                  </a:lnTo>
                  <a:lnTo>
                    <a:pt x="246837" y="2098687"/>
                  </a:lnTo>
                  <a:lnTo>
                    <a:pt x="278104" y="2086216"/>
                  </a:lnTo>
                  <a:lnTo>
                    <a:pt x="309156" y="2082965"/>
                  </a:lnTo>
                  <a:lnTo>
                    <a:pt x="339090" y="2089594"/>
                  </a:lnTo>
                  <a:lnTo>
                    <a:pt x="338455" y="1890217"/>
                  </a:lnTo>
                  <a:lnTo>
                    <a:pt x="353441" y="1890217"/>
                  </a:lnTo>
                  <a:lnTo>
                    <a:pt x="352425" y="2113978"/>
                  </a:lnTo>
                  <a:lnTo>
                    <a:pt x="315036" y="2103539"/>
                  </a:lnTo>
                  <a:lnTo>
                    <a:pt x="283400" y="2102789"/>
                  </a:lnTo>
                  <a:lnTo>
                    <a:pt x="252222" y="2109355"/>
                  </a:lnTo>
                  <a:lnTo>
                    <a:pt x="216281" y="2120836"/>
                  </a:lnTo>
                  <a:lnTo>
                    <a:pt x="216281" y="2122487"/>
                  </a:lnTo>
                  <a:lnTo>
                    <a:pt x="207391" y="2120963"/>
                  </a:lnTo>
                  <a:lnTo>
                    <a:pt x="172199" y="2109762"/>
                  </a:lnTo>
                  <a:lnTo>
                    <a:pt x="140157" y="2102078"/>
                  </a:lnTo>
                  <a:lnTo>
                    <a:pt x="107175" y="2101596"/>
                  </a:lnTo>
                  <a:lnTo>
                    <a:pt x="69215" y="2112073"/>
                  </a:lnTo>
                  <a:lnTo>
                    <a:pt x="70231" y="1890217"/>
                  </a:lnTo>
                  <a:lnTo>
                    <a:pt x="85217" y="1890217"/>
                  </a:lnTo>
                  <a:lnTo>
                    <a:pt x="84582" y="2089594"/>
                  </a:lnTo>
                  <a:lnTo>
                    <a:pt x="114503" y="2082965"/>
                  </a:lnTo>
                  <a:lnTo>
                    <a:pt x="145554" y="2086216"/>
                  </a:lnTo>
                  <a:lnTo>
                    <a:pt x="176822" y="2098687"/>
                  </a:lnTo>
                  <a:lnTo>
                    <a:pt x="207391" y="2119693"/>
                  </a:lnTo>
                  <a:lnTo>
                    <a:pt x="207391" y="1877504"/>
                  </a:lnTo>
                  <a:lnTo>
                    <a:pt x="189598" y="1860169"/>
                  </a:lnTo>
                  <a:lnTo>
                    <a:pt x="171526" y="1847253"/>
                  </a:lnTo>
                  <a:lnTo>
                    <a:pt x="152323" y="1839150"/>
                  </a:lnTo>
                  <a:lnTo>
                    <a:pt x="131191" y="1836229"/>
                  </a:lnTo>
                  <a:lnTo>
                    <a:pt x="120777" y="1836737"/>
                  </a:lnTo>
                  <a:lnTo>
                    <a:pt x="109689" y="1838452"/>
                  </a:lnTo>
                  <a:lnTo>
                    <a:pt x="97891" y="1841411"/>
                  </a:lnTo>
                  <a:lnTo>
                    <a:pt x="85344" y="1845627"/>
                  </a:lnTo>
                  <a:lnTo>
                    <a:pt x="85217" y="1880298"/>
                  </a:lnTo>
                  <a:lnTo>
                    <a:pt x="56261" y="1880171"/>
                  </a:lnTo>
                  <a:lnTo>
                    <a:pt x="56261" y="1911921"/>
                  </a:lnTo>
                  <a:lnTo>
                    <a:pt x="45720" y="1911921"/>
                  </a:lnTo>
                  <a:lnTo>
                    <a:pt x="45720" y="2147125"/>
                  </a:lnTo>
                  <a:lnTo>
                    <a:pt x="377952" y="2147125"/>
                  </a:lnTo>
                  <a:lnTo>
                    <a:pt x="377952" y="1911921"/>
                  </a:lnTo>
                  <a:close/>
                </a:path>
                <a:path w="2334895" h="2147570">
                  <a:moveTo>
                    <a:pt x="389382" y="264223"/>
                  </a:moveTo>
                  <a:lnTo>
                    <a:pt x="350520" y="242633"/>
                  </a:lnTo>
                  <a:lnTo>
                    <a:pt x="350431" y="229958"/>
                  </a:lnTo>
                  <a:lnTo>
                    <a:pt x="349694" y="220218"/>
                  </a:lnTo>
                  <a:lnTo>
                    <a:pt x="347980" y="209283"/>
                  </a:lnTo>
                  <a:lnTo>
                    <a:pt x="345440" y="198564"/>
                  </a:lnTo>
                  <a:lnTo>
                    <a:pt x="376555" y="170497"/>
                  </a:lnTo>
                  <a:lnTo>
                    <a:pt x="354418" y="128841"/>
                  </a:lnTo>
                  <a:lnTo>
                    <a:pt x="348615" y="117919"/>
                  </a:lnTo>
                  <a:lnTo>
                    <a:pt x="332752" y="121894"/>
                  </a:lnTo>
                  <a:lnTo>
                    <a:pt x="332752" y="229958"/>
                  </a:lnTo>
                  <a:lnTo>
                    <a:pt x="328295" y="274015"/>
                  </a:lnTo>
                  <a:lnTo>
                    <a:pt x="310134" y="314413"/>
                  </a:lnTo>
                  <a:lnTo>
                    <a:pt x="281305" y="346011"/>
                  </a:lnTo>
                  <a:lnTo>
                    <a:pt x="244589" y="367182"/>
                  </a:lnTo>
                  <a:lnTo>
                    <a:pt x="202806" y="376313"/>
                  </a:lnTo>
                  <a:lnTo>
                    <a:pt x="158750" y="371792"/>
                  </a:lnTo>
                  <a:lnTo>
                    <a:pt x="118338" y="353707"/>
                  </a:lnTo>
                  <a:lnTo>
                    <a:pt x="111010" y="347027"/>
                  </a:lnTo>
                  <a:lnTo>
                    <a:pt x="86728" y="324904"/>
                  </a:lnTo>
                  <a:lnTo>
                    <a:pt x="65544" y="288226"/>
                  </a:lnTo>
                  <a:lnTo>
                    <a:pt x="56362" y="246443"/>
                  </a:lnTo>
                  <a:lnTo>
                    <a:pt x="60833" y="202374"/>
                  </a:lnTo>
                  <a:lnTo>
                    <a:pt x="78981" y="161988"/>
                  </a:lnTo>
                  <a:lnTo>
                    <a:pt x="107810" y="130416"/>
                  </a:lnTo>
                  <a:lnTo>
                    <a:pt x="144526" y="109258"/>
                  </a:lnTo>
                  <a:lnTo>
                    <a:pt x="186309" y="100114"/>
                  </a:lnTo>
                  <a:lnTo>
                    <a:pt x="230378" y="104584"/>
                  </a:lnTo>
                  <a:lnTo>
                    <a:pt x="270776" y="122732"/>
                  </a:lnTo>
                  <a:lnTo>
                    <a:pt x="302387" y="151536"/>
                  </a:lnTo>
                  <a:lnTo>
                    <a:pt x="323570" y="188201"/>
                  </a:lnTo>
                  <a:lnTo>
                    <a:pt x="332752" y="229958"/>
                  </a:lnTo>
                  <a:lnTo>
                    <a:pt x="332752" y="121894"/>
                  </a:lnTo>
                  <a:lnTo>
                    <a:pt x="304927" y="128841"/>
                  </a:lnTo>
                  <a:lnTo>
                    <a:pt x="297573" y="121615"/>
                  </a:lnTo>
                  <a:lnTo>
                    <a:pt x="289648" y="114960"/>
                  </a:lnTo>
                  <a:lnTo>
                    <a:pt x="281203" y="108902"/>
                  </a:lnTo>
                  <a:lnTo>
                    <a:pt x="272288" y="103441"/>
                  </a:lnTo>
                  <a:lnTo>
                    <a:pt x="273685" y="103822"/>
                  </a:lnTo>
                  <a:lnTo>
                    <a:pt x="273685" y="103441"/>
                  </a:lnTo>
                  <a:lnTo>
                    <a:pt x="273748" y="100114"/>
                  </a:lnTo>
                  <a:lnTo>
                    <a:pt x="273951" y="88836"/>
                  </a:lnTo>
                  <a:lnTo>
                    <a:pt x="274574" y="54800"/>
                  </a:lnTo>
                  <a:lnTo>
                    <a:pt x="217043" y="39433"/>
                  </a:lnTo>
                  <a:lnTo>
                    <a:pt x="193294" y="82232"/>
                  </a:lnTo>
                  <a:lnTo>
                    <a:pt x="194691" y="82613"/>
                  </a:lnTo>
                  <a:lnTo>
                    <a:pt x="183591" y="82931"/>
                  </a:lnTo>
                  <a:lnTo>
                    <a:pt x="172656" y="84061"/>
                  </a:lnTo>
                  <a:lnTo>
                    <a:pt x="161899" y="86029"/>
                  </a:lnTo>
                  <a:lnTo>
                    <a:pt x="151384" y="88836"/>
                  </a:lnTo>
                  <a:lnTo>
                    <a:pt x="151638" y="88709"/>
                  </a:lnTo>
                  <a:lnTo>
                    <a:pt x="116459" y="54673"/>
                  </a:lnTo>
                  <a:lnTo>
                    <a:pt x="65913" y="86169"/>
                  </a:lnTo>
                  <a:lnTo>
                    <a:pt x="80645" y="131508"/>
                  </a:lnTo>
                  <a:lnTo>
                    <a:pt x="74714" y="138163"/>
                  </a:lnTo>
                  <a:lnTo>
                    <a:pt x="69164" y="145148"/>
                  </a:lnTo>
                  <a:lnTo>
                    <a:pt x="64008" y="152501"/>
                  </a:lnTo>
                  <a:lnTo>
                    <a:pt x="59309" y="160210"/>
                  </a:lnTo>
                  <a:lnTo>
                    <a:pt x="15367" y="159448"/>
                  </a:lnTo>
                  <a:lnTo>
                    <a:pt x="0" y="216979"/>
                  </a:lnTo>
                  <a:lnTo>
                    <a:pt x="38354" y="238188"/>
                  </a:lnTo>
                  <a:lnTo>
                    <a:pt x="38684" y="248259"/>
                  </a:lnTo>
                  <a:lnTo>
                    <a:pt x="39662" y="258229"/>
                  </a:lnTo>
                  <a:lnTo>
                    <a:pt x="41300" y="268058"/>
                  </a:lnTo>
                  <a:lnTo>
                    <a:pt x="43561" y="277685"/>
                  </a:lnTo>
                  <a:lnTo>
                    <a:pt x="11049" y="304101"/>
                  </a:lnTo>
                  <a:lnTo>
                    <a:pt x="36195" y="357949"/>
                  </a:lnTo>
                  <a:lnTo>
                    <a:pt x="84328" y="348678"/>
                  </a:lnTo>
                  <a:lnTo>
                    <a:pt x="83566" y="347027"/>
                  </a:lnTo>
                  <a:lnTo>
                    <a:pt x="90893" y="354330"/>
                  </a:lnTo>
                  <a:lnTo>
                    <a:pt x="98767" y="360984"/>
                  </a:lnTo>
                  <a:lnTo>
                    <a:pt x="107175" y="367055"/>
                  </a:lnTo>
                  <a:lnTo>
                    <a:pt x="116078" y="372554"/>
                  </a:lnTo>
                  <a:lnTo>
                    <a:pt x="115316" y="418782"/>
                  </a:lnTo>
                  <a:lnTo>
                    <a:pt x="172847" y="434149"/>
                  </a:lnTo>
                  <a:lnTo>
                    <a:pt x="195326" y="393763"/>
                  </a:lnTo>
                  <a:lnTo>
                    <a:pt x="206692" y="393420"/>
                  </a:lnTo>
                  <a:lnTo>
                    <a:pt x="217932" y="392163"/>
                  </a:lnTo>
                  <a:lnTo>
                    <a:pt x="228968" y="390042"/>
                  </a:lnTo>
                  <a:lnTo>
                    <a:pt x="239776" y="387032"/>
                  </a:lnTo>
                  <a:lnTo>
                    <a:pt x="235204" y="390207"/>
                  </a:lnTo>
                  <a:lnTo>
                    <a:pt x="272288" y="422338"/>
                  </a:lnTo>
                  <a:lnTo>
                    <a:pt x="321056" y="388175"/>
                  </a:lnTo>
                  <a:lnTo>
                    <a:pt x="320611" y="387032"/>
                  </a:lnTo>
                  <a:lnTo>
                    <a:pt x="316496" y="376313"/>
                  </a:lnTo>
                  <a:lnTo>
                    <a:pt x="305562" y="347789"/>
                  </a:lnTo>
                  <a:lnTo>
                    <a:pt x="311480" y="341630"/>
                  </a:lnTo>
                  <a:lnTo>
                    <a:pt x="317017" y="335089"/>
                  </a:lnTo>
                  <a:lnTo>
                    <a:pt x="322135" y="328180"/>
                  </a:lnTo>
                  <a:lnTo>
                    <a:pt x="326771" y="320865"/>
                  </a:lnTo>
                  <a:lnTo>
                    <a:pt x="373888" y="321754"/>
                  </a:lnTo>
                  <a:lnTo>
                    <a:pt x="374116" y="320865"/>
                  </a:lnTo>
                  <a:lnTo>
                    <a:pt x="389382" y="264223"/>
                  </a:lnTo>
                  <a:close/>
                </a:path>
                <a:path w="2334895" h="2147570">
                  <a:moveTo>
                    <a:pt x="391668" y="132905"/>
                  </a:moveTo>
                  <a:lnTo>
                    <a:pt x="390525" y="134175"/>
                  </a:lnTo>
                  <a:lnTo>
                    <a:pt x="391033" y="135064"/>
                  </a:lnTo>
                  <a:lnTo>
                    <a:pt x="391668" y="132905"/>
                  </a:lnTo>
                  <a:close/>
                </a:path>
                <a:path w="2334895" h="2147570">
                  <a:moveTo>
                    <a:pt x="2310384" y="1959038"/>
                  </a:moveTo>
                  <a:lnTo>
                    <a:pt x="2253869" y="2006028"/>
                  </a:lnTo>
                  <a:lnTo>
                    <a:pt x="2253234" y="2002218"/>
                  </a:lnTo>
                  <a:lnTo>
                    <a:pt x="2249805" y="1999424"/>
                  </a:lnTo>
                  <a:lnTo>
                    <a:pt x="2228977" y="1999424"/>
                  </a:lnTo>
                  <a:lnTo>
                    <a:pt x="2228977" y="1986343"/>
                  </a:lnTo>
                  <a:lnTo>
                    <a:pt x="2226475" y="1973922"/>
                  </a:lnTo>
                  <a:lnTo>
                    <a:pt x="2219655" y="1963788"/>
                  </a:lnTo>
                  <a:lnTo>
                    <a:pt x="2209520" y="1956968"/>
                  </a:lnTo>
                  <a:lnTo>
                    <a:pt x="2197100" y="1954466"/>
                  </a:lnTo>
                  <a:lnTo>
                    <a:pt x="2154682" y="1954466"/>
                  </a:lnTo>
                  <a:lnTo>
                    <a:pt x="2168982" y="1945030"/>
                  </a:lnTo>
                  <a:lnTo>
                    <a:pt x="2180132" y="1932038"/>
                  </a:lnTo>
                  <a:lnTo>
                    <a:pt x="2181212" y="1929701"/>
                  </a:lnTo>
                  <a:lnTo>
                    <a:pt x="2187397" y="1916277"/>
                  </a:lnTo>
                  <a:lnTo>
                    <a:pt x="2189988" y="1898459"/>
                  </a:lnTo>
                  <a:lnTo>
                    <a:pt x="2185085" y="1874278"/>
                  </a:lnTo>
                  <a:lnTo>
                    <a:pt x="2180399" y="1867344"/>
                  </a:lnTo>
                  <a:lnTo>
                    <a:pt x="2171725" y="1854492"/>
                  </a:lnTo>
                  <a:lnTo>
                    <a:pt x="2158873" y="1845818"/>
                  </a:lnTo>
                  <a:lnTo>
                    <a:pt x="2158873" y="1898459"/>
                  </a:lnTo>
                  <a:lnTo>
                    <a:pt x="2156422" y="1910638"/>
                  </a:lnTo>
                  <a:lnTo>
                    <a:pt x="2149741" y="1920557"/>
                  </a:lnTo>
                  <a:lnTo>
                    <a:pt x="2139848" y="1927250"/>
                  </a:lnTo>
                  <a:lnTo>
                    <a:pt x="2127758" y="1929701"/>
                  </a:lnTo>
                  <a:lnTo>
                    <a:pt x="2115604" y="1927250"/>
                  </a:lnTo>
                  <a:lnTo>
                    <a:pt x="2105723" y="1920557"/>
                  </a:lnTo>
                  <a:lnTo>
                    <a:pt x="2099068" y="1910638"/>
                  </a:lnTo>
                  <a:lnTo>
                    <a:pt x="2096643" y="1898459"/>
                  </a:lnTo>
                  <a:lnTo>
                    <a:pt x="2099068" y="1886369"/>
                  </a:lnTo>
                  <a:lnTo>
                    <a:pt x="2105723" y="1876475"/>
                  </a:lnTo>
                  <a:lnTo>
                    <a:pt x="2115604" y="1869795"/>
                  </a:lnTo>
                  <a:lnTo>
                    <a:pt x="2127758" y="1867344"/>
                  </a:lnTo>
                  <a:lnTo>
                    <a:pt x="2139848" y="1869795"/>
                  </a:lnTo>
                  <a:lnTo>
                    <a:pt x="2149741" y="1876475"/>
                  </a:lnTo>
                  <a:lnTo>
                    <a:pt x="2156422" y="1886369"/>
                  </a:lnTo>
                  <a:lnTo>
                    <a:pt x="2158873" y="1898459"/>
                  </a:lnTo>
                  <a:lnTo>
                    <a:pt x="2158873" y="1845818"/>
                  </a:lnTo>
                  <a:lnTo>
                    <a:pt x="2151938" y="1841131"/>
                  </a:lnTo>
                  <a:lnTo>
                    <a:pt x="2127758" y="1836229"/>
                  </a:lnTo>
                  <a:lnTo>
                    <a:pt x="2103513" y="1841131"/>
                  </a:lnTo>
                  <a:lnTo>
                    <a:pt x="2083727" y="1854492"/>
                  </a:lnTo>
                  <a:lnTo>
                    <a:pt x="2070404" y="1874278"/>
                  </a:lnTo>
                  <a:lnTo>
                    <a:pt x="2065528" y="1898459"/>
                  </a:lnTo>
                  <a:lnTo>
                    <a:pt x="2068093" y="1916277"/>
                  </a:lnTo>
                  <a:lnTo>
                    <a:pt x="2075319" y="1932038"/>
                  </a:lnTo>
                  <a:lnTo>
                    <a:pt x="2086470" y="1945030"/>
                  </a:lnTo>
                  <a:lnTo>
                    <a:pt x="2100834" y="1954466"/>
                  </a:lnTo>
                  <a:lnTo>
                    <a:pt x="2043938" y="1954466"/>
                  </a:lnTo>
                  <a:lnTo>
                    <a:pt x="2066798" y="1919160"/>
                  </a:lnTo>
                  <a:lnTo>
                    <a:pt x="2063762" y="1904060"/>
                  </a:lnTo>
                  <a:lnTo>
                    <a:pt x="2063673" y="1903920"/>
                  </a:lnTo>
                  <a:lnTo>
                    <a:pt x="2055495" y="1891753"/>
                  </a:lnTo>
                  <a:lnTo>
                    <a:pt x="2043303" y="1883524"/>
                  </a:lnTo>
                  <a:lnTo>
                    <a:pt x="2043303" y="1910778"/>
                  </a:lnTo>
                  <a:lnTo>
                    <a:pt x="2043303" y="1927542"/>
                  </a:lnTo>
                  <a:lnTo>
                    <a:pt x="2036572" y="1934273"/>
                  </a:lnTo>
                  <a:lnTo>
                    <a:pt x="2019808" y="1934273"/>
                  </a:lnTo>
                  <a:lnTo>
                    <a:pt x="2013077" y="1927542"/>
                  </a:lnTo>
                  <a:lnTo>
                    <a:pt x="2013077" y="1910778"/>
                  </a:lnTo>
                  <a:lnTo>
                    <a:pt x="2019808" y="1903920"/>
                  </a:lnTo>
                  <a:lnTo>
                    <a:pt x="2036572" y="1903920"/>
                  </a:lnTo>
                  <a:lnTo>
                    <a:pt x="2043303" y="1910778"/>
                  </a:lnTo>
                  <a:lnTo>
                    <a:pt x="2043303" y="1883524"/>
                  </a:lnTo>
                  <a:lnTo>
                    <a:pt x="2028190" y="1880425"/>
                  </a:lnTo>
                  <a:lnTo>
                    <a:pt x="2013127" y="1883460"/>
                  </a:lnTo>
                  <a:lnTo>
                    <a:pt x="2000821" y="1891753"/>
                  </a:lnTo>
                  <a:lnTo>
                    <a:pt x="1992503" y="1904060"/>
                  </a:lnTo>
                  <a:lnTo>
                    <a:pt x="1989455" y="1919160"/>
                  </a:lnTo>
                  <a:lnTo>
                    <a:pt x="1991131" y="1930488"/>
                  </a:lnTo>
                  <a:lnTo>
                    <a:pt x="1995843" y="1940483"/>
                  </a:lnTo>
                  <a:lnTo>
                    <a:pt x="2003107" y="1948649"/>
                  </a:lnTo>
                  <a:lnTo>
                    <a:pt x="2012442" y="1954466"/>
                  </a:lnTo>
                  <a:lnTo>
                    <a:pt x="1984121" y="1954466"/>
                  </a:lnTo>
                  <a:lnTo>
                    <a:pt x="1971687" y="1956968"/>
                  </a:lnTo>
                  <a:lnTo>
                    <a:pt x="1961553" y="1963788"/>
                  </a:lnTo>
                  <a:lnTo>
                    <a:pt x="1954733" y="1973922"/>
                  </a:lnTo>
                  <a:lnTo>
                    <a:pt x="1952244" y="1986343"/>
                  </a:lnTo>
                  <a:lnTo>
                    <a:pt x="1952244" y="2113724"/>
                  </a:lnTo>
                  <a:lnTo>
                    <a:pt x="1954733" y="2126157"/>
                  </a:lnTo>
                  <a:lnTo>
                    <a:pt x="1961553" y="2136292"/>
                  </a:lnTo>
                  <a:lnTo>
                    <a:pt x="1971687" y="2143112"/>
                  </a:lnTo>
                  <a:lnTo>
                    <a:pt x="1984121" y="2145601"/>
                  </a:lnTo>
                  <a:lnTo>
                    <a:pt x="2197100" y="2145601"/>
                  </a:lnTo>
                  <a:lnTo>
                    <a:pt x="2209520" y="2143112"/>
                  </a:lnTo>
                  <a:lnTo>
                    <a:pt x="2219655" y="2136292"/>
                  </a:lnTo>
                  <a:lnTo>
                    <a:pt x="2226475" y="2126157"/>
                  </a:lnTo>
                  <a:lnTo>
                    <a:pt x="2228977" y="2113724"/>
                  </a:lnTo>
                  <a:lnTo>
                    <a:pt x="2228977" y="2100643"/>
                  </a:lnTo>
                  <a:lnTo>
                    <a:pt x="2249805" y="2100643"/>
                  </a:lnTo>
                  <a:lnTo>
                    <a:pt x="2253234" y="2097849"/>
                  </a:lnTo>
                  <a:lnTo>
                    <a:pt x="2253869" y="2094039"/>
                  </a:lnTo>
                  <a:lnTo>
                    <a:pt x="2310384" y="2141029"/>
                  </a:lnTo>
                  <a:lnTo>
                    <a:pt x="2310384" y="2094039"/>
                  </a:lnTo>
                  <a:lnTo>
                    <a:pt x="2310384" y="2006028"/>
                  </a:lnTo>
                  <a:lnTo>
                    <a:pt x="2310384" y="1959038"/>
                  </a:lnTo>
                  <a:close/>
                </a:path>
                <a:path w="2334895" h="2147570">
                  <a:moveTo>
                    <a:pt x="2334768" y="181800"/>
                  </a:moveTo>
                  <a:lnTo>
                    <a:pt x="2231390" y="122237"/>
                  </a:lnTo>
                  <a:lnTo>
                    <a:pt x="2242909" y="101587"/>
                  </a:lnTo>
                  <a:lnTo>
                    <a:pt x="2257145" y="89700"/>
                  </a:lnTo>
                  <a:lnTo>
                    <a:pt x="2271268" y="79095"/>
                  </a:lnTo>
                  <a:lnTo>
                    <a:pt x="2282444" y="62293"/>
                  </a:lnTo>
                  <a:lnTo>
                    <a:pt x="2286736" y="45199"/>
                  </a:lnTo>
                  <a:lnTo>
                    <a:pt x="2284222" y="28930"/>
                  </a:lnTo>
                  <a:lnTo>
                    <a:pt x="2276360" y="14897"/>
                  </a:lnTo>
                  <a:lnTo>
                    <a:pt x="2264664" y="4508"/>
                  </a:lnTo>
                  <a:lnTo>
                    <a:pt x="2250376" y="0"/>
                  </a:lnTo>
                  <a:lnTo>
                    <a:pt x="2233320" y="431"/>
                  </a:lnTo>
                  <a:lnTo>
                    <a:pt x="2216404" y="7315"/>
                  </a:lnTo>
                  <a:lnTo>
                    <a:pt x="2202561" y="22161"/>
                  </a:lnTo>
                  <a:lnTo>
                    <a:pt x="2196452" y="42786"/>
                  </a:lnTo>
                  <a:lnTo>
                    <a:pt x="2195969" y="57962"/>
                  </a:lnTo>
                  <a:lnTo>
                    <a:pt x="2194077" y="73406"/>
                  </a:lnTo>
                  <a:lnTo>
                    <a:pt x="2183765" y="94805"/>
                  </a:lnTo>
                  <a:lnTo>
                    <a:pt x="2076069" y="32829"/>
                  </a:lnTo>
                  <a:lnTo>
                    <a:pt x="2015617" y="137731"/>
                  </a:lnTo>
                  <a:lnTo>
                    <a:pt x="2037168" y="148183"/>
                  </a:lnTo>
                  <a:lnTo>
                    <a:pt x="2052675" y="150114"/>
                  </a:lnTo>
                  <a:lnTo>
                    <a:pt x="2067890" y="150634"/>
                  </a:lnTo>
                  <a:lnTo>
                    <a:pt x="2088515" y="156781"/>
                  </a:lnTo>
                  <a:lnTo>
                    <a:pt x="2103361" y="170637"/>
                  </a:lnTo>
                  <a:lnTo>
                    <a:pt x="2110244" y="187553"/>
                  </a:lnTo>
                  <a:lnTo>
                    <a:pt x="2110676" y="204609"/>
                  </a:lnTo>
                  <a:lnTo>
                    <a:pt x="2106168" y="218884"/>
                  </a:lnTo>
                  <a:lnTo>
                    <a:pt x="2095779" y="230581"/>
                  </a:lnTo>
                  <a:lnTo>
                    <a:pt x="2081745" y="238391"/>
                  </a:lnTo>
                  <a:lnTo>
                    <a:pt x="2065477" y="240855"/>
                  </a:lnTo>
                  <a:lnTo>
                    <a:pt x="2048383" y="236537"/>
                  </a:lnTo>
                  <a:lnTo>
                    <a:pt x="2031593" y="225361"/>
                  </a:lnTo>
                  <a:lnTo>
                    <a:pt x="2020989" y="211239"/>
                  </a:lnTo>
                  <a:lnTo>
                    <a:pt x="2009038" y="196964"/>
                  </a:lnTo>
                  <a:lnTo>
                    <a:pt x="1988185" y="185356"/>
                  </a:lnTo>
                  <a:lnTo>
                    <a:pt x="1927098" y="291541"/>
                  </a:lnTo>
                  <a:lnTo>
                    <a:pt x="2030603" y="351091"/>
                  </a:lnTo>
                  <a:lnTo>
                    <a:pt x="2019033" y="371424"/>
                  </a:lnTo>
                  <a:lnTo>
                    <a:pt x="2004860" y="383197"/>
                  </a:lnTo>
                  <a:lnTo>
                    <a:pt x="1990864" y="393776"/>
                  </a:lnTo>
                  <a:lnTo>
                    <a:pt x="1979803" y="410527"/>
                  </a:lnTo>
                  <a:lnTo>
                    <a:pt x="1975497" y="427583"/>
                  </a:lnTo>
                  <a:lnTo>
                    <a:pt x="1978025" y="443852"/>
                  </a:lnTo>
                  <a:lnTo>
                    <a:pt x="1985873" y="457911"/>
                  </a:lnTo>
                  <a:lnTo>
                    <a:pt x="1997583" y="468312"/>
                  </a:lnTo>
                  <a:lnTo>
                    <a:pt x="2011857" y="472808"/>
                  </a:lnTo>
                  <a:lnTo>
                    <a:pt x="2028913" y="472338"/>
                  </a:lnTo>
                  <a:lnTo>
                    <a:pt x="2045830" y="465404"/>
                  </a:lnTo>
                  <a:lnTo>
                    <a:pt x="2059686" y="450532"/>
                  </a:lnTo>
                  <a:lnTo>
                    <a:pt x="2065756" y="430060"/>
                  </a:lnTo>
                  <a:lnTo>
                    <a:pt x="2066290" y="414959"/>
                  </a:lnTo>
                  <a:lnTo>
                    <a:pt x="2068144" y="399656"/>
                  </a:lnTo>
                  <a:lnTo>
                    <a:pt x="2078228" y="378523"/>
                  </a:lnTo>
                  <a:lnTo>
                    <a:pt x="2185924" y="440499"/>
                  </a:lnTo>
                  <a:lnTo>
                    <a:pt x="2248027" y="332549"/>
                  </a:lnTo>
                  <a:lnTo>
                    <a:pt x="2227224" y="322732"/>
                  </a:lnTo>
                  <a:lnTo>
                    <a:pt x="2212035" y="320929"/>
                  </a:lnTo>
                  <a:lnTo>
                    <a:pt x="2196960" y="320370"/>
                  </a:lnTo>
                  <a:lnTo>
                    <a:pt x="2176526" y="314261"/>
                  </a:lnTo>
                  <a:lnTo>
                    <a:pt x="2161667" y="300418"/>
                  </a:lnTo>
                  <a:lnTo>
                    <a:pt x="2154783" y="283502"/>
                  </a:lnTo>
                  <a:lnTo>
                    <a:pt x="2154351" y="266446"/>
                  </a:lnTo>
                  <a:lnTo>
                    <a:pt x="2158873" y="252158"/>
                  </a:lnTo>
                  <a:lnTo>
                    <a:pt x="2169249" y="240474"/>
                  </a:lnTo>
                  <a:lnTo>
                    <a:pt x="2183282" y="232664"/>
                  </a:lnTo>
                  <a:lnTo>
                    <a:pt x="2199551" y="230200"/>
                  </a:lnTo>
                  <a:lnTo>
                    <a:pt x="2216658" y="234505"/>
                  </a:lnTo>
                  <a:lnTo>
                    <a:pt x="2233282" y="245465"/>
                  </a:lnTo>
                  <a:lnTo>
                    <a:pt x="2243798" y="259359"/>
                  </a:lnTo>
                  <a:lnTo>
                    <a:pt x="2255405" y="273469"/>
                  </a:lnTo>
                  <a:lnTo>
                    <a:pt x="2275332" y="285064"/>
                  </a:lnTo>
                  <a:lnTo>
                    <a:pt x="2334768" y="18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410617" y="1648120"/>
            <a:ext cx="3366347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1867" b="1" u="heavy" spc="-7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PINDA</a:t>
            </a:r>
            <a:r>
              <a:rPr sz="1867" b="1" u="heavy" spc="-113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1867" b="1" u="heavy" spc="-13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KAEDAH</a:t>
            </a:r>
            <a:r>
              <a:rPr sz="1867" b="1" u="heavy" spc="53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1867" b="1" u="heavy" spc="-13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PELUPUSAN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10618" y="1934633"/>
            <a:ext cx="26432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defTabSz="1219170">
              <a:spcBef>
                <a:spcPts val="133"/>
              </a:spcBef>
              <a:buFontTx/>
              <a:buChar char="•"/>
              <a:tabLst>
                <a:tab pos="247220" algn="l"/>
                <a:tab pos="1148897" algn="l"/>
                <a:tab pos="1870240" algn="l"/>
                <a:tab pos="2115767" algn="l"/>
              </a:tabLst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Dikemukakan	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kepada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Mel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lus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	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se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be</a:t>
            </a:r>
            <a:r>
              <a:rPr sz="1600" spc="-27" dirty="0">
                <a:solidFill>
                  <a:prstClr val="black"/>
                </a:solidFill>
                <a:latin typeface="Arial MT"/>
                <a:cs typeface="Arial MT"/>
              </a:rPr>
              <a:t>l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m	t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7" dirty="0">
                <a:solidFill>
                  <a:prstClr val="black"/>
                </a:solidFill>
                <a:latin typeface="Arial MT"/>
                <a:cs typeface="Arial MT"/>
              </a:rPr>
              <a:t>m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23243" y="1934634"/>
            <a:ext cx="70781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99058" defTabSz="1219170">
              <a:spcBef>
                <a:spcPts val="133"/>
              </a:spcBef>
            </a:pP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K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a 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em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po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h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40234" y="2422314"/>
            <a:ext cx="193802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kelulusan</a:t>
            </a:r>
            <a:r>
              <a:rPr sz="1600" spc="-7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pelupusan.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0618" y="2666152"/>
            <a:ext cx="3522133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algn="just" defTabSz="1219170">
              <a:spcBef>
                <a:spcPts val="133"/>
              </a:spcBef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Kuasa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Melulus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hendaklah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memberi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kelulusan untuk tempoh 3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bulan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dari </a:t>
            </a:r>
            <a:r>
              <a:rPr sz="1600" spc="-4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pada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tarikh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pinda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kaedah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kepada </a:t>
            </a:r>
            <a:r>
              <a:rPr sz="1600" spc="-4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Kementerian/Jabatan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63018" y="4269739"/>
            <a:ext cx="3476582" cy="10148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 defTabSz="1219170">
              <a:spcBef>
                <a:spcPts val="133"/>
              </a:spcBef>
            </a:pP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Sekiranya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tempoh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pelupusan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tamat,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kelulusan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adalah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terbatal </a:t>
            </a:r>
            <a:r>
              <a:rPr sz="1600" spc="-13" dirty="0" err="1">
                <a:solidFill>
                  <a:prstClr val="black"/>
                </a:solidFill>
                <a:latin typeface="Arial MT"/>
                <a:cs typeface="Arial MT"/>
              </a:rPr>
              <a:t>dan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permo</a:t>
            </a:r>
            <a:r>
              <a:rPr lang="en-US" sz="1600" spc="-7" dirty="0" err="1">
                <a:solidFill>
                  <a:prstClr val="black"/>
                </a:solidFill>
                <a:latin typeface="Arial MT"/>
                <a:cs typeface="Arial MT"/>
              </a:rPr>
              <a:t>h</a:t>
            </a:r>
            <a:r>
              <a:rPr sz="1600" spc="-13" dirty="0" err="1" smtClean="0">
                <a:solidFill>
                  <a:prstClr val="black"/>
                </a:solidFill>
                <a:latin typeface="Arial MT"/>
                <a:cs typeface="Arial MT"/>
              </a:rPr>
              <a:t>onan</a:t>
            </a:r>
            <a:r>
              <a:rPr sz="1600" spc="-13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baru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hendaklah dikemukakan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kepada</a:t>
            </a:r>
            <a:r>
              <a:rPr sz="1600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Kuasa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Melulus.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601" y="1682666"/>
            <a:ext cx="2617047" cy="79771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0639" defTabSz="1219170">
              <a:spcBef>
                <a:spcPts val="140"/>
              </a:spcBef>
            </a:pPr>
            <a:r>
              <a:rPr sz="1867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TEMPOH</a:t>
            </a:r>
            <a:r>
              <a:rPr sz="1867" b="1" u="heavy" spc="-107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1867" b="1" u="heavy" spc="-13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PELUPUSAN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marR="6773" indent="11853" defTabSz="1219170">
              <a:spcBef>
                <a:spcPts val="7"/>
              </a:spcBef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Dilaksanakan dalam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tempoh </a:t>
            </a:r>
            <a:r>
              <a:rPr sz="1600" spc="-4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6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bulan</a:t>
            </a:r>
            <a:r>
              <a:rPr sz="1600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dari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tarikh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kelulusan.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019" y="3491992"/>
            <a:ext cx="4089400" cy="10841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 defTabSz="1219170">
              <a:spcBef>
                <a:spcPts val="133"/>
              </a:spcBef>
            </a:pPr>
            <a:r>
              <a:rPr sz="1867" b="1" u="heavy" spc="-27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PELANJUTAN</a:t>
            </a:r>
            <a:r>
              <a:rPr sz="1867" b="1" u="heavy" spc="27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 </a:t>
            </a:r>
            <a:r>
              <a:rPr sz="1867" b="1" u="heavy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TEMPOH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1219170">
              <a:spcBef>
                <a:spcPts val="7"/>
              </a:spcBef>
            </a:pPr>
            <a:r>
              <a:rPr sz="1867" b="1" u="heavy" spc="-7" dirty="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Arial"/>
                <a:cs typeface="Arial"/>
              </a:rPr>
              <a:t>PELUPUSAN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381837" marR="6773" indent="-381837" algn="r" defTabSz="1219170">
              <a:spcBef>
                <a:spcPts val="13"/>
              </a:spcBef>
              <a:buFontTx/>
              <a:buChar char="•"/>
              <a:tabLst>
                <a:tab pos="381837" algn="l"/>
                <a:tab pos="382684" algn="l"/>
                <a:tab pos="1734777" algn="l"/>
                <a:tab pos="2862508" algn="l"/>
              </a:tabLst>
            </a:pP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Permohonan	hendaklah	dikemukakan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  <a:p>
            <a:pPr marR="6773" algn="r" defTabSz="1219170">
              <a:tabLst>
                <a:tab pos="348818" algn="l"/>
                <a:tab pos="1251342" algn="l"/>
                <a:tab pos="2251229" algn="l"/>
                <a:tab pos="2998818" algn="l"/>
              </a:tabLst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2	minggu	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sebelum	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tamat	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tempoh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9033" y="4551004"/>
            <a:ext cx="299720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kelulusan</a:t>
            </a:r>
            <a:r>
              <a:rPr sz="1600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kepada</a:t>
            </a:r>
            <a:r>
              <a:rPr sz="1600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Kuasa Melulus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019" y="4794844"/>
            <a:ext cx="4090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98770" indent="-382684" defTabSz="1219170">
              <a:spcBef>
                <a:spcPts val="133"/>
              </a:spcBef>
              <a:buFontTx/>
              <a:buChar char="•"/>
              <a:tabLst>
                <a:tab pos="398770" algn="l"/>
                <a:tab pos="399617" algn="l"/>
                <a:tab pos="1570527" algn="l"/>
                <a:tab pos="2339282" algn="l"/>
                <a:tab pos="3556758" algn="l"/>
              </a:tabLst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Pelanjutan	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hanya	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dibenarkan	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sekali</a:t>
            </a:r>
            <a:endParaRPr sz="160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9034" y="5038681"/>
            <a:ext cx="370755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sahaja</a:t>
            </a:r>
            <a:r>
              <a:rPr sz="1600" spc="2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bagi</a:t>
            </a:r>
            <a:r>
              <a:rPr sz="1600" spc="2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tempoh</a:t>
            </a:r>
            <a:r>
              <a:rPr sz="1600" spc="2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tidak</a:t>
            </a:r>
            <a:r>
              <a:rPr sz="1600" spc="2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melebihi</a:t>
            </a:r>
            <a:r>
              <a:rPr sz="1600" spc="2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1 </a:t>
            </a:r>
            <a:r>
              <a:rPr sz="1600" spc="-4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bulan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0" name="object 21"/>
          <p:cNvSpPr txBox="1"/>
          <p:nvPr/>
        </p:nvSpPr>
        <p:spPr>
          <a:xfrm>
            <a:off x="4881371" y="3106589"/>
            <a:ext cx="249004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21821" marR="6773" indent="-205735" algn="ctr" defTabSz="1219170">
              <a:spcBef>
                <a:spcPts val="133"/>
              </a:spcBef>
            </a:pPr>
            <a:r>
              <a:rPr sz="3200" dirty="0">
                <a:solidFill>
                  <a:srgbClr val="404040"/>
                </a:solidFill>
                <a:latin typeface="Arial MT"/>
                <a:cs typeface="Arial MT"/>
              </a:rPr>
              <a:t>P</a:t>
            </a:r>
            <a:r>
              <a:rPr sz="3200" spc="-13" dirty="0">
                <a:solidFill>
                  <a:srgbClr val="404040"/>
                </a:solidFill>
                <a:latin typeface="Arial MT"/>
                <a:cs typeface="Arial MT"/>
              </a:rPr>
              <a:t>E</a:t>
            </a:r>
            <a:r>
              <a:rPr sz="3200" spc="-7" dirty="0">
                <a:solidFill>
                  <a:srgbClr val="404040"/>
                </a:solidFill>
                <a:latin typeface="Arial MT"/>
                <a:cs typeface="Arial MT"/>
              </a:rPr>
              <a:t>L</a:t>
            </a:r>
            <a:r>
              <a:rPr sz="3200" spc="-20" dirty="0">
                <a:solidFill>
                  <a:srgbClr val="404040"/>
                </a:solidFill>
                <a:latin typeface="Arial MT"/>
                <a:cs typeface="Arial MT"/>
              </a:rPr>
              <a:t>U</a:t>
            </a:r>
            <a:r>
              <a:rPr sz="3200" spc="-7" dirty="0">
                <a:solidFill>
                  <a:srgbClr val="404040"/>
                </a:solidFill>
                <a:latin typeface="Arial MT"/>
                <a:cs typeface="Arial MT"/>
              </a:rPr>
              <a:t>P</a:t>
            </a:r>
            <a:r>
              <a:rPr sz="3200" spc="-20" dirty="0">
                <a:solidFill>
                  <a:srgbClr val="404040"/>
                </a:solidFill>
                <a:latin typeface="Arial MT"/>
                <a:cs typeface="Arial MT"/>
              </a:rPr>
              <a:t>U</a:t>
            </a:r>
            <a:r>
              <a:rPr sz="3200" dirty="0">
                <a:solidFill>
                  <a:srgbClr val="404040"/>
                </a:solidFill>
                <a:latin typeface="Arial MT"/>
                <a:cs typeface="Arial MT"/>
              </a:rPr>
              <a:t>S</a:t>
            </a:r>
            <a:r>
              <a:rPr sz="3200" spc="-13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3200" spc="-7" dirty="0">
                <a:solidFill>
                  <a:srgbClr val="404040"/>
                </a:solidFill>
                <a:latin typeface="Arial MT"/>
                <a:cs typeface="Arial MT"/>
              </a:rPr>
              <a:t>N </a:t>
            </a:r>
            <a:r>
              <a:rPr lang="en-US" sz="3200" dirty="0" smtClean="0">
                <a:solidFill>
                  <a:srgbClr val="404040"/>
                </a:solidFill>
                <a:latin typeface="Arial MT"/>
                <a:cs typeface="Arial MT"/>
              </a:rPr>
              <a:t>STOK</a:t>
            </a:r>
            <a:endParaRPr sz="32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/>
          <p:cNvSpPr/>
          <p:nvPr/>
        </p:nvSpPr>
        <p:spPr>
          <a:xfrm>
            <a:off x="1863460" y="2281697"/>
            <a:ext cx="2792307" cy="3582247"/>
          </a:xfrm>
          <a:custGeom>
            <a:avLst/>
            <a:gdLst/>
            <a:ahLst/>
            <a:cxnLst/>
            <a:rect l="l" t="t" r="r" b="b"/>
            <a:pathLst>
              <a:path w="2094229" h="2686685">
                <a:moveTo>
                  <a:pt x="1025652" y="408431"/>
                </a:moveTo>
                <a:lnTo>
                  <a:pt x="1025652" y="1261490"/>
                </a:lnTo>
              </a:path>
              <a:path w="2094229" h="2686685">
                <a:moveTo>
                  <a:pt x="1030097" y="1365503"/>
                </a:moveTo>
                <a:lnTo>
                  <a:pt x="1011936" y="2330830"/>
                </a:lnTo>
              </a:path>
              <a:path w="2094229" h="2686685">
                <a:moveTo>
                  <a:pt x="2043430" y="208787"/>
                </a:moveTo>
                <a:lnTo>
                  <a:pt x="1050036" y="1345819"/>
                </a:lnTo>
              </a:path>
              <a:path w="2094229" h="2686685">
                <a:moveTo>
                  <a:pt x="2094103" y="1373123"/>
                </a:moveTo>
                <a:lnTo>
                  <a:pt x="1050036" y="1427733"/>
                </a:lnTo>
              </a:path>
              <a:path w="2094229" h="2686685">
                <a:moveTo>
                  <a:pt x="2094103" y="2537282"/>
                </a:moveTo>
                <a:lnTo>
                  <a:pt x="1050036" y="1566671"/>
                </a:lnTo>
              </a:path>
              <a:path w="2094229" h="2686685">
                <a:moveTo>
                  <a:pt x="6096" y="0"/>
                </a:moveTo>
                <a:lnTo>
                  <a:pt x="999490" y="1347470"/>
                </a:lnTo>
              </a:path>
              <a:path w="2094229" h="2686685">
                <a:moveTo>
                  <a:pt x="0" y="1938908"/>
                </a:moveTo>
                <a:lnTo>
                  <a:pt x="516255" y="1687067"/>
                </a:lnTo>
              </a:path>
              <a:path w="2094229" h="2686685">
                <a:moveTo>
                  <a:pt x="6096" y="2686672"/>
                </a:moveTo>
                <a:lnTo>
                  <a:pt x="1050163" y="1568195"/>
                </a:lnTo>
              </a:path>
            </a:pathLst>
          </a:custGeom>
          <a:ln w="25908">
            <a:solidFill>
              <a:srgbClr val="404040"/>
            </a:solidFill>
            <a:prstDash val="dash"/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4892" y="778866"/>
            <a:ext cx="708152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KAEDAH-KAEDAH</a:t>
            </a:r>
            <a:r>
              <a:rPr sz="3733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733" spc="-1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PELUPUSAN</a:t>
            </a:r>
            <a:endParaRPr sz="37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6952489" y="2087879"/>
            <a:ext cx="4820920" cy="52236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291134" marR="6773" indent="-1275048" defTabSz="1219170">
              <a:spcBef>
                <a:spcPts val="133"/>
              </a:spcBef>
            </a:pPr>
            <a:r>
              <a:rPr sz="16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BORANG-BORANG</a:t>
            </a:r>
            <a:r>
              <a:rPr sz="1600" b="1" u="heavy" spc="8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PELAKSANAAN</a:t>
            </a:r>
            <a:r>
              <a:rPr sz="1600" b="1" u="heavy" spc="7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PELUPUSAN </a:t>
            </a:r>
            <a:r>
              <a:rPr lang="en-US" sz="1600" b="1" spc="-4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sz="1600" b="1" spc="-427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1291134" marR="6773" indent="-1275048" defTabSz="1219170">
              <a:spcBef>
                <a:spcPts val="133"/>
              </a:spcBef>
            </a:pPr>
            <a:r>
              <a:rPr lang="en-US" sz="1600" b="1" u="heavy" spc="-13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STOK 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6629400" y="2819400"/>
            <a:ext cx="5076613" cy="32179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 err="1" smtClean="0">
                <a:latin typeface="Arial MT"/>
                <a:cs typeface="Arial MT"/>
              </a:rPr>
              <a:t>Lantikan</a:t>
            </a:r>
            <a:r>
              <a:rPr sz="1600" spc="-60" dirty="0" smtClean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LPP</a:t>
            </a:r>
            <a:r>
              <a:rPr sz="1600" spc="-47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adalah</a:t>
            </a:r>
            <a:r>
              <a:rPr sz="1600" spc="-47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menggunakan</a:t>
            </a:r>
            <a:r>
              <a:rPr sz="1600" spc="-47" dirty="0">
                <a:latin typeface="Arial MT"/>
                <a:cs typeface="Arial MT"/>
              </a:rPr>
              <a:t> 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-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19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dirty="0">
                <a:latin typeface="Arial MT"/>
                <a:cs typeface="Arial MT"/>
              </a:rPr>
              <a:t>Bo</a:t>
            </a:r>
            <a:r>
              <a:rPr sz="1600" spc="-7" dirty="0">
                <a:latin typeface="Arial MT"/>
                <a:cs typeface="Arial MT"/>
              </a:rPr>
              <a:t>r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7" dirty="0">
                <a:latin typeface="Arial MT"/>
                <a:cs typeface="Arial MT"/>
              </a:rPr>
              <a:t>n</a:t>
            </a:r>
            <a:r>
              <a:rPr sz="1600" dirty="0">
                <a:latin typeface="Arial MT"/>
                <a:cs typeface="Arial MT"/>
              </a:rPr>
              <a:t>g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Pelu</a:t>
            </a:r>
            <a:r>
              <a:rPr sz="1600" spc="7" dirty="0">
                <a:latin typeface="Arial MT"/>
                <a:cs typeface="Arial MT"/>
              </a:rPr>
              <a:t>p</a:t>
            </a:r>
            <a:r>
              <a:rPr sz="1600" spc="-13" dirty="0">
                <a:latin typeface="Arial MT"/>
                <a:cs typeface="Arial MT"/>
              </a:rPr>
              <a:t>u</a:t>
            </a:r>
            <a:r>
              <a:rPr sz="1600" dirty="0">
                <a:latin typeface="Arial MT"/>
                <a:cs typeface="Arial MT"/>
              </a:rPr>
              <a:t>s</a:t>
            </a:r>
            <a:r>
              <a:rPr sz="1600" spc="7" dirty="0">
                <a:latin typeface="Arial MT"/>
                <a:cs typeface="Arial MT"/>
              </a:rPr>
              <a:t>a</a:t>
            </a:r>
            <a:r>
              <a:rPr sz="1600" dirty="0">
                <a:latin typeface="Arial MT"/>
                <a:cs typeface="Arial MT"/>
              </a:rPr>
              <a:t>n</a:t>
            </a:r>
            <a:r>
              <a:rPr sz="1600" spc="-167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Aset</a:t>
            </a:r>
            <a:r>
              <a:rPr sz="1600" spc="-93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Al</a:t>
            </a:r>
            <a:r>
              <a:rPr sz="1600" spc="-7" dirty="0" err="1">
                <a:latin typeface="Arial MT"/>
                <a:cs typeface="Arial MT"/>
              </a:rPr>
              <a:t>i</a:t>
            </a:r>
            <a:r>
              <a:rPr sz="1600" dirty="0" err="1">
                <a:latin typeface="Arial MT"/>
                <a:cs typeface="Arial MT"/>
              </a:rPr>
              <a:t>h</a:t>
            </a:r>
            <a:r>
              <a:rPr sz="1600" spc="-13" dirty="0">
                <a:latin typeface="Arial MT"/>
                <a:cs typeface="Arial MT"/>
              </a:rPr>
              <a:t> </a:t>
            </a:r>
            <a:r>
              <a:rPr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</a:t>
            </a:r>
            <a:r>
              <a:rPr sz="1600" u="sng" spc="-13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E</a:t>
            </a:r>
            <a:r>
              <a:rPr sz="1600" u="sng" spc="-4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W</a:t>
            </a:r>
            <a:r>
              <a:rPr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.</a:t>
            </a:r>
            <a:r>
              <a:rPr sz="1600" u="sng" spc="-113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P</a:t>
            </a:r>
            <a:r>
              <a:rPr lang="en-US" sz="1600" u="sng" spc="-113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</a:t>
            </a:r>
            <a:r>
              <a:rPr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2</a:t>
            </a:r>
            <a:r>
              <a:rPr lang="en-US"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0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Sijil</a:t>
            </a:r>
            <a:r>
              <a:rPr sz="1600" spc="-27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Penyaksian</a:t>
            </a:r>
            <a:r>
              <a:rPr sz="1600" spc="-27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Pemusnahan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1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Sijil</a:t>
            </a:r>
            <a:r>
              <a:rPr sz="1600" spc="-27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53" dirty="0">
                <a:latin typeface="Arial MT"/>
                <a:cs typeface="Arial MT"/>
              </a:rPr>
              <a:t>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Arial MT"/>
                <a:cs typeface="Arial MT"/>
              </a:rPr>
              <a:t>2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Kenyataan</a:t>
            </a:r>
            <a:r>
              <a:rPr sz="1600" spc="-73" dirty="0">
                <a:latin typeface="Arial MT"/>
                <a:cs typeface="Arial MT"/>
              </a:rPr>
              <a:t> </a:t>
            </a:r>
            <a:r>
              <a:rPr sz="1600" spc="-33" dirty="0">
                <a:latin typeface="Arial MT"/>
                <a:cs typeface="Arial MT"/>
              </a:rPr>
              <a:t>Tender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140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3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Borang</a:t>
            </a:r>
            <a:r>
              <a:rPr sz="1600" spc="-67" dirty="0">
                <a:latin typeface="Arial MT"/>
                <a:cs typeface="Arial MT"/>
              </a:rPr>
              <a:t> </a:t>
            </a:r>
            <a:r>
              <a:rPr sz="1600" spc="-27" dirty="0">
                <a:latin typeface="Arial MT"/>
                <a:cs typeface="Arial MT"/>
              </a:rPr>
              <a:t>Tender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133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4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Jadual</a:t>
            </a:r>
            <a:r>
              <a:rPr sz="1600" spc="-73" dirty="0">
                <a:latin typeface="Arial MT"/>
                <a:cs typeface="Arial MT"/>
              </a:rPr>
              <a:t> </a:t>
            </a:r>
            <a:r>
              <a:rPr sz="1600" spc="-33" dirty="0">
                <a:latin typeface="Arial MT"/>
                <a:cs typeface="Arial MT"/>
              </a:rPr>
              <a:t>Tender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133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5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dirty="0">
                <a:latin typeface="Arial MT"/>
                <a:cs typeface="Arial MT"/>
              </a:rPr>
              <a:t>Kenyataan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27" dirty="0">
                <a:latin typeface="Arial MT"/>
                <a:cs typeface="Arial MT"/>
              </a:rPr>
              <a:t>Tawaran </a:t>
            </a:r>
            <a:r>
              <a:rPr sz="1600" dirty="0">
                <a:latin typeface="Arial MT"/>
                <a:cs typeface="Arial MT"/>
              </a:rPr>
              <a:t>Sebut</a:t>
            </a:r>
            <a:r>
              <a:rPr sz="1600" spc="-60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Harga</a:t>
            </a:r>
            <a:r>
              <a:rPr sz="1600" spc="-27" dirty="0">
                <a:latin typeface="Arial MT"/>
                <a:cs typeface="Arial MT"/>
              </a:rPr>
              <a:t> 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6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spcBef>
                <a:spcPts val="7"/>
              </a:spcBef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Borang</a:t>
            </a:r>
            <a:r>
              <a:rPr sz="1600" spc="-27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Sebut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Harga</a:t>
            </a:r>
            <a:r>
              <a:rPr sz="1600" spc="7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127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7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Jadual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Sebut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Harga</a:t>
            </a:r>
            <a:r>
              <a:rPr sz="1600" spc="7" dirty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Pelupusan</a:t>
            </a:r>
            <a:r>
              <a:rPr sz="1600" spc="-127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-2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8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Kenyataan</a:t>
            </a:r>
            <a:r>
              <a:rPr sz="1600" spc="-47" dirty="0">
                <a:latin typeface="Arial MT"/>
                <a:cs typeface="Arial MT"/>
              </a:rPr>
              <a:t> </a:t>
            </a:r>
            <a:r>
              <a:rPr sz="1600" spc="-7" dirty="0">
                <a:latin typeface="Arial MT"/>
                <a:cs typeface="Arial MT"/>
              </a:rPr>
              <a:t>Jualan</a:t>
            </a:r>
            <a:r>
              <a:rPr sz="1600" spc="-33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Lelong</a:t>
            </a:r>
            <a:r>
              <a:rPr sz="1600" spc="-127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</a:t>
            </a:r>
            <a:r>
              <a:rPr lang="en-US" sz="1600" u="sng" spc="-2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29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 err="1">
                <a:latin typeface="Arial MT"/>
                <a:cs typeface="Arial MT"/>
              </a:rPr>
              <a:t>Senarai</a:t>
            </a:r>
            <a:r>
              <a:rPr sz="1600" spc="-140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spc="-33" dirty="0" smtClean="0">
                <a:latin typeface="Arial MT"/>
                <a:cs typeface="Arial MT"/>
              </a:rPr>
              <a:t>Yang</a:t>
            </a:r>
            <a:r>
              <a:rPr sz="1600" spc="-20" dirty="0" smtClean="0">
                <a:latin typeface="Arial MT"/>
                <a:cs typeface="Arial MT"/>
              </a:rPr>
              <a:t> </a:t>
            </a:r>
            <a:r>
              <a:rPr sz="1600" spc="-7" dirty="0" err="1">
                <a:latin typeface="Arial MT"/>
                <a:cs typeface="Arial MT"/>
              </a:rPr>
              <a:t>Dilelong</a:t>
            </a:r>
            <a:r>
              <a:rPr sz="1600" spc="-53" dirty="0">
                <a:latin typeface="Arial MT"/>
                <a:cs typeface="Arial MT"/>
              </a:rPr>
              <a:t> 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KEW.P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</a:t>
            </a:r>
            <a:r>
              <a:rPr lang="en-US" sz="1600" u="sng" spc="-2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30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  <a:p>
            <a:pPr marL="246374" indent="-230288" defTabSz="1219170">
              <a:buFontTx/>
              <a:buChar char="•"/>
              <a:tabLst>
                <a:tab pos="247220" algn="l"/>
              </a:tabLst>
            </a:pPr>
            <a:r>
              <a:rPr sz="1600" spc="-7" dirty="0">
                <a:latin typeface="Arial MT"/>
                <a:cs typeface="Arial MT"/>
              </a:rPr>
              <a:t>Lapor</a:t>
            </a:r>
            <a:r>
              <a:rPr sz="1600" spc="-27" dirty="0">
                <a:latin typeface="Arial MT"/>
                <a:cs typeface="Arial MT"/>
              </a:rPr>
              <a:t>a</a:t>
            </a:r>
            <a:r>
              <a:rPr sz="1600" spc="-7" dirty="0">
                <a:latin typeface="Arial MT"/>
                <a:cs typeface="Arial MT"/>
              </a:rPr>
              <a:t>n</a:t>
            </a:r>
            <a:r>
              <a:rPr sz="1600" spc="-33" dirty="0">
                <a:latin typeface="Arial MT"/>
                <a:cs typeface="Arial MT"/>
              </a:rPr>
              <a:t> </a:t>
            </a:r>
            <a:r>
              <a:rPr sz="1600" dirty="0" err="1">
                <a:latin typeface="Arial MT"/>
                <a:cs typeface="Arial MT"/>
              </a:rPr>
              <a:t>Pe</a:t>
            </a:r>
            <a:r>
              <a:rPr sz="1600" spc="-7" dirty="0" err="1">
                <a:latin typeface="Arial MT"/>
                <a:cs typeface="Arial MT"/>
              </a:rPr>
              <a:t>lu</a:t>
            </a:r>
            <a:r>
              <a:rPr sz="1600" dirty="0" err="1">
                <a:latin typeface="Arial MT"/>
                <a:cs typeface="Arial MT"/>
              </a:rPr>
              <a:t>p</a:t>
            </a:r>
            <a:r>
              <a:rPr sz="1600" spc="-13" dirty="0" err="1">
                <a:latin typeface="Arial MT"/>
                <a:cs typeface="Arial MT"/>
              </a:rPr>
              <a:t>u</a:t>
            </a:r>
            <a:r>
              <a:rPr sz="1600" spc="-7" dirty="0" err="1">
                <a:latin typeface="Arial MT"/>
                <a:cs typeface="Arial MT"/>
              </a:rPr>
              <a:t>san</a:t>
            </a:r>
            <a:r>
              <a:rPr sz="1600" spc="-152" dirty="0">
                <a:latin typeface="Arial MT"/>
                <a:cs typeface="Arial MT"/>
              </a:rPr>
              <a:t> </a:t>
            </a:r>
            <a:r>
              <a:rPr lang="en-US" sz="1600" dirty="0" smtClean="0">
                <a:latin typeface="Arial MT"/>
                <a:cs typeface="Arial MT"/>
              </a:rPr>
              <a:t>Stok </a:t>
            </a:r>
            <a:r>
              <a:rPr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K</a:t>
            </a:r>
            <a:r>
              <a:rPr sz="1600" u="sng" spc="-13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E</a:t>
            </a:r>
            <a:r>
              <a:rPr sz="1600" u="sng" spc="-40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W</a:t>
            </a:r>
            <a:r>
              <a:rPr sz="1600" u="sng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.</a:t>
            </a:r>
            <a:r>
              <a:rPr sz="1600" u="sng" spc="-113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P</a:t>
            </a:r>
            <a:r>
              <a:rPr lang="en-US" sz="1600" u="sng" spc="-13" dirty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S</a:t>
            </a:r>
            <a:r>
              <a:rPr sz="1600" u="sng" spc="-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-3</a:t>
            </a:r>
            <a:r>
              <a:rPr lang="en-US" sz="1600" u="sng" spc="-7" dirty="0" smtClean="0">
                <a:solidFill>
                  <a:srgbClr val="C00000"/>
                </a:solidFill>
                <a:uFill>
                  <a:solidFill>
                    <a:srgbClr val="3E3E3E"/>
                  </a:solidFill>
                </a:uFill>
                <a:latin typeface="Arial MT"/>
                <a:cs typeface="Arial MT"/>
              </a:rPr>
              <a:t>1</a:t>
            </a:r>
            <a:endParaRPr sz="1600" dirty="0">
              <a:solidFill>
                <a:srgbClr val="C00000"/>
              </a:solidFill>
              <a:latin typeface="Arial MT"/>
              <a:cs typeface="Arial MT"/>
            </a:endParaRPr>
          </a:p>
        </p:txBody>
      </p:sp>
      <p:sp>
        <p:nvSpPr>
          <p:cNvPr id="8" name="object 11"/>
          <p:cNvSpPr txBox="1"/>
          <p:nvPr/>
        </p:nvSpPr>
        <p:spPr>
          <a:xfrm>
            <a:off x="250953" y="1477604"/>
            <a:ext cx="1632373" cy="1490473"/>
          </a:xfrm>
          <a:prstGeom prst="rect">
            <a:avLst/>
          </a:prstGeom>
          <a:ln w="38100">
            <a:solidFill>
              <a:srgbClr val="1C7CE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91438" defTabSz="1219170">
              <a:spcBef>
                <a:spcPts val="420"/>
              </a:spcBef>
            </a:pPr>
            <a:r>
              <a:rPr sz="1867" dirty="0">
                <a:solidFill>
                  <a:srgbClr val="1C7CE0"/>
                </a:solidFill>
                <a:latin typeface="Arial MT"/>
                <a:cs typeface="Arial MT"/>
              </a:rPr>
              <a:t>Jualan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473275" indent="-382684" defTabSz="1219170">
              <a:buFontTx/>
              <a:buChar char="•"/>
              <a:tabLst>
                <a:tab pos="473275" algn="l"/>
                <a:tab pos="474121" algn="l"/>
              </a:tabLst>
            </a:pPr>
            <a:r>
              <a:rPr sz="1867" spc="-40" dirty="0">
                <a:solidFill>
                  <a:srgbClr val="1C7CE0"/>
                </a:solidFill>
                <a:latin typeface="Arial MT"/>
                <a:cs typeface="Arial MT"/>
              </a:rPr>
              <a:t>Tender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473275" indent="-382684" defTabSz="1219170">
              <a:buFontTx/>
              <a:buChar char="•"/>
              <a:tabLst>
                <a:tab pos="473275" algn="l"/>
                <a:tab pos="474121" algn="l"/>
              </a:tabLst>
            </a:pPr>
            <a:r>
              <a:rPr sz="1867" spc="-7" dirty="0">
                <a:solidFill>
                  <a:srgbClr val="1C7CE0"/>
                </a:solidFill>
                <a:latin typeface="Arial MT"/>
                <a:cs typeface="Arial MT"/>
              </a:rPr>
              <a:t>Sebut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R="501214" algn="r" defTabSz="1219170"/>
            <a:r>
              <a:rPr sz="1867" dirty="0">
                <a:solidFill>
                  <a:srgbClr val="1C7CE0"/>
                </a:solidFill>
                <a:latin typeface="Arial MT"/>
                <a:cs typeface="Arial MT"/>
              </a:rPr>
              <a:t>Harga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381837" marR="434329" indent="-381837" algn="r" defTabSz="1219170">
              <a:spcBef>
                <a:spcPts val="7"/>
              </a:spcBef>
              <a:buFontTx/>
              <a:buChar char="•"/>
              <a:tabLst>
                <a:tab pos="381837" algn="l"/>
                <a:tab pos="474121" algn="l"/>
              </a:tabLst>
            </a:pPr>
            <a:r>
              <a:rPr sz="1867" spc="-7" dirty="0">
                <a:solidFill>
                  <a:srgbClr val="1C7CE0"/>
                </a:solidFill>
                <a:latin typeface="Arial MT"/>
                <a:cs typeface="Arial MT"/>
              </a:rPr>
              <a:t>Lelong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2425277" y="1550647"/>
            <a:ext cx="1690793" cy="1255301"/>
          </a:xfrm>
          <a:prstGeom prst="rect">
            <a:avLst/>
          </a:prstGeom>
          <a:ln w="38100">
            <a:solidFill>
              <a:srgbClr val="EF7623"/>
            </a:solidFill>
          </a:ln>
        </p:spPr>
        <p:txBody>
          <a:bodyPr vert="horz" wrap="square" lIns="0" tIns="104987" rIns="0" bIns="0" rtlCol="0">
            <a:spAutoFit/>
          </a:bodyPr>
          <a:lstStyle/>
          <a:p>
            <a:pPr marL="167636" marR="170176" defTabSz="1219170">
              <a:spcBef>
                <a:spcPts val="827"/>
              </a:spcBef>
            </a:pPr>
            <a:r>
              <a:rPr sz="1867" spc="-7" dirty="0">
                <a:solidFill>
                  <a:srgbClr val="EF7623"/>
                </a:solidFill>
                <a:latin typeface="Arial MT"/>
                <a:cs typeface="Arial MT"/>
              </a:rPr>
              <a:t>Buangan 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 </a:t>
            </a:r>
            <a:r>
              <a:rPr sz="1867" spc="-220" dirty="0">
                <a:solidFill>
                  <a:srgbClr val="EF7623"/>
                </a:solidFill>
                <a:latin typeface="Arial MT"/>
                <a:cs typeface="Arial MT"/>
              </a:rPr>
              <a:t>T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erjadual</a:t>
            </a:r>
            <a:r>
              <a:rPr sz="1867" spc="-40" dirty="0">
                <a:solidFill>
                  <a:srgbClr val="EF7623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(</a:t>
            </a:r>
            <a:r>
              <a:rPr sz="1867" spc="-7" dirty="0">
                <a:solidFill>
                  <a:srgbClr val="EF7623"/>
                </a:solidFill>
                <a:latin typeface="Arial MT"/>
                <a:cs typeface="Arial MT"/>
              </a:rPr>
              <a:t>E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-  </a:t>
            </a:r>
            <a:r>
              <a:rPr sz="1867" spc="-7" dirty="0">
                <a:solidFill>
                  <a:srgbClr val="EF7623"/>
                </a:solidFill>
                <a:latin typeface="Arial MT"/>
                <a:cs typeface="Arial MT"/>
              </a:rPr>
              <a:t>Waste) 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dan </a:t>
            </a:r>
            <a:r>
              <a:rPr sz="1867" spc="7" dirty="0">
                <a:solidFill>
                  <a:srgbClr val="EF7623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Sisa</a:t>
            </a:r>
            <a:r>
              <a:rPr sz="1867" spc="-93" dirty="0">
                <a:solidFill>
                  <a:srgbClr val="EF7623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srgbClr val="EF7623"/>
                </a:solidFill>
                <a:latin typeface="Arial MT"/>
                <a:cs typeface="Arial MT"/>
              </a:rPr>
              <a:t>Pepejal</a:t>
            </a:r>
            <a:endParaRPr sz="1867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0" name="object 13"/>
          <p:cNvSpPr txBox="1"/>
          <p:nvPr/>
        </p:nvSpPr>
        <p:spPr>
          <a:xfrm>
            <a:off x="2407559" y="5433693"/>
            <a:ext cx="1690793" cy="472844"/>
          </a:xfrm>
          <a:prstGeom prst="rect">
            <a:avLst/>
          </a:prstGeom>
          <a:ln w="38100">
            <a:solidFill>
              <a:srgbClr val="EF7623"/>
            </a:solidFill>
          </a:ln>
        </p:spPr>
        <p:txBody>
          <a:bodyPr vert="horz" wrap="square" lIns="0" tIns="183727" rIns="0" bIns="0" rtlCol="0">
            <a:spAutoFit/>
          </a:bodyPr>
          <a:lstStyle/>
          <a:p>
            <a:pPr marL="159169" defTabSz="1219170">
              <a:spcBef>
                <a:spcPts val="1447"/>
              </a:spcBef>
            </a:pPr>
            <a:r>
              <a:rPr sz="1867" spc="-13" dirty="0">
                <a:solidFill>
                  <a:srgbClr val="EF7623"/>
                </a:solidFill>
                <a:latin typeface="Arial MT"/>
                <a:cs typeface="Arial MT"/>
              </a:rPr>
              <a:t>Tukar</a:t>
            </a:r>
            <a:r>
              <a:rPr sz="1867" spc="-93" dirty="0">
                <a:solidFill>
                  <a:srgbClr val="EF7623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Ganti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1" name="object 14"/>
          <p:cNvSpPr txBox="1"/>
          <p:nvPr/>
        </p:nvSpPr>
        <p:spPr>
          <a:xfrm>
            <a:off x="250953" y="5537539"/>
            <a:ext cx="1632373" cy="427531"/>
          </a:xfrm>
          <a:prstGeom prst="rect">
            <a:avLst/>
          </a:prstGeom>
          <a:ln w="38100">
            <a:solidFill>
              <a:srgbClr val="F4BC2C"/>
            </a:solidFill>
          </a:ln>
        </p:spPr>
        <p:txBody>
          <a:bodyPr vert="horz" wrap="square" lIns="0" tIns="138852" rIns="0" bIns="0" rtlCol="0">
            <a:spAutoFit/>
          </a:bodyPr>
          <a:lstStyle/>
          <a:p>
            <a:pPr marL="441949" defTabSz="1219170">
              <a:spcBef>
                <a:spcPts val="1092"/>
              </a:spcBef>
            </a:pPr>
            <a:r>
              <a:rPr sz="1867" dirty="0">
                <a:solidFill>
                  <a:srgbClr val="CE970A"/>
                </a:solidFill>
                <a:latin typeface="Arial MT"/>
                <a:cs typeface="Arial MT"/>
              </a:rPr>
              <a:t>Hadiah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2" name="object 15"/>
          <p:cNvSpPr txBox="1"/>
          <p:nvPr/>
        </p:nvSpPr>
        <p:spPr>
          <a:xfrm>
            <a:off x="240792" y="4570306"/>
            <a:ext cx="1634067" cy="388205"/>
          </a:xfrm>
          <a:prstGeom prst="rect">
            <a:avLst/>
          </a:prstGeom>
          <a:ln w="38100">
            <a:solidFill>
              <a:srgbClr val="1ED3DE"/>
            </a:solidFill>
          </a:ln>
        </p:spPr>
        <p:txBody>
          <a:bodyPr vert="horz" wrap="square" lIns="0" tIns="99907" rIns="0" bIns="0" rtlCol="0">
            <a:spAutoFit/>
          </a:bodyPr>
          <a:lstStyle/>
          <a:p>
            <a:pPr marL="350511" defTabSz="1219170">
              <a:spcBef>
                <a:spcPts val="787"/>
              </a:spcBef>
            </a:pPr>
            <a:r>
              <a:rPr sz="1867" dirty="0">
                <a:solidFill>
                  <a:srgbClr val="1ED3DE"/>
                </a:solidFill>
                <a:latin typeface="Arial MT"/>
                <a:cs typeface="Arial MT"/>
              </a:rPr>
              <a:t>Serahan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3" name="object 16"/>
          <p:cNvSpPr txBox="1"/>
          <p:nvPr/>
        </p:nvSpPr>
        <p:spPr>
          <a:xfrm>
            <a:off x="4666490" y="1477604"/>
            <a:ext cx="1599353" cy="1817976"/>
          </a:xfrm>
          <a:prstGeom prst="rect">
            <a:avLst/>
          </a:prstGeom>
          <a:ln w="38100">
            <a:solidFill>
              <a:srgbClr val="F4BC2C"/>
            </a:solidFill>
          </a:ln>
        </p:spPr>
        <p:txBody>
          <a:bodyPr vert="horz" wrap="square" lIns="0" tIns="93133" rIns="0" bIns="0" rtlCol="0">
            <a:spAutoFit/>
          </a:bodyPr>
          <a:lstStyle/>
          <a:p>
            <a:pPr marL="197268" defTabSz="1219170">
              <a:spcBef>
                <a:spcPts val="733"/>
              </a:spcBef>
            </a:pPr>
            <a:r>
              <a:rPr sz="1867" dirty="0">
                <a:solidFill>
                  <a:srgbClr val="CE970A"/>
                </a:solidFill>
                <a:latin typeface="Arial MT"/>
                <a:cs typeface="Arial MT"/>
              </a:rPr>
              <a:t>Jualan</a:t>
            </a:r>
            <a:r>
              <a:rPr sz="1867" spc="-93" dirty="0">
                <a:solidFill>
                  <a:srgbClr val="CE970A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CE970A"/>
                </a:solidFill>
                <a:latin typeface="Arial MT"/>
                <a:cs typeface="Arial MT"/>
              </a:rPr>
              <a:t>Sisa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579106" indent="-382684" defTabSz="1219170">
              <a:buFontTx/>
              <a:buChar char="•"/>
              <a:tabLst>
                <a:tab pos="579106" algn="l"/>
                <a:tab pos="579952" algn="l"/>
              </a:tabLst>
            </a:pPr>
            <a:r>
              <a:rPr sz="1867" spc="-40" dirty="0">
                <a:solidFill>
                  <a:srgbClr val="CE970A"/>
                </a:solidFill>
                <a:latin typeface="Arial MT"/>
                <a:cs typeface="Arial MT"/>
              </a:rPr>
              <a:t>Tender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579106" indent="-382684" defTabSz="1219170">
              <a:buFontTx/>
              <a:buChar char="•"/>
              <a:tabLst>
                <a:tab pos="579106" algn="l"/>
                <a:tab pos="579952" algn="l"/>
              </a:tabLst>
            </a:pPr>
            <a:r>
              <a:rPr sz="1867" spc="-7" dirty="0">
                <a:solidFill>
                  <a:srgbClr val="CE970A"/>
                </a:solidFill>
                <a:latin typeface="Arial MT"/>
                <a:cs typeface="Arial MT"/>
              </a:rPr>
              <a:t>Sebut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579106" defTabSz="1219170"/>
            <a:r>
              <a:rPr sz="1867" dirty="0">
                <a:solidFill>
                  <a:srgbClr val="CE970A"/>
                </a:solidFill>
                <a:latin typeface="Arial MT"/>
                <a:cs typeface="Arial MT"/>
              </a:rPr>
              <a:t>Harga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579106" marR="307331" indent="-382684" defTabSz="1219170">
              <a:buFontTx/>
              <a:buChar char="•"/>
              <a:tabLst>
                <a:tab pos="579106" algn="l"/>
                <a:tab pos="579952" algn="l"/>
              </a:tabLst>
            </a:pPr>
            <a:r>
              <a:rPr sz="1867" dirty="0">
                <a:solidFill>
                  <a:srgbClr val="CE970A"/>
                </a:solidFill>
                <a:latin typeface="Arial MT"/>
                <a:cs typeface="Arial MT"/>
              </a:rPr>
              <a:t>Jualan  </a:t>
            </a:r>
            <a:r>
              <a:rPr sz="1867" spc="-47" dirty="0">
                <a:solidFill>
                  <a:srgbClr val="CE970A"/>
                </a:solidFill>
                <a:latin typeface="Arial MT"/>
                <a:cs typeface="Arial MT"/>
              </a:rPr>
              <a:t>Terus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4666489" y="5352628"/>
            <a:ext cx="1825413" cy="511316"/>
          </a:xfrm>
          <a:prstGeom prst="rect">
            <a:avLst/>
          </a:prstGeom>
          <a:ln w="38100">
            <a:solidFill>
              <a:srgbClr val="1C7CE0"/>
            </a:solidFill>
          </a:ln>
        </p:spPr>
        <p:txBody>
          <a:bodyPr vert="horz" wrap="square" lIns="0" tIns="221827" rIns="0" bIns="0" rtlCol="0">
            <a:spAutoFit/>
          </a:bodyPr>
          <a:lstStyle/>
          <a:p>
            <a:pPr marL="365751" defTabSz="1219170">
              <a:spcBef>
                <a:spcPts val="1747"/>
              </a:spcBef>
            </a:pPr>
            <a:r>
              <a:rPr sz="1867" spc="-13" dirty="0">
                <a:solidFill>
                  <a:srgbClr val="1C7CE0"/>
                </a:solidFill>
                <a:latin typeface="Arial MT"/>
                <a:cs typeface="Arial MT"/>
              </a:rPr>
              <a:t>Tukar</a:t>
            </a:r>
            <a:r>
              <a:rPr sz="1867" spc="-93" dirty="0">
                <a:solidFill>
                  <a:srgbClr val="1C7CE0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srgbClr val="1C7CE0"/>
                </a:solidFill>
                <a:latin typeface="Arial MT"/>
                <a:cs typeface="Arial MT"/>
              </a:rPr>
              <a:t>Beli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5" name="object 18"/>
          <p:cNvSpPr txBox="1"/>
          <p:nvPr/>
        </p:nvSpPr>
        <p:spPr>
          <a:xfrm>
            <a:off x="4654298" y="3511635"/>
            <a:ext cx="1792393" cy="1200521"/>
          </a:xfrm>
          <a:prstGeom prst="rect">
            <a:avLst/>
          </a:prstGeom>
          <a:ln w="38100">
            <a:solidFill>
              <a:srgbClr val="1ED3D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defTabSz="1219170"/>
            <a:endParaRPr sz="2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4248" marR="149010" indent="-5080" algn="ctr" defTabSz="1219170"/>
            <a:r>
              <a:rPr sz="1867" spc="-13" dirty="0">
                <a:solidFill>
                  <a:srgbClr val="1ED3DE"/>
                </a:solidFill>
                <a:latin typeface="Arial MT"/>
                <a:cs typeface="Arial MT"/>
              </a:rPr>
              <a:t>Tukar </a:t>
            </a:r>
            <a:r>
              <a:rPr sz="1867" spc="-7" dirty="0">
                <a:solidFill>
                  <a:srgbClr val="1ED3DE"/>
                </a:solidFill>
                <a:latin typeface="Arial MT"/>
                <a:cs typeface="Arial MT"/>
              </a:rPr>
              <a:t>Barang </a:t>
            </a:r>
            <a:r>
              <a:rPr sz="1867" spc="-500" dirty="0">
                <a:solidFill>
                  <a:srgbClr val="1ED3DE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1ED3DE"/>
                </a:solidFill>
                <a:latin typeface="Arial MT"/>
                <a:cs typeface="Arial MT"/>
              </a:rPr>
              <a:t>atau </a:t>
            </a:r>
            <a:r>
              <a:rPr sz="1867" spc="7" dirty="0">
                <a:solidFill>
                  <a:srgbClr val="1ED3DE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srgbClr val="1ED3DE"/>
                </a:solidFill>
                <a:latin typeface="Arial MT"/>
                <a:cs typeface="Arial MT"/>
              </a:rPr>
              <a:t>Pe</a:t>
            </a:r>
            <a:r>
              <a:rPr sz="1867" spc="7" dirty="0">
                <a:solidFill>
                  <a:srgbClr val="1ED3DE"/>
                </a:solidFill>
                <a:latin typeface="Arial MT"/>
                <a:cs typeface="Arial MT"/>
              </a:rPr>
              <a:t>rk</a:t>
            </a:r>
            <a:r>
              <a:rPr sz="1867" dirty="0">
                <a:solidFill>
                  <a:srgbClr val="1ED3DE"/>
                </a:solidFill>
                <a:latin typeface="Arial MT"/>
                <a:cs typeface="Arial MT"/>
              </a:rPr>
              <a:t>hidma</a:t>
            </a:r>
            <a:r>
              <a:rPr sz="1867" spc="7" dirty="0">
                <a:solidFill>
                  <a:srgbClr val="1ED3DE"/>
                </a:solidFill>
                <a:latin typeface="Arial MT"/>
                <a:cs typeface="Arial MT"/>
              </a:rPr>
              <a:t>t</a:t>
            </a:r>
            <a:r>
              <a:rPr sz="1867" spc="-13" dirty="0">
                <a:solidFill>
                  <a:srgbClr val="1ED3DE"/>
                </a:solidFill>
                <a:latin typeface="Arial MT"/>
                <a:cs typeface="Arial MT"/>
              </a:rPr>
              <a:t>a</a:t>
            </a:r>
            <a:r>
              <a:rPr sz="1867" dirty="0">
                <a:solidFill>
                  <a:srgbClr val="1ED3DE"/>
                </a:solidFill>
                <a:latin typeface="Arial MT"/>
                <a:cs typeface="Arial MT"/>
              </a:rPr>
              <a:t>n</a:t>
            </a:r>
            <a:endParaRPr sz="1867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87029" y="6341330"/>
            <a:ext cx="597577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*Kaedah-kaedah</a:t>
            </a:r>
            <a:r>
              <a:rPr sz="1867" spc="-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lain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perlu</a:t>
            </a:r>
            <a:r>
              <a:rPr sz="1867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mendapatkan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kelulusan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MOF</a:t>
            </a:r>
            <a:endParaRPr sz="1867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7" name="object 20"/>
          <p:cNvSpPr/>
          <p:nvPr/>
        </p:nvSpPr>
        <p:spPr>
          <a:xfrm>
            <a:off x="1955802" y="3871299"/>
            <a:ext cx="1244598" cy="319701"/>
          </a:xfrm>
          <a:custGeom>
            <a:avLst/>
            <a:gdLst/>
            <a:ahLst/>
            <a:cxnLst/>
            <a:rect l="l" t="t" r="r" b="b"/>
            <a:pathLst>
              <a:path w="465455" h="174625">
                <a:moveTo>
                  <a:pt x="0" y="0"/>
                </a:moveTo>
                <a:lnTo>
                  <a:pt x="465455" y="174497"/>
                </a:lnTo>
              </a:path>
            </a:pathLst>
          </a:custGeom>
          <a:ln w="25908">
            <a:solidFill>
              <a:srgbClr val="404040"/>
            </a:solidFill>
            <a:prstDash val="dash"/>
          </a:ln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21"/>
          <p:cNvSpPr txBox="1"/>
          <p:nvPr/>
        </p:nvSpPr>
        <p:spPr>
          <a:xfrm>
            <a:off x="250954" y="3473027"/>
            <a:ext cx="1689100" cy="487378"/>
          </a:xfrm>
          <a:prstGeom prst="rect">
            <a:avLst/>
          </a:prstGeom>
          <a:ln w="38100">
            <a:solidFill>
              <a:srgbClr val="EF7623"/>
            </a:solidFill>
          </a:ln>
        </p:spPr>
        <p:txBody>
          <a:bodyPr vert="horz" wrap="square" lIns="0" tIns="198120" rIns="0" bIns="0" rtlCol="0">
            <a:spAutoFit/>
          </a:bodyPr>
          <a:lstStyle/>
          <a:p>
            <a:pPr marL="452109" defTabSz="1219170">
              <a:spcBef>
                <a:spcPts val="1560"/>
              </a:spcBef>
            </a:pPr>
            <a:r>
              <a:rPr sz="1867" dirty="0">
                <a:solidFill>
                  <a:srgbClr val="EF7623"/>
                </a:solidFill>
                <a:latin typeface="Arial MT"/>
                <a:cs typeface="Arial MT"/>
              </a:rPr>
              <a:t>Musnah</a:t>
            </a:r>
            <a:endParaRPr sz="1867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2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 rot="5400000">
            <a:off x="-573055" y="2398746"/>
            <a:ext cx="5565709" cy="3352799"/>
          </a:xfrm>
          <a:prstGeom prst="homePlate">
            <a:avLst/>
          </a:prstGeom>
          <a:solidFill>
            <a:schemeClr val="tx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599" y="1453145"/>
            <a:ext cx="8073869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Menyemak</a:t>
            </a:r>
            <a:r>
              <a:rPr lang="en-US" sz="2000" dirty="0"/>
              <a:t> </a:t>
            </a:r>
            <a:r>
              <a:rPr lang="en-US" sz="2000" dirty="0" err="1"/>
              <a:t>Borang</a:t>
            </a:r>
            <a:r>
              <a:rPr lang="en-US" sz="2000" dirty="0"/>
              <a:t> </a:t>
            </a:r>
            <a:r>
              <a:rPr lang="en-US" sz="2000" dirty="0" err="1"/>
              <a:t>Pemeriksaan</a:t>
            </a:r>
            <a:r>
              <a:rPr lang="en-US" sz="2000" dirty="0"/>
              <a:t> </a:t>
            </a:r>
            <a:r>
              <a:rPr lang="en-US" sz="2000" dirty="0" err="1"/>
              <a:t>Pelupusan</a:t>
            </a:r>
            <a:r>
              <a:rPr lang="en-US" sz="2000" dirty="0"/>
              <a:t> </a:t>
            </a:r>
            <a:r>
              <a:rPr lang="en-US" sz="2000" dirty="0" smtClean="0"/>
              <a:t>Stok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dokumen</a:t>
            </a:r>
            <a:r>
              <a:rPr lang="en-US" sz="2000" dirty="0"/>
              <a:t> </a:t>
            </a:r>
            <a:r>
              <a:rPr lang="en-US" sz="2000" dirty="0" err="1"/>
              <a:t>sokongan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disertakan</a:t>
            </a:r>
            <a:r>
              <a:rPr lang="en-US" sz="2000" dirty="0"/>
              <a:t>:-</a:t>
            </a:r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sz="2000" dirty="0" err="1"/>
              <a:t>Justifikasi</a:t>
            </a:r>
            <a:r>
              <a:rPr lang="en-US" sz="2000" dirty="0"/>
              <a:t> </a:t>
            </a:r>
            <a:r>
              <a:rPr lang="en-US" sz="2000" dirty="0" err="1"/>
              <a:t>Kementerian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Jabatan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kaedah</a:t>
            </a:r>
            <a:r>
              <a:rPr lang="en-US" sz="2000" dirty="0"/>
              <a:t> </a:t>
            </a:r>
            <a:r>
              <a:rPr lang="en-US" sz="2000" dirty="0" err="1"/>
              <a:t>tukar</a:t>
            </a:r>
            <a:r>
              <a:rPr lang="en-US" sz="2000" dirty="0"/>
              <a:t> </a:t>
            </a:r>
            <a:r>
              <a:rPr lang="en-US" sz="2000" dirty="0" err="1"/>
              <a:t>beli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tukar</a:t>
            </a:r>
            <a:r>
              <a:rPr lang="en-US" sz="2000" dirty="0"/>
              <a:t> </a:t>
            </a:r>
            <a:r>
              <a:rPr lang="en-US" sz="2000" dirty="0" err="1"/>
              <a:t>barang</a:t>
            </a:r>
            <a:r>
              <a:rPr lang="en-US" sz="2000" dirty="0"/>
              <a:t>;</a:t>
            </a:r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sz="2000" dirty="0" err="1"/>
              <a:t>Gambar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, 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perlu</a:t>
            </a:r>
            <a:r>
              <a:rPr lang="en-US" sz="2000" dirty="0"/>
              <a:t>;</a:t>
            </a:r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sz="2000" dirty="0"/>
              <a:t>KEW.PS-3 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perlu</a:t>
            </a:r>
            <a:r>
              <a:rPr lang="en-US" sz="2000" dirty="0"/>
              <a:t>; </a:t>
            </a:r>
            <a:r>
              <a:rPr lang="en-US" sz="2000" dirty="0" err="1"/>
              <a:t>dan</a:t>
            </a:r>
            <a:endParaRPr lang="en-US" sz="2000" dirty="0"/>
          </a:p>
          <a:p>
            <a:pPr marL="799935" lvl="1" indent="-342900" algn="just">
              <a:buFont typeface="Wingdings" panose="05000000000000000000" pitchFamily="2" charset="2"/>
              <a:buChar char="Ø"/>
            </a:pPr>
            <a:r>
              <a:rPr lang="en-US" sz="2000" dirty="0"/>
              <a:t>Surat </a:t>
            </a:r>
            <a:r>
              <a:rPr lang="en-US" sz="2000" dirty="0" err="1"/>
              <a:t>permohonan</a:t>
            </a:r>
            <a:r>
              <a:rPr lang="en-US" sz="2000" dirty="0"/>
              <a:t>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pemohon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kaedah</a:t>
            </a:r>
            <a:r>
              <a:rPr lang="en-US" sz="2000" dirty="0"/>
              <a:t> </a:t>
            </a:r>
            <a:r>
              <a:rPr lang="en-US" sz="2000" dirty="0" err="1"/>
              <a:t>hadiah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serahan</a:t>
            </a:r>
            <a:r>
              <a:rPr lang="en-US" sz="2000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599" y="4292517"/>
            <a:ext cx="807387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Melulus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UPA </a:t>
            </a:r>
            <a:r>
              <a:rPr lang="en-US" dirty="0" err="1"/>
              <a:t>Kementerian</a:t>
            </a:r>
            <a:r>
              <a:rPr lang="en-US" dirty="0"/>
              <a:t>/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Akta</a:t>
            </a:r>
            <a:r>
              <a:rPr lang="en-US" dirty="0"/>
              <a:t> </a:t>
            </a:r>
            <a:r>
              <a:rPr lang="en-US" dirty="0" err="1"/>
              <a:t>Perwakilan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1956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berkuat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999" y="2650364"/>
            <a:ext cx="28956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Tanggungjawab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Urusetia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Pelupusan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859" y="1905000"/>
            <a:ext cx="28956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Laporan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Pelupusan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Stok</a:t>
            </a:r>
          </a:p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KEW.PS-31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0659" y="1639087"/>
            <a:ext cx="7162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/>
              <a:t>PTJ </a:t>
            </a:r>
            <a:r>
              <a:rPr lang="en-US" sz="2400" dirty="0" err="1"/>
              <a:t>mengemukakan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UPA </a:t>
            </a:r>
            <a:r>
              <a:rPr lang="en-US" sz="2400" dirty="0" err="1"/>
              <a:t>Jabatan</a:t>
            </a:r>
            <a:r>
              <a:rPr lang="en-US" sz="2400" dirty="0"/>
              <a:t>/ </a:t>
            </a:r>
            <a:r>
              <a:rPr lang="en-US" sz="2400" dirty="0" err="1"/>
              <a:t>Ibu</a:t>
            </a:r>
            <a:r>
              <a:rPr lang="en-US" sz="2400" dirty="0"/>
              <a:t> </a:t>
            </a:r>
            <a:r>
              <a:rPr lang="en-US" sz="2400" dirty="0" err="1"/>
              <a:t>Pejabat</a:t>
            </a:r>
            <a:r>
              <a:rPr lang="en-US" sz="2400" dirty="0"/>
              <a:t>;</a:t>
            </a:r>
          </a:p>
          <a:p>
            <a:pPr algn="just"/>
            <a:endParaRPr lang="en-US" sz="1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/>
              <a:t>UPA </a:t>
            </a:r>
            <a:r>
              <a:rPr lang="en-US" sz="2400" dirty="0" err="1"/>
              <a:t>Jabatan</a:t>
            </a:r>
            <a:r>
              <a:rPr lang="en-US" sz="2400" dirty="0"/>
              <a:t>/ </a:t>
            </a:r>
            <a:r>
              <a:rPr lang="en-US" sz="2400" dirty="0" err="1"/>
              <a:t>Ibu</a:t>
            </a:r>
            <a:r>
              <a:rPr lang="en-US" sz="2400" dirty="0"/>
              <a:t> </a:t>
            </a:r>
            <a:r>
              <a:rPr lang="en-US" sz="2400" dirty="0" err="1"/>
              <a:t>Pejabat</a:t>
            </a:r>
            <a:r>
              <a:rPr lang="en-US" sz="2400" dirty="0"/>
              <a:t> </a:t>
            </a:r>
            <a:r>
              <a:rPr lang="en-US" sz="2400" dirty="0" err="1"/>
              <a:t>menyenaraikan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PTJ di </a:t>
            </a:r>
            <a:r>
              <a:rPr lang="en-US" sz="2400" dirty="0" err="1"/>
              <a:t>bawahnya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mengemukakannya</a:t>
            </a:r>
            <a:r>
              <a:rPr lang="en-US" sz="2400" dirty="0"/>
              <a:t> </a:t>
            </a:r>
            <a:r>
              <a:rPr lang="en-US" sz="2400" dirty="0" err="1"/>
              <a:t>kepada</a:t>
            </a:r>
            <a:r>
              <a:rPr lang="en-US" sz="2400" dirty="0"/>
              <a:t> UPA </a:t>
            </a:r>
            <a:r>
              <a:rPr lang="en-US" sz="2400" dirty="0" err="1"/>
              <a:t>Kementerian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15 </a:t>
            </a:r>
            <a:r>
              <a:rPr lang="en-US" sz="2400" dirty="0" err="1"/>
              <a:t>Februari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</a:t>
            </a:r>
            <a:r>
              <a:rPr lang="en-US" sz="2400" dirty="0" err="1"/>
              <a:t>berikutnya</a:t>
            </a:r>
            <a:r>
              <a:rPr lang="en-US" sz="2400" dirty="0"/>
              <a:t>; </a:t>
            </a:r>
            <a:r>
              <a:rPr lang="en-US" sz="2400" dirty="0" err="1"/>
              <a:t>dan</a:t>
            </a:r>
            <a:endParaRPr lang="en-US" sz="2400" dirty="0"/>
          </a:p>
          <a:p>
            <a:pPr algn="just"/>
            <a:endParaRPr lang="en-US" sz="14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/>
              <a:t>UPA </a:t>
            </a:r>
            <a:r>
              <a:rPr lang="en-US" sz="2400" dirty="0" err="1"/>
              <a:t>Kementerian</a:t>
            </a:r>
            <a:r>
              <a:rPr lang="en-US" sz="2400" dirty="0"/>
              <a:t> </a:t>
            </a:r>
            <a:r>
              <a:rPr lang="en-US" sz="2400" dirty="0" err="1"/>
              <a:t>hendaklah</a:t>
            </a:r>
            <a:r>
              <a:rPr lang="en-US" sz="2400" dirty="0"/>
              <a:t> </a:t>
            </a:r>
            <a:r>
              <a:rPr lang="en-US" sz="2400" dirty="0" err="1"/>
              <a:t>menyediakan</a:t>
            </a:r>
            <a:r>
              <a:rPr lang="en-US" sz="2400" dirty="0"/>
              <a:t> </a:t>
            </a:r>
            <a:r>
              <a:rPr lang="en-US" sz="2400" dirty="0" err="1"/>
              <a:t>Ringkasan</a:t>
            </a:r>
            <a:r>
              <a:rPr lang="en-US" sz="2400" dirty="0"/>
              <a:t> </a:t>
            </a:r>
            <a:r>
              <a:rPr lang="en-US" sz="2400" dirty="0" err="1"/>
              <a:t>Laporan</a:t>
            </a:r>
            <a:r>
              <a:rPr lang="en-US" sz="2400" dirty="0"/>
              <a:t> </a:t>
            </a:r>
            <a:r>
              <a:rPr lang="en-US" sz="2400" dirty="0" err="1"/>
              <a:t>Tahunan</a:t>
            </a:r>
            <a:r>
              <a:rPr lang="en-US" sz="2400" dirty="0"/>
              <a:t> </a:t>
            </a:r>
            <a:r>
              <a:rPr lang="en-US" sz="2400" dirty="0" err="1"/>
              <a:t>Pelupusan</a:t>
            </a:r>
            <a:r>
              <a:rPr lang="en-US" sz="2400" dirty="0"/>
              <a:t> Stok </a:t>
            </a:r>
            <a:r>
              <a:rPr lang="en-US" sz="2400" dirty="0" err="1"/>
              <a:t>Kerajaan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mengemukakan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Perbendaharaan</a:t>
            </a:r>
            <a:r>
              <a:rPr lang="en-US" sz="2400" dirty="0"/>
              <a:t> Malaysia </a:t>
            </a:r>
            <a:r>
              <a:rPr lang="en-US" sz="2400" dirty="0" err="1"/>
              <a:t>sebelum</a:t>
            </a:r>
            <a:r>
              <a:rPr lang="en-US" sz="2400" dirty="0"/>
              <a:t> 15 Mac </a:t>
            </a:r>
            <a:r>
              <a:rPr lang="en-US" sz="2400" dirty="0" err="1"/>
              <a:t>tahun</a:t>
            </a:r>
            <a:r>
              <a:rPr lang="en-US" sz="2400" dirty="0"/>
              <a:t> </a:t>
            </a:r>
            <a:r>
              <a:rPr lang="en-US" sz="2400" dirty="0" err="1"/>
              <a:t>berikutnya</a:t>
            </a:r>
            <a:r>
              <a:rPr lang="en-US" sz="24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71" t="23984" r="31373" b="30447"/>
          <a:stretch/>
        </p:blipFill>
        <p:spPr>
          <a:xfrm>
            <a:off x="304800" y="3429000"/>
            <a:ext cx="4319717" cy="2626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-65164"/>
            <a:ext cx="9982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JUALAN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70128738"/>
              </p:ext>
            </p:extLst>
          </p:nvPr>
        </p:nvGraphicFramePr>
        <p:xfrm>
          <a:off x="1371600" y="719666"/>
          <a:ext cx="9601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1752600" y="588433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TENDER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29200" y="588433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SEBUT HARGA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153400" y="588433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LELONG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00200" y="990600"/>
            <a:ext cx="2895600" cy="1905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u="sng" dirty="0"/>
              <a:t>Had </a:t>
            </a:r>
            <a:r>
              <a:rPr lang="en-US" b="1" u="sng" dirty="0" err="1" smtClean="0"/>
              <a:t>Nilai</a:t>
            </a:r>
            <a:endParaRPr lang="en-US" b="1" u="sng" dirty="0"/>
          </a:p>
          <a:p>
            <a:pPr lvl="0"/>
            <a:r>
              <a:rPr lang="pt-BR" dirty="0"/>
              <a:t>Nilai semasa satu stok atau secara agregatnya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melebihi RM500,000.00 </a:t>
            </a:r>
            <a:r>
              <a:rPr lang="pt-BR" dirty="0"/>
              <a:t>pada satu-satu masa</a:t>
            </a:r>
          </a:p>
          <a:p>
            <a:pPr algn="ctr"/>
            <a:endParaRPr lang="en-MY" dirty="0"/>
          </a:p>
        </p:txBody>
      </p:sp>
      <p:sp>
        <p:nvSpPr>
          <p:cNvPr id="23" name="Rounded Rectangle 22"/>
          <p:cNvSpPr/>
          <p:nvPr/>
        </p:nvSpPr>
        <p:spPr>
          <a:xfrm>
            <a:off x="4724400" y="990600"/>
            <a:ext cx="2895600" cy="19050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b="1" u="sng" dirty="0"/>
              <a:t>Had </a:t>
            </a:r>
            <a:r>
              <a:rPr lang="en-US" b="1" u="sng" dirty="0" err="1" smtClean="0"/>
              <a:t>Nilai</a:t>
            </a:r>
            <a:endParaRPr lang="en-US" b="1" u="sng" dirty="0"/>
          </a:p>
          <a:p>
            <a:pPr lvl="0"/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agregatnya</a:t>
            </a:r>
            <a:r>
              <a:rPr lang="en-US" dirty="0"/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RM500,000.00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satu-satu</a:t>
            </a:r>
            <a:r>
              <a:rPr lang="en-US" dirty="0"/>
              <a:t> masa</a:t>
            </a:r>
            <a:endParaRPr lang="en-MY" dirty="0"/>
          </a:p>
        </p:txBody>
      </p:sp>
      <p:sp>
        <p:nvSpPr>
          <p:cNvPr id="24" name="Rounded Rectangle 23"/>
          <p:cNvSpPr/>
          <p:nvPr/>
        </p:nvSpPr>
        <p:spPr>
          <a:xfrm>
            <a:off x="7848600" y="990600"/>
            <a:ext cx="2895600" cy="19050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u="sng" dirty="0" err="1"/>
              <a:t>Dilaksanakan</a:t>
            </a:r>
            <a:r>
              <a:rPr lang="en-US" sz="1600" u="sng" dirty="0"/>
              <a:t> </a:t>
            </a:r>
            <a:r>
              <a:rPr lang="en-US" sz="1600" u="sng" dirty="0" err="1"/>
              <a:t>ke</a:t>
            </a:r>
            <a:r>
              <a:rPr lang="en-US" sz="1600" u="sng" dirty="0"/>
              <a:t> </a:t>
            </a:r>
            <a:r>
              <a:rPr lang="en-US" sz="1600" u="sng" dirty="0" err="1"/>
              <a:t>atas</a:t>
            </a:r>
            <a:r>
              <a:rPr lang="en-US" sz="1600" u="sng" dirty="0"/>
              <a:t> </a:t>
            </a:r>
            <a:r>
              <a:rPr lang="en-US" sz="1600" u="sng" dirty="0" err="1"/>
              <a:t>stok</a:t>
            </a:r>
            <a:r>
              <a:rPr lang="en-US" sz="1600" u="sng" dirty="0"/>
              <a:t> </a:t>
            </a:r>
            <a:r>
              <a:rPr lang="en-US" sz="1600" u="sng" dirty="0" err="1"/>
              <a:t>berikut</a:t>
            </a:r>
            <a:r>
              <a:rPr lang="en-US" sz="1600" dirty="0"/>
              <a:t>:</a:t>
            </a:r>
          </a:p>
          <a:p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Mempunyai</a:t>
            </a:r>
            <a:r>
              <a:rPr lang="en-US" sz="1600" dirty="0" smtClean="0"/>
              <a:t> </a:t>
            </a:r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pasaran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Kuantiti</a:t>
            </a:r>
            <a:r>
              <a:rPr lang="en-US" sz="1600" dirty="0" smtClean="0"/>
              <a:t> </a:t>
            </a:r>
            <a:r>
              <a:rPr lang="en-US" sz="1600" dirty="0"/>
              <a:t>yang </a:t>
            </a:r>
            <a:r>
              <a:rPr lang="en-US" sz="1600" dirty="0" err="1"/>
              <a:t>banyak</a:t>
            </a:r>
            <a:r>
              <a:rPr lang="en-US" sz="1600" dirty="0"/>
              <a:t>; </a:t>
            </a:r>
            <a:r>
              <a:rPr lang="en-US" sz="1600" dirty="0" err="1"/>
              <a:t>dan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Terdapat</a:t>
            </a:r>
            <a:r>
              <a:rPr lang="en-US" sz="1600" dirty="0" smtClean="0"/>
              <a:t> </a:t>
            </a:r>
            <a:r>
              <a:rPr lang="en-US" sz="1600" dirty="0" err="1"/>
              <a:t>permintaan</a:t>
            </a:r>
            <a:r>
              <a:rPr lang="en-US" sz="1600" dirty="0"/>
              <a:t> yang </a:t>
            </a:r>
            <a:r>
              <a:rPr lang="en-US" sz="1600" dirty="0" err="1"/>
              <a:t>tinggi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membelinya</a:t>
            </a:r>
            <a:r>
              <a:rPr lang="en-US" sz="1600" dirty="0"/>
              <a:t>. </a:t>
            </a:r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-65164"/>
            <a:ext cx="89916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BUANGAN TERJADUAL (E-WASTE) DAN SISA PEPEJAL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" name="Picture 2" descr="E-Waste-Management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572000"/>
            <a:ext cx="2974975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1234750"/>
            <a:ext cx="3467100" cy="24990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Stok yang </a:t>
            </a:r>
            <a:r>
              <a:rPr lang="en-US" b="1" dirty="0" err="1"/>
              <a:t>dikategorikan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e-waste di </a:t>
            </a:r>
            <a:r>
              <a:rPr lang="en-US" b="1" dirty="0" err="1"/>
              <a:t>bawah</a:t>
            </a:r>
            <a:r>
              <a:rPr lang="en-US" b="1" dirty="0"/>
              <a:t> </a:t>
            </a:r>
            <a:r>
              <a:rPr lang="en-US" b="1" dirty="0" err="1"/>
              <a:t>Jadual</a:t>
            </a:r>
            <a:r>
              <a:rPr lang="en-US" b="1" dirty="0"/>
              <a:t> </a:t>
            </a:r>
            <a:r>
              <a:rPr lang="en-US" b="1" dirty="0" err="1"/>
              <a:t>Pertama</a:t>
            </a:r>
            <a:r>
              <a:rPr lang="en-US" b="1" dirty="0"/>
              <a:t>, </a:t>
            </a:r>
            <a:r>
              <a:rPr lang="en-US" b="1" dirty="0" err="1"/>
              <a:t>Peraturan-Peraturan</a:t>
            </a:r>
            <a:r>
              <a:rPr lang="en-US" b="1" dirty="0"/>
              <a:t> </a:t>
            </a:r>
            <a:r>
              <a:rPr lang="en-US" b="1" dirty="0" err="1"/>
              <a:t>Kualiti</a:t>
            </a:r>
            <a:r>
              <a:rPr lang="en-US" b="1" dirty="0"/>
              <a:t> </a:t>
            </a:r>
            <a:r>
              <a:rPr lang="en-US" b="1" dirty="0" err="1"/>
              <a:t>Alam</a:t>
            </a:r>
            <a:r>
              <a:rPr lang="en-US" b="1" dirty="0"/>
              <a:t> </a:t>
            </a:r>
            <a:r>
              <a:rPr lang="en-US" b="1" dirty="0" err="1"/>
              <a:t>Sekeliling</a:t>
            </a:r>
            <a:r>
              <a:rPr lang="en-US" b="1" dirty="0"/>
              <a:t> (</a:t>
            </a:r>
            <a:r>
              <a:rPr lang="en-US" b="1" dirty="0" err="1"/>
              <a:t>Buangan</a:t>
            </a:r>
            <a:r>
              <a:rPr lang="en-US" b="1" dirty="0"/>
              <a:t> </a:t>
            </a:r>
            <a:r>
              <a:rPr lang="en-US" b="1" dirty="0" err="1"/>
              <a:t>Terjadual</a:t>
            </a:r>
            <a:r>
              <a:rPr lang="en-US" b="1" dirty="0"/>
              <a:t>) 2005, </a:t>
            </a:r>
            <a:r>
              <a:rPr lang="en-US" b="1" dirty="0" err="1"/>
              <a:t>dikendalikan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dilupuskan</a:t>
            </a:r>
            <a:r>
              <a:rPr lang="en-US" b="1" dirty="0"/>
              <a:t> </a:t>
            </a:r>
            <a:r>
              <a:rPr lang="en-US" b="1" dirty="0" err="1"/>
              <a:t>mengikut</a:t>
            </a:r>
            <a:r>
              <a:rPr lang="en-US" b="1" dirty="0"/>
              <a:t> </a:t>
            </a:r>
            <a:r>
              <a:rPr lang="en-US" b="1" dirty="0" err="1"/>
              <a:t>Peraturan-Peraturan</a:t>
            </a:r>
            <a:r>
              <a:rPr lang="en-US" b="1" dirty="0"/>
              <a:t> </a:t>
            </a:r>
            <a:r>
              <a:rPr lang="en-US" b="1" dirty="0" err="1"/>
              <a:t>Kualiti</a:t>
            </a:r>
            <a:r>
              <a:rPr lang="en-US" b="1" dirty="0"/>
              <a:t> </a:t>
            </a:r>
            <a:r>
              <a:rPr lang="en-US" b="1" dirty="0" err="1"/>
              <a:t>Alam</a:t>
            </a:r>
            <a:r>
              <a:rPr lang="en-US" b="1" dirty="0"/>
              <a:t> </a:t>
            </a:r>
            <a:r>
              <a:rPr lang="en-US" b="1" dirty="0" err="1"/>
              <a:t>Sekeliling</a:t>
            </a:r>
            <a:r>
              <a:rPr lang="en-US" b="1" dirty="0"/>
              <a:t> (</a:t>
            </a:r>
            <a:r>
              <a:rPr lang="en-US" b="1" dirty="0" err="1"/>
              <a:t>Buangan</a:t>
            </a:r>
            <a:r>
              <a:rPr lang="en-US" b="1" dirty="0"/>
              <a:t> </a:t>
            </a:r>
            <a:r>
              <a:rPr lang="en-US" b="1" dirty="0" err="1"/>
              <a:t>Terjadual</a:t>
            </a:r>
            <a:r>
              <a:rPr lang="en-US" b="1" dirty="0"/>
              <a:t>) 2005 yang </a:t>
            </a:r>
            <a:r>
              <a:rPr lang="en-US" b="1" dirty="0" err="1"/>
              <a:t>berkuat</a:t>
            </a:r>
            <a:r>
              <a:rPr lang="en-US" b="1" dirty="0"/>
              <a:t> </a:t>
            </a:r>
            <a:r>
              <a:rPr lang="en-US" b="1" dirty="0" err="1"/>
              <a:t>kuasa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3657600" y="1234749"/>
            <a:ext cx="3581400" cy="24990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Barang-barang</a:t>
            </a:r>
            <a:r>
              <a:rPr lang="en-US" b="1" dirty="0"/>
              <a:t> yang </a:t>
            </a:r>
            <a:r>
              <a:rPr lang="en-US" b="1" dirty="0" err="1"/>
              <a:t>dikategorikan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Buangan</a:t>
            </a:r>
            <a:r>
              <a:rPr lang="en-US" b="1" dirty="0"/>
              <a:t> </a:t>
            </a:r>
            <a:r>
              <a:rPr lang="en-US" b="1" dirty="0" err="1"/>
              <a:t>Terjadual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seperti</a:t>
            </a:r>
            <a:r>
              <a:rPr lang="en-US" b="1" dirty="0"/>
              <a:t> yang </a:t>
            </a:r>
            <a:r>
              <a:rPr lang="en-US" b="1" dirty="0" err="1"/>
              <a:t>disenaraikan</a:t>
            </a:r>
            <a:r>
              <a:rPr lang="en-US" b="1" dirty="0"/>
              <a:t> di </a:t>
            </a:r>
            <a:r>
              <a:rPr lang="en-US" b="1" dirty="0" err="1"/>
              <a:t>bawah</a:t>
            </a:r>
            <a:r>
              <a:rPr lang="en-US" b="1" dirty="0"/>
              <a:t> </a:t>
            </a:r>
            <a:r>
              <a:rPr lang="en-US" b="1" dirty="0" err="1"/>
              <a:t>Jadual</a:t>
            </a:r>
            <a:r>
              <a:rPr lang="en-US" b="1" dirty="0"/>
              <a:t> </a:t>
            </a:r>
            <a:r>
              <a:rPr lang="en-US" b="1" dirty="0" err="1"/>
              <a:t>Pertama</a:t>
            </a:r>
            <a:r>
              <a:rPr lang="en-US" b="1" dirty="0"/>
              <a:t>, </a:t>
            </a:r>
            <a:r>
              <a:rPr lang="en-US" b="1" dirty="0" err="1"/>
              <a:t>Peraturan-Peraturan</a:t>
            </a:r>
            <a:r>
              <a:rPr lang="en-US" b="1" dirty="0"/>
              <a:t> </a:t>
            </a:r>
            <a:r>
              <a:rPr lang="en-US" b="1" dirty="0" err="1"/>
              <a:t>Kualiti</a:t>
            </a:r>
            <a:r>
              <a:rPr lang="en-US" b="1" dirty="0"/>
              <a:t> </a:t>
            </a:r>
            <a:r>
              <a:rPr lang="en-US" b="1" dirty="0" err="1"/>
              <a:t>Alam</a:t>
            </a:r>
            <a:r>
              <a:rPr lang="en-US" b="1" dirty="0"/>
              <a:t> </a:t>
            </a:r>
            <a:r>
              <a:rPr lang="en-US" b="1" dirty="0" err="1"/>
              <a:t>Sekeliling</a:t>
            </a:r>
            <a:r>
              <a:rPr lang="en-US" b="1" dirty="0"/>
              <a:t> (</a:t>
            </a:r>
            <a:r>
              <a:rPr lang="en-US" b="1" dirty="0" err="1"/>
              <a:t>Buangan</a:t>
            </a:r>
            <a:r>
              <a:rPr lang="en-US" b="1" dirty="0"/>
              <a:t> </a:t>
            </a:r>
            <a:r>
              <a:rPr lang="en-US" b="1" dirty="0" err="1"/>
              <a:t>Terjadual</a:t>
            </a:r>
            <a:r>
              <a:rPr lang="en-US" b="1" dirty="0"/>
              <a:t>) 2005</a:t>
            </a:r>
            <a:endParaRPr lang="en-MY" b="1" dirty="0"/>
          </a:p>
        </p:txBody>
      </p:sp>
      <p:sp>
        <p:nvSpPr>
          <p:cNvPr id="13" name="Rectangle 12"/>
          <p:cNvSpPr/>
          <p:nvPr/>
        </p:nvSpPr>
        <p:spPr>
          <a:xfrm>
            <a:off x="114300" y="3785117"/>
            <a:ext cx="3467100" cy="24632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Kos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pengendalian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pelupusan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ditanggung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oleh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Kementerian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atau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Jabatan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yang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melupuskan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stok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tersebut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hendaklah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mematuhi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sepenuhnya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peraturan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perolehan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perkhidmatan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ctr"/>
            <a:endParaRPr lang="en-MY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3785116"/>
            <a:ext cx="3581400" cy="2463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Kementerian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atau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Jabatan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hendaklah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merujuk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kepada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Jabatan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Alam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Sekitar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Jabatan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Pengurusan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Sisa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Pepejal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Negara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untuk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keterangan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lanjut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ctr"/>
            <a:endParaRPr lang="en-MY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600" y="1234749"/>
            <a:ext cx="4572000" cy="3108543"/>
          </a:xfrm>
          <a:prstGeom prst="rect">
            <a:avLst/>
          </a:prstGeom>
          <a:solidFill>
            <a:schemeClr val="accent2">
              <a:alpha val="86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Stok yang </a:t>
            </a:r>
            <a:r>
              <a:rPr lang="en-US" sz="1400" dirty="0" err="1">
                <a:solidFill>
                  <a:schemeClr val="bg1"/>
                </a:solidFill>
              </a:rPr>
              <a:t>dikategorikan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sebagai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Sisa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Pepejal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dilupuskan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mengikut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Akta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Pengurusan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Sisa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Pepejal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Pembersihan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Awam</a:t>
            </a:r>
            <a:r>
              <a:rPr lang="en-US" sz="1400" dirty="0">
                <a:solidFill>
                  <a:schemeClr val="bg1"/>
                </a:solidFill>
              </a:rPr>
              <a:t> 2007. </a:t>
            </a:r>
            <a:r>
              <a:rPr lang="en-US" sz="1400" dirty="0" err="1">
                <a:solidFill>
                  <a:schemeClr val="bg1"/>
                </a:solidFill>
              </a:rPr>
              <a:t>Sisa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Pepejal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ditafsirkan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sebagai</a:t>
            </a:r>
            <a:r>
              <a:rPr lang="en-US" sz="1400" dirty="0">
                <a:solidFill>
                  <a:schemeClr val="bg1"/>
                </a:solidFill>
              </a:rPr>
              <a:t>: </a:t>
            </a:r>
          </a:p>
          <a:p>
            <a:pPr algn="just"/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bg1"/>
                </a:solidFill>
              </a:rPr>
              <a:t>Apa-apa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bahan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sekerap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benda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lebihan</a:t>
            </a:r>
            <a:r>
              <a:rPr lang="en-US" sz="1400" dirty="0">
                <a:solidFill>
                  <a:schemeClr val="bg1"/>
                </a:solidFill>
              </a:rPr>
              <a:t> lain yang </a:t>
            </a:r>
            <a:r>
              <a:rPr lang="en-US" sz="1400" dirty="0" err="1">
                <a:solidFill>
                  <a:schemeClr val="bg1"/>
                </a:solidFill>
              </a:rPr>
              <a:t>tidak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dikehendaki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keluaran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ditolak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timbul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daripada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penggunaan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apa-apa</a:t>
            </a:r>
            <a:r>
              <a:rPr lang="en-US" sz="1400" dirty="0">
                <a:solidFill>
                  <a:schemeClr val="bg1"/>
                </a:solidFill>
              </a:rPr>
              <a:t> proses;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bg1"/>
                </a:solidFill>
              </a:rPr>
              <a:t>Apa-apa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benda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dikehendaki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dilupuskan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kerana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sudah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pecah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lusuh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tercemar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selainnya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rosak</a:t>
            </a:r>
            <a:r>
              <a:rPr lang="en-US" sz="1400" dirty="0">
                <a:solidFill>
                  <a:schemeClr val="bg1"/>
                </a:solidFill>
              </a:rPr>
              <a:t>;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bg1"/>
                </a:solidFill>
              </a:rPr>
              <a:t>Apa-apa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bahan</a:t>
            </a:r>
            <a:r>
              <a:rPr lang="en-US" sz="1400" dirty="0">
                <a:solidFill>
                  <a:schemeClr val="bg1"/>
                </a:solidFill>
              </a:rPr>
              <a:t> lain yang </a:t>
            </a:r>
            <a:r>
              <a:rPr lang="en-US" sz="1400" dirty="0" err="1">
                <a:solidFill>
                  <a:schemeClr val="bg1"/>
                </a:solidFill>
              </a:rPr>
              <a:t>mengikut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Akta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mana-mana </a:t>
            </a:r>
            <a:r>
              <a:rPr lang="en-US" sz="1400" dirty="0" err="1">
                <a:solidFill>
                  <a:schemeClr val="bg1"/>
                </a:solidFill>
              </a:rPr>
              <a:t>undang-undang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bertulis</a:t>
            </a:r>
            <a:r>
              <a:rPr lang="en-US" sz="1400" dirty="0">
                <a:solidFill>
                  <a:schemeClr val="bg1"/>
                </a:solidFill>
              </a:rPr>
              <a:t> lain </a:t>
            </a:r>
            <a:r>
              <a:rPr lang="en-US" sz="1400" dirty="0" err="1">
                <a:solidFill>
                  <a:schemeClr val="bg1"/>
                </a:solidFill>
              </a:rPr>
              <a:t>dikehendaki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oleh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pihak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berkuasa</a:t>
            </a:r>
            <a:r>
              <a:rPr lang="en-US" sz="1400" dirty="0">
                <a:solidFill>
                  <a:schemeClr val="bg1"/>
                </a:solidFill>
              </a:rPr>
              <a:t> yang </a:t>
            </a:r>
            <a:r>
              <a:rPr lang="en-US" sz="1400" dirty="0" err="1">
                <a:solidFill>
                  <a:schemeClr val="bg1"/>
                </a:solidFill>
              </a:rPr>
              <a:t>dilupuskan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pen box - Free shipping and delivery icon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32" y="1604750"/>
            <a:ext cx="5562600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Open box - Free shipping and delivery icon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7" y="1564106"/>
            <a:ext cx="5562600" cy="55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FUNGSI</a:t>
            </a:r>
            <a:endParaRPr lang="en-MY" sz="6000" dirty="0"/>
          </a:p>
        </p:txBody>
      </p:sp>
      <p:sp>
        <p:nvSpPr>
          <p:cNvPr id="3" name="Rectangle 2"/>
          <p:cNvSpPr/>
          <p:nvPr/>
        </p:nvSpPr>
        <p:spPr>
          <a:xfrm>
            <a:off x="990600" y="2802622"/>
            <a:ext cx="4824753" cy="3400931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Menerima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barang-barang</a:t>
            </a:r>
            <a:r>
              <a:rPr lang="en-US" sz="2000" dirty="0">
                <a:solidFill>
                  <a:schemeClr val="bg1"/>
                </a:solidFill>
              </a:rPr>
              <a:t>;</a:t>
            </a:r>
          </a:p>
          <a:p>
            <a:pPr algn="just"/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Menyimpan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Menjaga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menyenggara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Mengeluarkan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Menyenggara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rekod-rekod</a:t>
            </a:r>
            <a:r>
              <a:rPr lang="en-US" sz="2000" dirty="0">
                <a:solidFill>
                  <a:schemeClr val="bg1"/>
                </a:solidFill>
              </a:rPr>
              <a:t>;</a:t>
            </a:r>
          </a:p>
          <a:p>
            <a:pPr algn="just"/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Merancang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mengurus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penokokan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05600" y="2798829"/>
            <a:ext cx="4572000" cy="3431709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Mengendali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pembungkusan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penghantaran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Menjalankan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pengiraan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keselamatan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kebersihan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stor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Mengambil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tindakan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pelupusan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  <a:r>
              <a:rPr lang="en-US" sz="2000" dirty="0" err="1" smtClean="0">
                <a:solidFill>
                  <a:schemeClr val="bg1"/>
                </a:solidFill>
              </a:rPr>
              <a:t>dan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just"/>
            <a:endParaRPr lang="en-US" sz="11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 smtClean="0">
                <a:solidFill>
                  <a:schemeClr val="bg1"/>
                </a:solidFill>
              </a:rPr>
              <a:t>Menguruskan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tindakan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hapus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kira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atas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stok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en-US" sz="1100" dirty="0" smtClean="0">
              <a:solidFill>
                <a:schemeClr val="bg1"/>
              </a:solidFill>
            </a:endParaRPr>
          </a:p>
          <a:p>
            <a:pPr algn="just"/>
            <a:endParaRPr lang="en-US" sz="1100" dirty="0">
              <a:solidFill>
                <a:schemeClr val="bg1"/>
              </a:solidFill>
            </a:endParaRPr>
          </a:p>
          <a:p>
            <a:pPr algn="just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599" y="1600201"/>
            <a:ext cx="11277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M</a:t>
            </a:r>
            <a:r>
              <a:rPr lang="en-US" sz="2000" dirty="0" err="1" smtClean="0"/>
              <a:t>emberi</a:t>
            </a:r>
            <a:r>
              <a:rPr lang="en-US" sz="2000" dirty="0" smtClean="0"/>
              <a:t> </a:t>
            </a:r>
            <a:r>
              <a:rPr lang="en-US" sz="2000" dirty="0" err="1"/>
              <a:t>perkhidmatan</a:t>
            </a:r>
            <a:r>
              <a:rPr lang="en-US" sz="2000" dirty="0"/>
              <a:t> </a:t>
            </a:r>
            <a:r>
              <a:rPr lang="en-US" sz="2000" dirty="0" err="1"/>
              <a:t>bekalan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tugas-tugas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:-</a:t>
            </a:r>
          </a:p>
        </p:txBody>
      </p:sp>
    </p:spTree>
    <p:extLst>
      <p:ext uri="{BB962C8B-B14F-4D97-AF65-F5344CB8AC3E}">
        <p14:creationId xmlns:p14="http://schemas.microsoft.com/office/powerpoint/2010/main" val="10357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3100" y="38100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 </a:t>
            </a:r>
            <a:r>
              <a:rPr lang="en-US" dirty="0" err="1"/>
              <a:t>Terjadual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 smtClean="0"/>
              <a:t>Pepejal</a:t>
            </a:r>
            <a:endParaRPr lang="en-US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 smtClean="0"/>
              <a:t>Stok </a:t>
            </a:r>
            <a:r>
              <a:rPr lang="en-US" dirty="0"/>
              <a:t>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 smtClean="0"/>
              <a:t>asalnya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-65164"/>
            <a:ext cx="9982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KAEDAH PELUPUSAN STOK SECARA JUALAN SISA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93344619"/>
              </p:ext>
            </p:extLst>
          </p:nvPr>
        </p:nvGraphicFramePr>
        <p:xfrm>
          <a:off x="914400" y="1480905"/>
          <a:ext cx="10363200" cy="4057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219200" y="1613450"/>
            <a:ext cx="3048000" cy="14628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 smtClean="0"/>
              <a:t>Nilai</a:t>
            </a:r>
            <a:r>
              <a:rPr lang="en-US" dirty="0" smtClean="0"/>
              <a:t> </a:t>
            </a:r>
            <a:r>
              <a:rPr lang="en-US" dirty="0" err="1" smtClean="0"/>
              <a:t>perolehan</a:t>
            </a:r>
            <a:r>
              <a:rPr lang="en-US" dirty="0" smtClean="0"/>
              <a:t> </a:t>
            </a:r>
            <a:r>
              <a:rPr lang="en-US" dirty="0" err="1" smtClean="0"/>
              <a:t>asal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stok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agregatnya</a:t>
            </a:r>
            <a:r>
              <a:rPr lang="en-US" dirty="0" smtClean="0"/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melebihi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RM500,000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0" y="1590123"/>
            <a:ext cx="3048000" cy="15110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perolehan</a:t>
            </a:r>
            <a:r>
              <a:rPr lang="en-US" dirty="0"/>
              <a:t> </a:t>
            </a:r>
            <a:r>
              <a:rPr lang="en-US" dirty="0" err="1"/>
              <a:t>asal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agregatnya</a:t>
            </a:r>
            <a:r>
              <a:rPr lang="en-US" dirty="0"/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melebihi</a:t>
            </a:r>
            <a:r>
              <a:rPr lang="en-US" dirty="0"/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RM50,000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sehingga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RM500,000</a:t>
            </a:r>
          </a:p>
          <a:p>
            <a:pPr marL="0" marR="0" lvl="0" indent="0" algn="l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48600" y="1613450"/>
            <a:ext cx="3124200" cy="14877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perolehan</a:t>
            </a:r>
            <a:r>
              <a:rPr lang="en-US" sz="1600" dirty="0"/>
              <a:t> </a:t>
            </a:r>
            <a:r>
              <a:rPr lang="en-US" sz="1600" dirty="0" err="1"/>
              <a:t>asal</a:t>
            </a:r>
            <a:r>
              <a:rPr lang="en-US" sz="1600" dirty="0"/>
              <a:t> </a:t>
            </a:r>
            <a:r>
              <a:rPr lang="en-US" sz="1600" dirty="0" err="1"/>
              <a:t>bagi</a:t>
            </a:r>
            <a:r>
              <a:rPr lang="en-US" sz="1600" dirty="0"/>
              <a:t> </a:t>
            </a:r>
            <a:r>
              <a:rPr lang="en-US" sz="1600" dirty="0" err="1"/>
              <a:t>satu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agregatnya</a:t>
            </a:r>
            <a:r>
              <a:rPr lang="en-US" sz="1600" dirty="0"/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sehingga</a:t>
            </a:r>
            <a:r>
              <a:rPr lang="en-US" sz="1600" dirty="0"/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RM50,000.</a:t>
            </a:r>
          </a:p>
          <a:p>
            <a:pPr marL="0" marR="0" lvl="0" indent="0" algn="l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52600" y="1327657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TENDER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29200" y="1327657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SEBUT HARGA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53400" y="1327657"/>
            <a:ext cx="2286000" cy="2624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JUALAN TERUS</a:t>
            </a:r>
            <a:endParaRPr lang="en-MY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6700" y="5315523"/>
            <a:ext cx="11582400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i="1" dirty="0" err="1"/>
              <a:t>Bagi</a:t>
            </a:r>
            <a:r>
              <a:rPr lang="en-US" sz="1400" i="1" dirty="0"/>
              <a:t> Sabah </a:t>
            </a:r>
            <a:r>
              <a:rPr lang="en-US" sz="1400" i="1" dirty="0" err="1"/>
              <a:t>dan</a:t>
            </a:r>
            <a:r>
              <a:rPr lang="en-US" sz="1400" i="1" dirty="0"/>
              <a:t> Sarawak </a:t>
            </a:r>
            <a:r>
              <a:rPr lang="en-US" sz="1400" i="1" dirty="0" err="1"/>
              <a:t>jualan</a:t>
            </a:r>
            <a:r>
              <a:rPr lang="en-US" sz="1400" i="1" dirty="0"/>
              <a:t> </a:t>
            </a:r>
            <a:r>
              <a:rPr lang="en-US" sz="1400" i="1" dirty="0" err="1"/>
              <a:t>sisa</a:t>
            </a:r>
            <a:r>
              <a:rPr lang="en-US" sz="1400" i="1" dirty="0"/>
              <a:t> </a:t>
            </a:r>
            <a:r>
              <a:rPr lang="en-US" sz="1400" i="1" dirty="0" err="1"/>
              <a:t>boleh</a:t>
            </a:r>
            <a:r>
              <a:rPr lang="en-US" sz="1400" i="1" dirty="0"/>
              <a:t> </a:t>
            </a:r>
            <a:r>
              <a:rPr lang="en-US" sz="1400" i="1" dirty="0" err="1"/>
              <a:t>dilaksanakan</a:t>
            </a:r>
            <a:r>
              <a:rPr lang="en-US" sz="1400" i="1" dirty="0"/>
              <a:t> </a:t>
            </a:r>
            <a:r>
              <a:rPr lang="en-US" sz="1400" i="1" dirty="0" err="1"/>
              <a:t>kepada</a:t>
            </a:r>
            <a:r>
              <a:rPr lang="en-US" sz="1400" i="1" dirty="0"/>
              <a:t> </a:t>
            </a:r>
            <a:r>
              <a:rPr lang="en-US" sz="1400" i="1" dirty="0" err="1"/>
              <a:t>manamana</a:t>
            </a:r>
            <a:r>
              <a:rPr lang="en-US" sz="1400" i="1" dirty="0"/>
              <a:t> </a:t>
            </a:r>
            <a:r>
              <a:rPr lang="en-US" sz="1400" i="1" dirty="0" err="1"/>
              <a:t>syarikat</a:t>
            </a:r>
            <a:r>
              <a:rPr lang="en-US" sz="1400" i="1" dirty="0"/>
              <a:t> yang </a:t>
            </a:r>
            <a:r>
              <a:rPr lang="en-US" sz="1400" i="1" dirty="0" err="1"/>
              <a:t>berdaftar</a:t>
            </a:r>
            <a:r>
              <a:rPr lang="en-US" sz="1400" i="1" dirty="0"/>
              <a:t> </a:t>
            </a:r>
            <a:r>
              <a:rPr lang="en-US" sz="1400" i="1" dirty="0" err="1"/>
              <a:t>dengan</a:t>
            </a:r>
            <a:r>
              <a:rPr lang="en-US" sz="1400" i="1" dirty="0"/>
              <a:t> </a:t>
            </a:r>
            <a:r>
              <a:rPr lang="en-US" sz="1400" i="1" dirty="0" err="1"/>
              <a:t>Perbendaharaan</a:t>
            </a:r>
            <a:r>
              <a:rPr lang="en-US" sz="1400" i="1" dirty="0"/>
              <a:t> Malaysia Sabah </a:t>
            </a:r>
            <a:r>
              <a:rPr lang="en-US" sz="1400" i="1" dirty="0" err="1"/>
              <a:t>dan</a:t>
            </a:r>
            <a:r>
              <a:rPr lang="en-US" sz="1400" i="1" dirty="0"/>
              <a:t> </a:t>
            </a:r>
            <a:r>
              <a:rPr lang="en-US" sz="1400" i="1" dirty="0" err="1"/>
              <a:t>Perbendaharaan</a:t>
            </a:r>
            <a:r>
              <a:rPr lang="en-US" sz="1400" i="1" dirty="0"/>
              <a:t> Malaysia Sarawak.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i="1" dirty="0" err="1" smtClean="0"/>
              <a:t>Jualan</a:t>
            </a:r>
            <a:r>
              <a:rPr lang="en-US" sz="1400" i="1" dirty="0" smtClean="0"/>
              <a:t> </a:t>
            </a:r>
            <a:r>
              <a:rPr lang="en-US" sz="1400" i="1" dirty="0" err="1"/>
              <a:t>Sisa</a:t>
            </a:r>
            <a:r>
              <a:rPr lang="en-US" sz="1400" i="1" dirty="0"/>
              <a:t> </a:t>
            </a:r>
            <a:r>
              <a:rPr lang="en-US" sz="1400" i="1" dirty="0" err="1"/>
              <a:t>hanya</a:t>
            </a:r>
            <a:r>
              <a:rPr lang="en-US" sz="1400" i="1" dirty="0"/>
              <a:t> </a:t>
            </a:r>
            <a:r>
              <a:rPr lang="en-US" sz="1400" i="1" dirty="0" err="1"/>
              <a:t>boleh</a:t>
            </a:r>
            <a:r>
              <a:rPr lang="en-US" sz="1400" i="1" dirty="0"/>
              <a:t> </a:t>
            </a:r>
            <a:r>
              <a:rPr lang="en-US" sz="1400" i="1" dirty="0" err="1"/>
              <a:t>ditawarkan</a:t>
            </a:r>
            <a:r>
              <a:rPr lang="en-US" sz="1400" i="1" dirty="0"/>
              <a:t> </a:t>
            </a:r>
            <a:r>
              <a:rPr lang="en-US" sz="1400" i="1" dirty="0" err="1"/>
              <a:t>kepada</a:t>
            </a:r>
            <a:r>
              <a:rPr lang="en-US" sz="1400" i="1" dirty="0"/>
              <a:t> </a:t>
            </a:r>
            <a:r>
              <a:rPr lang="en-US" sz="1400" i="1" dirty="0" err="1"/>
              <a:t>syarikat</a:t>
            </a:r>
            <a:r>
              <a:rPr lang="en-US" sz="1400" i="1" dirty="0"/>
              <a:t> </a:t>
            </a:r>
            <a:r>
              <a:rPr lang="en-US" sz="1400" i="1" dirty="0" err="1"/>
              <a:t>sahaja</a:t>
            </a:r>
            <a:r>
              <a:rPr lang="en-US" sz="1400" i="1" dirty="0"/>
              <a:t> </a:t>
            </a:r>
            <a:r>
              <a:rPr lang="en-US" sz="1400" i="1" dirty="0" err="1"/>
              <a:t>dan</a:t>
            </a:r>
            <a:r>
              <a:rPr lang="en-US" sz="1400" i="1" dirty="0"/>
              <a:t> </a:t>
            </a:r>
            <a:r>
              <a:rPr lang="en-US" sz="1400" i="1" dirty="0" err="1"/>
              <a:t>tidak</a:t>
            </a:r>
            <a:r>
              <a:rPr lang="en-US" sz="1400" i="1" dirty="0"/>
              <a:t> </a:t>
            </a:r>
            <a:r>
              <a:rPr lang="en-US" sz="1400" i="1" dirty="0" err="1"/>
              <a:t>boleh</a:t>
            </a:r>
            <a:r>
              <a:rPr lang="en-US" sz="1400" i="1" dirty="0"/>
              <a:t> </a:t>
            </a:r>
            <a:r>
              <a:rPr lang="en-US" sz="1400" i="1" dirty="0" err="1"/>
              <a:t>ditawarkan</a:t>
            </a:r>
            <a:r>
              <a:rPr lang="en-US" sz="1400" i="1" dirty="0"/>
              <a:t> </a:t>
            </a:r>
            <a:r>
              <a:rPr lang="en-US" sz="1400" i="1" dirty="0" err="1"/>
              <a:t>kepada</a:t>
            </a:r>
            <a:r>
              <a:rPr lang="en-US" sz="1400" i="1" dirty="0"/>
              <a:t> orang </a:t>
            </a:r>
            <a:r>
              <a:rPr lang="en-US" sz="1400" i="1" dirty="0" err="1"/>
              <a:t>perseorangan</a:t>
            </a:r>
            <a:r>
              <a:rPr lang="en-US" sz="1400" i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i="1" dirty="0" err="1" smtClean="0"/>
              <a:t>Harga</a:t>
            </a:r>
            <a:r>
              <a:rPr lang="en-US" sz="1400" i="1" dirty="0" smtClean="0"/>
              <a:t> </a:t>
            </a:r>
            <a:r>
              <a:rPr lang="en-US" sz="1400" i="1" dirty="0" err="1"/>
              <a:t>simpanan</a:t>
            </a:r>
            <a:r>
              <a:rPr lang="en-US" sz="1400" i="1" dirty="0"/>
              <a:t> </a:t>
            </a:r>
            <a:r>
              <a:rPr lang="en-US" sz="1400" i="1" dirty="0" err="1"/>
              <a:t>bagi</a:t>
            </a:r>
            <a:r>
              <a:rPr lang="en-US" sz="1400" i="1" dirty="0"/>
              <a:t> </a:t>
            </a:r>
            <a:r>
              <a:rPr lang="en-US" sz="1400" i="1" dirty="0" err="1"/>
              <a:t>jualan</a:t>
            </a:r>
            <a:r>
              <a:rPr lang="en-US" sz="1400" i="1" dirty="0"/>
              <a:t> </a:t>
            </a:r>
            <a:r>
              <a:rPr lang="en-US" sz="1400" i="1" dirty="0" err="1"/>
              <a:t>sisa</a:t>
            </a:r>
            <a:r>
              <a:rPr lang="en-US" sz="1400" i="1" dirty="0"/>
              <a:t> </a:t>
            </a:r>
            <a:r>
              <a:rPr lang="en-US" sz="1400" i="1" dirty="0" err="1"/>
              <a:t>adalah</a:t>
            </a:r>
            <a:r>
              <a:rPr lang="en-US" sz="1400" i="1" dirty="0"/>
              <a:t> </a:t>
            </a:r>
            <a:r>
              <a:rPr lang="en-US" sz="1400" i="1" dirty="0" err="1"/>
              <a:t>dikecualikan</a:t>
            </a:r>
            <a:r>
              <a:rPr lang="en-US" sz="1400" i="1" dirty="0"/>
              <a:t>. </a:t>
            </a:r>
            <a:r>
              <a:rPr lang="en-US" sz="1400" i="1" dirty="0" err="1"/>
              <a:t>Pemilihan</a:t>
            </a:r>
            <a:r>
              <a:rPr lang="en-US" sz="1400" i="1" dirty="0"/>
              <a:t> </a:t>
            </a:r>
            <a:r>
              <a:rPr lang="en-US" sz="1400" i="1" dirty="0" err="1"/>
              <a:t>syarikat</a:t>
            </a:r>
            <a:r>
              <a:rPr lang="en-US" sz="1400" i="1" dirty="0"/>
              <a:t> </a:t>
            </a:r>
            <a:r>
              <a:rPr lang="en-US" sz="1400" i="1" dirty="0" err="1"/>
              <a:t>adalah</a:t>
            </a:r>
            <a:r>
              <a:rPr lang="en-US" sz="1400" i="1" dirty="0"/>
              <a:t> </a:t>
            </a:r>
            <a:r>
              <a:rPr lang="en-US" sz="1400" i="1" dirty="0" err="1"/>
              <a:t>berdasarkan</a:t>
            </a:r>
            <a:r>
              <a:rPr lang="en-US" sz="1400" i="1" dirty="0"/>
              <a:t> </a:t>
            </a:r>
            <a:r>
              <a:rPr lang="en-US" sz="1400" i="1" dirty="0" err="1"/>
              <a:t>tawaran</a:t>
            </a:r>
            <a:r>
              <a:rPr lang="en-US" sz="1400" i="1" dirty="0"/>
              <a:t> yang </a:t>
            </a:r>
            <a:r>
              <a:rPr lang="en-US" sz="1400" i="1" dirty="0" err="1"/>
              <a:t>tertinggi</a:t>
            </a:r>
            <a:r>
              <a:rPr lang="en-US" sz="1400" i="1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i="1" dirty="0" err="1" smtClean="0"/>
              <a:t>Kementerian</a:t>
            </a:r>
            <a:r>
              <a:rPr lang="en-US" sz="1400" i="1" dirty="0" smtClean="0"/>
              <a:t> </a:t>
            </a:r>
            <a:r>
              <a:rPr lang="en-US" sz="1400" i="1" dirty="0" err="1"/>
              <a:t>atau</a:t>
            </a:r>
            <a:r>
              <a:rPr lang="en-US" sz="1400" i="1" dirty="0"/>
              <a:t> </a:t>
            </a:r>
            <a:r>
              <a:rPr lang="en-US" sz="1400" i="1" dirty="0" err="1"/>
              <a:t>Jabatan</a:t>
            </a:r>
            <a:r>
              <a:rPr lang="en-US" sz="1400" i="1" dirty="0"/>
              <a:t> yang </a:t>
            </a:r>
            <a:r>
              <a:rPr lang="en-US" sz="1400" i="1" dirty="0" err="1"/>
              <a:t>mempunyai</a:t>
            </a:r>
            <a:r>
              <a:rPr lang="en-US" sz="1400" i="1" dirty="0"/>
              <a:t> </a:t>
            </a:r>
            <a:r>
              <a:rPr lang="en-US" sz="1400" i="1" dirty="0" err="1"/>
              <a:t>kuantiti</a:t>
            </a:r>
            <a:r>
              <a:rPr lang="en-US" sz="1400" i="1" dirty="0"/>
              <a:t> </a:t>
            </a:r>
            <a:r>
              <a:rPr lang="en-US" sz="1400" i="1" dirty="0" err="1"/>
              <a:t>sisa</a:t>
            </a:r>
            <a:r>
              <a:rPr lang="en-US" sz="1400" i="1" dirty="0"/>
              <a:t> </a:t>
            </a:r>
            <a:r>
              <a:rPr lang="en-US" sz="1400" i="1" dirty="0" err="1"/>
              <a:t>stok</a:t>
            </a:r>
            <a:r>
              <a:rPr lang="en-US" sz="1400" i="1" dirty="0"/>
              <a:t> yang </a:t>
            </a:r>
            <a:r>
              <a:rPr lang="en-US" sz="1400" i="1" dirty="0" err="1"/>
              <a:t>banyak</a:t>
            </a:r>
            <a:r>
              <a:rPr lang="en-US" sz="1400" i="1" dirty="0"/>
              <a:t> </a:t>
            </a:r>
            <a:r>
              <a:rPr lang="en-US" sz="1400" i="1" dirty="0" err="1"/>
              <a:t>dalam</a:t>
            </a:r>
            <a:r>
              <a:rPr lang="en-US" sz="1400" i="1" dirty="0"/>
              <a:t> </a:t>
            </a:r>
            <a:r>
              <a:rPr lang="en-US" sz="1400" i="1" dirty="0" err="1"/>
              <a:t>jangka</a:t>
            </a:r>
            <a:r>
              <a:rPr lang="en-US" sz="1400" i="1" dirty="0"/>
              <a:t> masa </a:t>
            </a:r>
            <a:r>
              <a:rPr lang="en-US" sz="1400" i="1" dirty="0" err="1"/>
              <a:t>panjang</a:t>
            </a:r>
            <a:r>
              <a:rPr lang="en-US" sz="1400" i="1" dirty="0"/>
              <a:t> </a:t>
            </a:r>
            <a:r>
              <a:rPr lang="en-US" sz="1400" i="1" dirty="0" err="1"/>
              <a:t>boleh</a:t>
            </a:r>
            <a:r>
              <a:rPr lang="en-US" sz="1400" i="1" dirty="0"/>
              <a:t> </a:t>
            </a:r>
            <a:r>
              <a:rPr lang="en-US" sz="1400" i="1" dirty="0" err="1"/>
              <a:t>mewujudkan</a:t>
            </a:r>
            <a:r>
              <a:rPr lang="en-US" sz="1400" i="1" dirty="0"/>
              <a:t> </a:t>
            </a:r>
            <a:r>
              <a:rPr lang="en-US" sz="1400" i="1" dirty="0" err="1"/>
              <a:t>kontrak</a:t>
            </a:r>
            <a:r>
              <a:rPr lang="en-US" sz="1400" i="1" dirty="0"/>
              <a:t> </a:t>
            </a:r>
            <a:r>
              <a:rPr lang="en-US" sz="1400" i="1" dirty="0" err="1"/>
              <a:t>dengan</a:t>
            </a:r>
            <a:r>
              <a:rPr lang="en-US" sz="1400" i="1" dirty="0"/>
              <a:t> </a:t>
            </a:r>
            <a:r>
              <a:rPr lang="en-US" sz="1400" i="1" dirty="0" err="1"/>
              <a:t>mendapat</a:t>
            </a:r>
            <a:r>
              <a:rPr lang="en-US" sz="1400" i="1" dirty="0"/>
              <a:t> </a:t>
            </a:r>
            <a:r>
              <a:rPr lang="en-US" sz="1400" i="1" dirty="0" err="1"/>
              <a:t>kelulusan</a:t>
            </a:r>
            <a:r>
              <a:rPr lang="en-US" sz="1400" i="1" dirty="0"/>
              <a:t> </a:t>
            </a:r>
            <a:r>
              <a:rPr lang="en-US" sz="1400" i="1" dirty="0" err="1"/>
              <a:t>Perbendaharaan</a:t>
            </a:r>
            <a:r>
              <a:rPr lang="en-US" sz="1400" i="1" dirty="0"/>
              <a:t> Malaysia.</a:t>
            </a:r>
          </a:p>
        </p:txBody>
      </p:sp>
      <p:pic>
        <p:nvPicPr>
          <p:cNvPr id="14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93" y="3164439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89321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189321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4314921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300" y="3276600"/>
            <a:ext cx="10587134" cy="28417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/>
              <a:t>Dilaksanakan</a:t>
            </a:r>
            <a:r>
              <a:rPr lang="en-US" sz="1600" dirty="0"/>
              <a:t> </a:t>
            </a:r>
            <a:r>
              <a:rPr lang="en-US" sz="1600" dirty="0" err="1"/>
              <a:t>berasaskan</a:t>
            </a:r>
            <a:r>
              <a:rPr lang="en-US" sz="1600" dirty="0"/>
              <a:t>:-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Pertukaran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perkhidmatan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berasaskan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terbaik</a:t>
            </a:r>
            <a:r>
              <a:rPr lang="en-US" sz="1600" dirty="0"/>
              <a:t> </a:t>
            </a:r>
            <a:r>
              <a:rPr lang="en-US" sz="1600" dirty="0" err="1"/>
              <a:t>tanpa</a:t>
            </a:r>
            <a:r>
              <a:rPr lang="en-US" sz="1600" dirty="0"/>
              <a:t> </a:t>
            </a:r>
            <a:r>
              <a:rPr lang="en-US" sz="1600" dirty="0" err="1"/>
              <a:t>melibatkan</a:t>
            </a:r>
            <a:r>
              <a:rPr lang="en-US" sz="1600" dirty="0"/>
              <a:t> </a:t>
            </a:r>
            <a:r>
              <a:rPr lang="en-US" sz="1600" dirty="0" err="1"/>
              <a:t>kos</a:t>
            </a:r>
            <a:r>
              <a:rPr lang="en-US" sz="1600" dirty="0"/>
              <a:t> </a:t>
            </a:r>
            <a:r>
              <a:rPr lang="en-US" sz="1600" dirty="0" err="1"/>
              <a:t>tambahan</a:t>
            </a:r>
            <a:r>
              <a:rPr lang="en-US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Nilai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hendaklah</a:t>
            </a:r>
            <a:r>
              <a:rPr lang="en-US" sz="1600" dirty="0"/>
              <a:t> </a:t>
            </a:r>
            <a:r>
              <a:rPr lang="en-US" sz="1600" dirty="0" err="1"/>
              <a:t>dianggarkan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pihak</a:t>
            </a:r>
            <a:r>
              <a:rPr lang="en-US" sz="1600" dirty="0"/>
              <a:t> yang </a:t>
            </a:r>
            <a:r>
              <a:rPr lang="en-US" sz="1600" dirty="0" err="1"/>
              <a:t>pakar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bidang</a:t>
            </a:r>
            <a:r>
              <a:rPr lang="en-US" sz="1600" dirty="0"/>
              <a:t> </a:t>
            </a:r>
            <a:r>
              <a:rPr lang="en-US" sz="1600" dirty="0" err="1"/>
              <a:t>berkenaan</a:t>
            </a:r>
            <a:r>
              <a:rPr lang="en-US" sz="1600" dirty="0"/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Pertukaran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perkhidmatan</a:t>
            </a:r>
            <a:r>
              <a:rPr lang="en-US" sz="1600" dirty="0"/>
              <a:t> </a:t>
            </a:r>
            <a:r>
              <a:rPr lang="en-US" sz="1600" dirty="0" err="1"/>
              <a:t>hendaklah</a:t>
            </a:r>
            <a:r>
              <a:rPr lang="en-US" sz="1600" dirty="0"/>
              <a:t> </a:t>
            </a:r>
            <a:r>
              <a:rPr lang="en-US" sz="1600" dirty="0" err="1"/>
              <a:t>mengikut</a:t>
            </a:r>
            <a:r>
              <a:rPr lang="en-US" sz="1600" dirty="0"/>
              <a:t> </a:t>
            </a:r>
            <a:r>
              <a:rPr lang="en-US" sz="1600" dirty="0" err="1"/>
              <a:t>keperluan</a:t>
            </a:r>
            <a:r>
              <a:rPr lang="en-US" sz="1600" dirty="0"/>
              <a:t> </a:t>
            </a:r>
            <a:r>
              <a:rPr lang="en-US" sz="1600" dirty="0" err="1"/>
              <a:t>sebenar</a:t>
            </a:r>
            <a:r>
              <a:rPr lang="en-US" sz="1600" dirty="0"/>
              <a:t> </a:t>
            </a:r>
            <a:r>
              <a:rPr lang="en-US" sz="1600" dirty="0" err="1"/>
              <a:t>Jabatan</a:t>
            </a:r>
            <a:r>
              <a:rPr lang="en-US" sz="16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err="1"/>
              <a:t>Pelantikan</a:t>
            </a:r>
            <a:r>
              <a:rPr lang="en-US" sz="1600" dirty="0"/>
              <a:t> </a:t>
            </a:r>
            <a:r>
              <a:rPr lang="en-US" sz="1600" dirty="0" err="1"/>
              <a:t>syarikat</a:t>
            </a:r>
            <a:r>
              <a:rPr lang="en-US" sz="1600" dirty="0"/>
              <a:t> </a:t>
            </a:r>
            <a:r>
              <a:rPr lang="en-US" sz="1600" dirty="0" err="1"/>
              <a:t>tertakluk</a:t>
            </a:r>
            <a:r>
              <a:rPr lang="en-US" sz="1600" dirty="0"/>
              <a:t> </a:t>
            </a:r>
            <a:r>
              <a:rPr lang="en-US" sz="1600" dirty="0" err="1"/>
              <a:t>kepada</a:t>
            </a:r>
            <a:r>
              <a:rPr lang="en-US" sz="1600" dirty="0"/>
              <a:t> </a:t>
            </a:r>
            <a:r>
              <a:rPr lang="en-US" sz="1600" dirty="0" err="1"/>
              <a:t>peraturan</a:t>
            </a:r>
            <a:r>
              <a:rPr lang="en-US" sz="1600" dirty="0"/>
              <a:t> </a:t>
            </a:r>
            <a:r>
              <a:rPr lang="en-US" sz="1600" dirty="0" err="1"/>
              <a:t>perolehan</a:t>
            </a:r>
            <a:r>
              <a:rPr lang="en-US" sz="1600" dirty="0"/>
              <a:t> yang </a:t>
            </a:r>
            <a:r>
              <a:rPr lang="en-US" sz="1600" dirty="0" err="1"/>
              <a:t>berkuat</a:t>
            </a:r>
            <a:r>
              <a:rPr lang="en-US" sz="1600" dirty="0"/>
              <a:t> </a:t>
            </a:r>
            <a:r>
              <a:rPr lang="en-US" sz="1600" dirty="0" err="1"/>
              <a:t>kuasa</a:t>
            </a:r>
            <a:r>
              <a:rPr lang="en-US" sz="1600" dirty="0"/>
              <a:t>; </a:t>
            </a:r>
            <a:r>
              <a:rPr lang="en-US" sz="1600" dirty="0" err="1" smtClean="0"/>
              <a:t>dan</a:t>
            </a:r>
            <a:endParaRPr lang="en-US" sz="16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 smtClean="0"/>
              <a:t>Syarikat </a:t>
            </a:r>
            <a:r>
              <a:rPr lang="en-US" sz="1600" dirty="0" err="1"/>
              <a:t>pengeluar</a:t>
            </a:r>
            <a:r>
              <a:rPr lang="en-US" sz="1600" dirty="0"/>
              <a:t> </a:t>
            </a:r>
            <a:r>
              <a:rPr lang="en-US" sz="1600" dirty="0" err="1"/>
              <a:t>atau</a:t>
            </a:r>
            <a:r>
              <a:rPr lang="en-US" sz="1600" dirty="0"/>
              <a:t> </a:t>
            </a:r>
            <a:r>
              <a:rPr lang="en-US" sz="1600" dirty="0" err="1"/>
              <a:t>agen</a:t>
            </a:r>
            <a:r>
              <a:rPr lang="en-US" sz="1600" dirty="0"/>
              <a:t> </a:t>
            </a:r>
            <a:r>
              <a:rPr lang="en-US" sz="1600" dirty="0" err="1"/>
              <a:t>pembekal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baharu</a:t>
            </a:r>
            <a:r>
              <a:rPr lang="en-US" sz="1600" dirty="0"/>
              <a:t> </a:t>
            </a:r>
            <a:r>
              <a:rPr lang="en-US" sz="1600" dirty="0" err="1"/>
              <a:t>hendaklah</a:t>
            </a:r>
            <a:r>
              <a:rPr lang="en-US" sz="1600" dirty="0"/>
              <a:t> </a:t>
            </a:r>
            <a:r>
              <a:rPr lang="en-US" sz="1600" dirty="0" err="1"/>
              <a:t>bertanggungjawab</a:t>
            </a:r>
            <a:r>
              <a:rPr lang="en-US" sz="1600" dirty="0"/>
              <a:t> </a:t>
            </a:r>
            <a:r>
              <a:rPr lang="en-US" sz="1600" dirty="0" err="1"/>
              <a:t>memberi</a:t>
            </a:r>
            <a:r>
              <a:rPr lang="en-US" sz="1600" dirty="0"/>
              <a:t> </a:t>
            </a:r>
            <a:r>
              <a:rPr lang="en-US" sz="1600" dirty="0" err="1"/>
              <a:t>khidmat</a:t>
            </a:r>
            <a:r>
              <a:rPr lang="en-US" sz="1600" dirty="0"/>
              <a:t> </a:t>
            </a:r>
            <a:r>
              <a:rPr lang="en-US" sz="1600" dirty="0" err="1"/>
              <a:t>lepas</a:t>
            </a:r>
            <a:r>
              <a:rPr lang="en-US" sz="1600" dirty="0"/>
              <a:t> </a:t>
            </a:r>
            <a:r>
              <a:rPr lang="en-US" sz="1600" dirty="0" err="1"/>
              <a:t>jualan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-65164"/>
            <a:ext cx="91440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TUKAR BARANG ATAU PERKHIDMATAN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" y="1234750"/>
            <a:ext cx="3467100" cy="249904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berbeza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pertukaran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perkhidmatan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4334" y="1219973"/>
            <a:ext cx="3467100" cy="21328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Mempunyai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justifikasi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3171" y="1227749"/>
            <a:ext cx="3581400" cy="23536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/>
              <a:t>Kementerian</a:t>
            </a:r>
            <a:r>
              <a:rPr lang="en-US" dirty="0"/>
              <a:t>/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borang</a:t>
            </a:r>
            <a:r>
              <a:rPr lang="en-US" dirty="0"/>
              <a:t> </a:t>
            </a:r>
            <a:r>
              <a:rPr lang="en-US" dirty="0" err="1"/>
              <a:t>sebut</a:t>
            </a:r>
            <a:r>
              <a:rPr lang="en-US" dirty="0"/>
              <a:t> </a:t>
            </a:r>
            <a:r>
              <a:rPr lang="en-US" dirty="0" err="1"/>
              <a:t>harga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tender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lelong</a:t>
            </a:r>
            <a:r>
              <a:rPr lang="en-US" dirty="0"/>
              <a:t> yang </a:t>
            </a:r>
            <a:r>
              <a:rPr lang="en-US" dirty="0" err="1"/>
              <a:t>diubahsuai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format yang </a:t>
            </a:r>
            <a:r>
              <a:rPr lang="en-US" dirty="0" err="1"/>
              <a:t>disediakan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rgbClr val="B3B43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14800" y="1234751"/>
            <a:ext cx="6586634" cy="49867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tukar</a:t>
            </a:r>
            <a:r>
              <a:rPr lang="en-US" dirty="0"/>
              <a:t> </a:t>
            </a:r>
            <a:r>
              <a:rPr lang="en-US" dirty="0" err="1"/>
              <a:t>beli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berasaskan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/>
              <a:t>Stok yang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/>
              <a:t>Stok lama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gantinya</a:t>
            </a:r>
            <a:r>
              <a:rPr lang="en-US" dirty="0"/>
              <a:t> </a:t>
            </a:r>
            <a:r>
              <a:rPr lang="en-US" dirty="0" err="1"/>
              <a:t>dipasang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Penggantian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disahkan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(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);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Harga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dirundingkan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pembekal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ditaksir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Teknikal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pasaran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Peruntukan</a:t>
            </a:r>
            <a:r>
              <a:rPr lang="en-US" dirty="0"/>
              <a:t> yang </a:t>
            </a:r>
            <a:r>
              <a:rPr lang="en-US" dirty="0" err="1"/>
              <a:t>mencukupi</a:t>
            </a:r>
            <a:r>
              <a:rPr lang="en-US" dirty="0"/>
              <a:t>; </a:t>
            </a:r>
            <a:r>
              <a:rPr lang="en-US" dirty="0" err="1"/>
              <a:t>dan</a:t>
            </a:r>
            <a:r>
              <a:rPr lang="en-US" dirty="0"/>
              <a:t> 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Cadangan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tukar</a:t>
            </a:r>
            <a:r>
              <a:rPr lang="en-US" dirty="0"/>
              <a:t> </a:t>
            </a:r>
            <a:r>
              <a:rPr lang="en-US" dirty="0" err="1"/>
              <a:t>beli</a:t>
            </a:r>
            <a:r>
              <a:rPr lang="en-US" dirty="0"/>
              <a:t>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syarat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pelawaan</a:t>
            </a:r>
            <a:r>
              <a:rPr lang="en-US" dirty="0"/>
              <a:t> tender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sebut</a:t>
            </a:r>
            <a:r>
              <a:rPr lang="en-US" dirty="0"/>
              <a:t> </a:t>
            </a:r>
            <a:r>
              <a:rPr lang="en-US" dirty="0" err="1"/>
              <a:t>harga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perjanjian</a:t>
            </a:r>
            <a:r>
              <a:rPr lang="en-US" dirty="0"/>
              <a:t> </a:t>
            </a:r>
            <a:r>
              <a:rPr lang="en-US" dirty="0" err="1"/>
              <a:t>kontrak</a:t>
            </a:r>
            <a:r>
              <a:rPr lang="en-US" dirty="0"/>
              <a:t> </a:t>
            </a:r>
            <a:r>
              <a:rPr lang="en-US" dirty="0" err="1"/>
              <a:t>perolehan</a:t>
            </a:r>
            <a:r>
              <a:rPr lang="en-US" dirty="0"/>
              <a:t>.</a:t>
            </a:r>
          </a:p>
          <a:p>
            <a:pPr marR="0" lvl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-65164"/>
            <a:ext cx="95250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TUKAR BELI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" y="1234750"/>
            <a:ext cx="3924300" cy="249904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asal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lain yang </a:t>
            </a:r>
            <a:r>
              <a:rPr lang="en-US" dirty="0" err="1"/>
              <a:t>berminat</a:t>
            </a:r>
            <a:r>
              <a:rPr lang="en-US" dirty="0"/>
              <a:t> </a:t>
            </a:r>
            <a:r>
              <a:rPr lang="en-US" dirty="0" err="1"/>
              <a:t>melainkan</a:t>
            </a:r>
            <a:r>
              <a:rPr lang="en-US" dirty="0"/>
              <a:t> </a:t>
            </a:r>
            <a:r>
              <a:rPr lang="en-US" dirty="0" err="1"/>
              <a:t>pembekal</a:t>
            </a:r>
            <a:r>
              <a:rPr lang="en-US" dirty="0"/>
              <a:t> </a:t>
            </a:r>
            <a:r>
              <a:rPr lang="en-US" dirty="0" err="1"/>
              <a:t>asal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pembekal</a:t>
            </a:r>
            <a:r>
              <a:rPr lang="en-US" dirty="0"/>
              <a:t> yang </a:t>
            </a:r>
            <a:r>
              <a:rPr lang="en-US" dirty="0" err="1"/>
              <a:t>berniaga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berkaitan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6740" y="3784959"/>
            <a:ext cx="3911859" cy="22774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cadangan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tukar</a:t>
            </a:r>
            <a:r>
              <a:rPr lang="en-US" dirty="0"/>
              <a:t> </a:t>
            </a:r>
            <a:r>
              <a:rPr lang="en-US" dirty="0" err="1"/>
              <a:t>beli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justifikasi</a:t>
            </a:r>
            <a:endParaRPr kumimoji="0" lang="en-MY" sz="1800" b="1" i="0" u="none" strike="noStrike" kern="1200" cap="none" spc="0" normalizeH="0" baseline="0" noProof="0" dirty="0">
              <a:ln>
                <a:noFill/>
              </a:ln>
              <a:solidFill>
                <a:srgbClr val="B3B43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299" y="3755570"/>
            <a:ext cx="11496869" cy="7464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/>
              <a:t>Stok yang </a:t>
            </a:r>
            <a:r>
              <a:rPr lang="en-US" sz="2000" dirty="0" err="1"/>
              <a:t>ditukar</a:t>
            </a:r>
            <a:r>
              <a:rPr lang="en-US" sz="2000" dirty="0"/>
              <a:t> </a:t>
            </a:r>
            <a:r>
              <a:rPr lang="en-US" sz="2000" dirty="0" err="1"/>
              <a:t>ganti</a:t>
            </a:r>
            <a:r>
              <a:rPr lang="en-US" sz="2000" dirty="0"/>
              <a:t> </a:t>
            </a:r>
            <a:r>
              <a:rPr lang="en-US" sz="2000" dirty="0" err="1"/>
              <a:t>hendaklah</a:t>
            </a:r>
            <a:r>
              <a:rPr lang="en-US" sz="2000" dirty="0"/>
              <a:t> </a:t>
            </a:r>
            <a:r>
              <a:rPr lang="en-US" sz="2000" dirty="0" err="1"/>
              <a:t>dimasukkan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rekod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berasingan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format </a:t>
            </a:r>
            <a:r>
              <a:rPr lang="en-US" sz="2000" dirty="0" err="1"/>
              <a:t>jabatan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66800" y="-65164"/>
            <a:ext cx="9220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TUKAR GANTI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" y="1234750"/>
            <a:ext cx="5676900" cy="24990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</a:t>
            </a:r>
            <a:r>
              <a:rPr lang="en-US" dirty="0" err="1"/>
              <a:t>dibaiki</a:t>
            </a:r>
            <a:r>
              <a:rPr lang="en-US" dirty="0"/>
              <a:t>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komponen-komponen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kenderaan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perkakasan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dipasang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ganti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pembaikan</a:t>
            </a:r>
            <a:r>
              <a:rPr lang="en-US" dirty="0"/>
              <a:t> </a:t>
            </a:r>
            <a:r>
              <a:rPr lang="en-US" dirty="0" err="1"/>
              <a:t>jentera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kenderaan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perkakasan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yang lain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6709" y="1234749"/>
            <a:ext cx="5664460" cy="24990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dirty="0" err="1"/>
              <a:t>Dilaksanakan</a:t>
            </a:r>
            <a:r>
              <a:rPr lang="en-US" sz="2000" dirty="0"/>
              <a:t> </a:t>
            </a:r>
            <a:r>
              <a:rPr lang="en-US" sz="2000" dirty="0" err="1"/>
              <a:t>berasaskan</a:t>
            </a:r>
            <a:r>
              <a:rPr lang="en-US" sz="2000" dirty="0"/>
              <a:t> 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/>
              <a:t>Stok yang </a:t>
            </a:r>
            <a:r>
              <a:rPr lang="en-US" sz="2000" dirty="0" err="1"/>
              <a:t>sama</a:t>
            </a:r>
            <a:r>
              <a:rPr lang="en-US" sz="2000" dirty="0"/>
              <a:t> </a:t>
            </a:r>
            <a:r>
              <a:rPr lang="en-US" sz="2000" dirty="0" err="1"/>
              <a:t>jenis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kegunaannya</a:t>
            </a:r>
            <a:r>
              <a:rPr lang="en-US" sz="2000" dirty="0"/>
              <a:t>; </a:t>
            </a:r>
            <a:r>
              <a:rPr lang="en-US" sz="2000" dirty="0" err="1"/>
              <a:t>dan</a:t>
            </a: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/>
              <a:t>Diperiksa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disahkan</a:t>
            </a:r>
            <a:r>
              <a:rPr lang="en-US" sz="2000" dirty="0"/>
              <a:t> </a:t>
            </a:r>
            <a:r>
              <a:rPr lang="en-US" sz="2000" dirty="0" err="1"/>
              <a:t>kesesuaiannya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</a:t>
            </a:r>
            <a:r>
              <a:rPr lang="en-US" sz="2000" dirty="0" err="1"/>
              <a:t>Teknikal</a:t>
            </a:r>
            <a:endParaRPr kumimoji="0" lang="en-MY" b="1" i="0" u="none" strike="noStrike" kern="1200" cap="none" spc="0" normalizeH="0" baseline="0" noProof="0" dirty="0">
              <a:ln>
                <a:noFill/>
              </a:ln>
              <a:solidFill>
                <a:srgbClr val="B3B43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1689" y="0"/>
            <a:ext cx="594360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SERAHAN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011" y="1055447"/>
            <a:ext cx="4648200" cy="34344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/>
              <a:t>Dari PTJ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Kerajaan</a:t>
            </a:r>
            <a:r>
              <a:rPr lang="en-US" sz="1400" dirty="0"/>
              <a:t> </a:t>
            </a:r>
            <a:r>
              <a:rPr lang="en-US" sz="1400" dirty="0" err="1"/>
              <a:t>Negeri</a:t>
            </a:r>
            <a:r>
              <a:rPr lang="en-US" sz="1400" dirty="0"/>
              <a:t>, </a:t>
            </a:r>
            <a:r>
              <a:rPr lang="en-US" sz="1400" dirty="0" err="1"/>
              <a:t>Pihak</a:t>
            </a:r>
            <a:r>
              <a:rPr lang="en-US" sz="1400" dirty="0"/>
              <a:t> </a:t>
            </a:r>
            <a:r>
              <a:rPr lang="en-US" sz="1400" dirty="0" err="1"/>
              <a:t>Berkuasa</a:t>
            </a:r>
            <a:r>
              <a:rPr lang="en-US" sz="1400" dirty="0"/>
              <a:t> </a:t>
            </a:r>
            <a:r>
              <a:rPr lang="en-US" sz="1400" dirty="0" err="1"/>
              <a:t>Tempatan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Badan</a:t>
            </a:r>
            <a:r>
              <a:rPr lang="en-US" sz="1400" dirty="0"/>
              <a:t> </a:t>
            </a:r>
            <a:r>
              <a:rPr lang="en-US" sz="1400" dirty="0" err="1"/>
              <a:t>Berkanun</a:t>
            </a:r>
            <a:r>
              <a:rPr lang="en-US" sz="1400" dirty="0"/>
              <a:t>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/>
              <a:t>Dari PTJ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pihak</a:t>
            </a:r>
            <a:r>
              <a:rPr lang="en-US" sz="1400" dirty="0"/>
              <a:t> </a:t>
            </a:r>
            <a:r>
              <a:rPr lang="en-US" sz="1400" dirty="0" err="1"/>
              <a:t>swasta</a:t>
            </a:r>
            <a:r>
              <a:rPr lang="en-US" sz="1400" dirty="0"/>
              <a:t> </a:t>
            </a:r>
            <a:r>
              <a:rPr lang="en-US" sz="1400" dirty="0" err="1"/>
              <a:t>berikutan</a:t>
            </a:r>
            <a:r>
              <a:rPr lang="en-US" sz="1400" dirty="0"/>
              <a:t> </a:t>
            </a:r>
            <a:r>
              <a:rPr lang="en-US" sz="1400" dirty="0" err="1"/>
              <a:t>projek</a:t>
            </a:r>
            <a:r>
              <a:rPr lang="en-US" sz="1400" dirty="0"/>
              <a:t> </a:t>
            </a:r>
            <a:r>
              <a:rPr lang="en-US" sz="1400" dirty="0" err="1"/>
              <a:t>penswastaan</a:t>
            </a:r>
            <a:r>
              <a:rPr lang="en-US" sz="1400" dirty="0"/>
              <a:t>; </a:t>
            </a:r>
            <a:r>
              <a:rPr lang="en-US" sz="1400" dirty="0" err="1"/>
              <a:t>dan</a:t>
            </a:r>
            <a:endParaRPr lang="en-US" sz="14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400" dirty="0"/>
              <a:t>Dari PTJ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kumpulan</a:t>
            </a:r>
            <a:r>
              <a:rPr lang="en-US" sz="1400" dirty="0"/>
              <a:t> </a:t>
            </a:r>
            <a:r>
              <a:rPr lang="en-US" sz="1400" dirty="0" err="1"/>
              <a:t>sasaran</a:t>
            </a:r>
            <a:r>
              <a:rPr lang="en-US" sz="1400" dirty="0"/>
              <a:t> </a:t>
            </a:r>
            <a:r>
              <a:rPr lang="en-US" sz="1400" dirty="0" err="1"/>
              <a:t>seperti</a:t>
            </a:r>
            <a:r>
              <a:rPr lang="en-US" sz="1400" dirty="0"/>
              <a:t> </a:t>
            </a:r>
            <a:r>
              <a:rPr lang="en-US" sz="1400" dirty="0" err="1"/>
              <a:t>petani</a:t>
            </a:r>
            <a:r>
              <a:rPr lang="en-US" sz="1400" dirty="0"/>
              <a:t>, </a:t>
            </a:r>
            <a:r>
              <a:rPr lang="en-US" sz="1400" dirty="0" err="1"/>
              <a:t>penternak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nelayan</a:t>
            </a:r>
            <a:r>
              <a:rPr lang="en-US" sz="14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5885" y="1016031"/>
            <a:ext cx="4834813" cy="3412647"/>
          </a:xfrm>
          <a:prstGeom prst="rect">
            <a:avLst/>
          </a:prstGeom>
          <a:solidFill>
            <a:srgbClr val="750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Dari PTJ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pertubuhan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persatuan</a:t>
            </a:r>
            <a:r>
              <a:rPr lang="en-US" sz="1400" dirty="0"/>
              <a:t> yang </a:t>
            </a:r>
            <a:r>
              <a:rPr lang="en-US" sz="1400" dirty="0" err="1"/>
              <a:t>diiktiraf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Kerajaan</a:t>
            </a:r>
            <a:r>
              <a:rPr lang="en-US" sz="1400" dirty="0"/>
              <a:t> Persekutuan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Negeri</a:t>
            </a:r>
            <a:r>
              <a:rPr lang="en-US" sz="14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dirty="0"/>
              <a:t>Dari PTJ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rumah-rumah</a:t>
            </a:r>
            <a:r>
              <a:rPr lang="en-US" sz="1400" dirty="0"/>
              <a:t> </a:t>
            </a:r>
            <a:r>
              <a:rPr lang="en-US" sz="1400" dirty="0" err="1"/>
              <a:t>ibadat</a:t>
            </a:r>
            <a:r>
              <a:rPr lang="en-US" sz="1400" dirty="0"/>
              <a:t>, </a:t>
            </a:r>
            <a:r>
              <a:rPr lang="en-US" sz="1400" dirty="0" err="1"/>
              <a:t>rumah-rumah</a:t>
            </a:r>
            <a:r>
              <a:rPr lang="en-US" sz="1400" dirty="0"/>
              <a:t> </a:t>
            </a:r>
            <a:r>
              <a:rPr lang="en-US" sz="1400" dirty="0" err="1"/>
              <a:t>kebajikan</a:t>
            </a:r>
            <a:r>
              <a:rPr lang="en-US" sz="1400" dirty="0"/>
              <a:t> </a:t>
            </a:r>
            <a:r>
              <a:rPr lang="en-US" sz="1400" dirty="0" err="1"/>
              <a:t>masyarakat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seumpamanya</a:t>
            </a:r>
            <a:r>
              <a:rPr lang="en-US" sz="1400" dirty="0"/>
              <a:t> yang </a:t>
            </a:r>
            <a:r>
              <a:rPr lang="en-US" sz="1400" dirty="0" err="1"/>
              <a:t>diiktiraf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Kerajaan</a:t>
            </a:r>
            <a:r>
              <a:rPr lang="en-US" sz="1400" dirty="0"/>
              <a:t> Persekutuan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Negeri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146964" y="-43258"/>
            <a:ext cx="538166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509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HADIAH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509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33984" y="2216045"/>
            <a:ext cx="47586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bg1"/>
                </a:solidFill>
              </a:rPr>
              <a:t>Stok yang </a:t>
            </a:r>
            <a:r>
              <a:rPr lang="en-US" sz="1400" dirty="0" err="1">
                <a:solidFill>
                  <a:schemeClr val="bg1"/>
                </a:solidFill>
              </a:rPr>
              <a:t>boleh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dilupuskan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secara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hadiah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adalah</a:t>
            </a:r>
            <a:r>
              <a:rPr lang="en-US" sz="1400" dirty="0">
                <a:solidFill>
                  <a:schemeClr val="bg1"/>
                </a:solidFill>
              </a:rPr>
              <a:t>:-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Stok </a:t>
            </a:r>
            <a:r>
              <a:rPr lang="en-US" sz="1400" dirty="0" err="1">
                <a:solidFill>
                  <a:schemeClr val="bg1"/>
                </a:solidFill>
              </a:rPr>
              <a:t>boleh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digunakan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lagi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tetapi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tidak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diperlukan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lagi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oleh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agensi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Kerajaan</a:t>
            </a:r>
            <a:r>
              <a:rPr lang="en-US" sz="1400" dirty="0">
                <a:solidFill>
                  <a:schemeClr val="bg1"/>
                </a:solidFill>
              </a:rPr>
              <a:t>;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endParaRPr lang="en-US" sz="1400" dirty="0">
              <a:solidFill>
                <a:schemeClr val="bg1"/>
              </a:solidFill>
            </a:endParaRP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Stok </a:t>
            </a:r>
            <a:r>
              <a:rPr lang="en-US" sz="1400" dirty="0" err="1">
                <a:solidFill>
                  <a:schemeClr val="bg1"/>
                </a:solidFill>
              </a:rPr>
              <a:t>boleh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diguna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sebagai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bahan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latihan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pameran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12492" y="4897329"/>
            <a:ext cx="7667279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/>
              <a:t>Dilaksanakan</a:t>
            </a:r>
            <a:r>
              <a:rPr lang="en-US" sz="1400" dirty="0" smtClean="0"/>
              <a:t> </a:t>
            </a:r>
            <a:r>
              <a:rPr lang="en-US" sz="1400" dirty="0" err="1"/>
              <a:t>berasaskan</a:t>
            </a:r>
            <a:r>
              <a:rPr lang="en-US" sz="1400" dirty="0"/>
              <a:t>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1400" dirty="0" err="1"/>
              <a:t>Permohonan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keperluan</a:t>
            </a:r>
            <a:r>
              <a:rPr lang="en-US" sz="1400" dirty="0"/>
              <a:t> </a:t>
            </a:r>
            <a:r>
              <a:rPr lang="en-US" sz="1400" dirty="0" err="1"/>
              <a:t>penerima</a:t>
            </a:r>
            <a:r>
              <a:rPr lang="en-US" sz="1400" dirty="0"/>
              <a:t>; </a:t>
            </a:r>
            <a:r>
              <a:rPr lang="en-US" sz="1400" dirty="0" err="1"/>
              <a:t>dan</a:t>
            </a:r>
            <a:endParaRPr lang="en-US" sz="1400" dirty="0"/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1400" dirty="0"/>
              <a:t>Kos </a:t>
            </a:r>
            <a:r>
              <a:rPr lang="en-US" sz="1400" dirty="0" err="1"/>
              <a:t>pengendalian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pengangkutan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ditanggung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penerima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65092" y="4183287"/>
            <a:ext cx="4310539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Disokong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surat</a:t>
            </a:r>
            <a:r>
              <a:rPr lang="en-US" sz="1400" dirty="0"/>
              <a:t> </a:t>
            </a:r>
            <a:r>
              <a:rPr lang="en-US" sz="1400" dirty="0" err="1"/>
              <a:t>permohonan</a:t>
            </a:r>
            <a:r>
              <a:rPr lang="en-US" sz="1400" dirty="0"/>
              <a:t> </a:t>
            </a:r>
            <a:r>
              <a:rPr lang="en-US" sz="1400" dirty="0" err="1"/>
              <a:t>daripada</a:t>
            </a:r>
            <a:r>
              <a:rPr lang="en-US" sz="1400" dirty="0"/>
              <a:t> </a:t>
            </a:r>
            <a:r>
              <a:rPr lang="en-US" sz="1400" dirty="0" err="1"/>
              <a:t>pemohon</a:t>
            </a:r>
            <a:r>
              <a:rPr lang="en-US" sz="14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8543" y="5722511"/>
            <a:ext cx="71151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Surat </a:t>
            </a:r>
            <a:r>
              <a:rPr lang="en-US" sz="1400" dirty="0" err="1"/>
              <a:t>Akuan</a:t>
            </a:r>
            <a:r>
              <a:rPr lang="en-US" sz="1400" dirty="0"/>
              <a:t> </a:t>
            </a:r>
            <a:r>
              <a:rPr lang="en-US" sz="1400" dirty="0" err="1"/>
              <a:t>Penerimaan</a:t>
            </a:r>
            <a:r>
              <a:rPr lang="en-US" sz="1400" dirty="0"/>
              <a:t> </a:t>
            </a:r>
            <a:r>
              <a:rPr lang="en-US" sz="1400" dirty="0" err="1"/>
              <a:t>hendaklah</a:t>
            </a:r>
            <a:r>
              <a:rPr lang="en-US" sz="1400" dirty="0"/>
              <a:t> </a:t>
            </a:r>
            <a:r>
              <a:rPr lang="en-US" sz="1400" dirty="0" err="1"/>
              <a:t>dikemukakan</a:t>
            </a:r>
            <a:r>
              <a:rPr lang="en-US" sz="1400" dirty="0"/>
              <a:t> </a:t>
            </a:r>
            <a:r>
              <a:rPr lang="en-US" sz="1400" dirty="0" err="1"/>
              <a:t>kepada</a:t>
            </a:r>
            <a:r>
              <a:rPr lang="en-US" sz="1400" dirty="0"/>
              <a:t> </a:t>
            </a:r>
            <a:r>
              <a:rPr lang="en-US" sz="1400" dirty="0" err="1"/>
              <a:t>Kuasa</a:t>
            </a:r>
            <a:r>
              <a:rPr lang="en-US" sz="1400" dirty="0"/>
              <a:t> </a:t>
            </a:r>
            <a:r>
              <a:rPr lang="en-US" sz="1400" dirty="0" err="1"/>
              <a:t>Melulus</a:t>
            </a:r>
            <a:r>
              <a:rPr lang="en-US" sz="1400" dirty="0"/>
              <a:t> </a:t>
            </a:r>
            <a:r>
              <a:rPr lang="en-US" sz="1400" dirty="0" err="1"/>
              <a:t>beserta</a:t>
            </a:r>
            <a:r>
              <a:rPr lang="en-US" sz="1400" dirty="0"/>
              <a:t> KEW.PS-22 </a:t>
            </a:r>
            <a:r>
              <a:rPr lang="en-US" sz="1400" dirty="0" err="1"/>
              <a:t>selepas</a:t>
            </a:r>
            <a:r>
              <a:rPr lang="en-US" sz="1400" dirty="0"/>
              <a:t> </a:t>
            </a:r>
            <a:r>
              <a:rPr lang="en-US" sz="1400" dirty="0" err="1"/>
              <a:t>stok</a:t>
            </a:r>
            <a:r>
              <a:rPr lang="en-US" sz="1400" dirty="0"/>
              <a:t> </a:t>
            </a:r>
            <a:r>
              <a:rPr lang="en-US" sz="1400" dirty="0" err="1"/>
              <a:t>diterima</a:t>
            </a:r>
            <a:r>
              <a:rPr lang="en-US" sz="1400" dirty="0"/>
              <a:t> </a:t>
            </a:r>
            <a:r>
              <a:rPr lang="en-US" sz="1400" dirty="0" err="1"/>
              <a:t>oleh</a:t>
            </a:r>
            <a:r>
              <a:rPr lang="en-US" sz="1400" dirty="0"/>
              <a:t> </a:t>
            </a:r>
            <a:r>
              <a:rPr lang="en-US" sz="1400" dirty="0" err="1"/>
              <a:t>pemohon</a:t>
            </a:r>
            <a:r>
              <a:rPr lang="en-US" sz="1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24459" y="3444623"/>
            <a:ext cx="47586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400" dirty="0" err="1" smtClean="0">
                <a:solidFill>
                  <a:schemeClr val="bg1"/>
                </a:solidFill>
              </a:rPr>
              <a:t>Cadangan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pelupusan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secara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hadiah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hendaklah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disokong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dengan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surat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permohonan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daripada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organisasi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pertubuhan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sukarela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atau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persatuan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persatuan</a:t>
            </a:r>
            <a:r>
              <a:rPr lang="en-US" sz="1400" dirty="0">
                <a:solidFill>
                  <a:schemeClr val="bg1"/>
                </a:solidFill>
              </a:rPr>
              <a:t> lain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5 Cara Menyelamatkan Diri Saat Kapal Tenggelam: Bila Mau Melompat, Tetap  Pakai Sepatu - Halaman 2 - Tribun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762970"/>
            <a:ext cx="3698875" cy="188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-65164"/>
            <a:ext cx="9982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MUSNAH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685800"/>
            <a:ext cx="967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terakhir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mendapati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kaedah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, </a:t>
            </a:r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.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jualan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sisa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yang </a:t>
            </a:r>
            <a:r>
              <a:rPr lang="en-US" dirty="0" err="1"/>
              <a:t>berunsur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 </a:t>
            </a:r>
          </a:p>
        </p:txBody>
      </p:sp>
      <p:pic>
        <p:nvPicPr>
          <p:cNvPr id="16386" name="Picture 2" descr="Bahaya untuk Kesehatan, Mulai Sekarang Setop Bakar Sampah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3" y="1767635"/>
            <a:ext cx="3284376" cy="171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06081" y="3484757"/>
            <a:ext cx="1066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DIBAKAR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19469" y="5863548"/>
            <a:ext cx="10668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DIBUANG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88" name="Picture 4" descr="Foto] Buang Sampah Anorganik - Media Center Provinsi Kalimantan Selat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69" y="3980239"/>
            <a:ext cx="3276600" cy="18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956675" y="3649368"/>
            <a:ext cx="16764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DITENGGELAM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73824" y="4446871"/>
            <a:ext cx="16764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DITANAM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75675" y="5931251"/>
            <a:ext cx="281940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DILETUP / DILEDAK / DILEBUR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392" name="Picture 8" descr="11 Bom Milik Teroris Poso Berdaya Ledak Tinggi Dimusnahkan - PaluEkspre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87922"/>
            <a:ext cx="3698875" cy="194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20 pelajar keracunan minum minuman bercampur 'spirit'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48" y="2746658"/>
            <a:ext cx="3368352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295400"/>
            <a:ext cx="9906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err="1"/>
              <a:t>Langkah-langkah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pelupusan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musnah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:</a:t>
            </a:r>
          </a:p>
          <a:p>
            <a:pPr algn="just"/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kelulusan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pemusnahan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Berkuasa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Berkuasa</a:t>
            </a:r>
            <a:r>
              <a:rPr lang="en-US" dirty="0"/>
              <a:t> </a:t>
            </a:r>
            <a:r>
              <a:rPr lang="en-US" dirty="0" err="1"/>
              <a:t>Tempatan</a:t>
            </a:r>
            <a:r>
              <a:rPr lang="en-US" dirty="0"/>
              <a:t> (PBT),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Berkuasa</a:t>
            </a:r>
            <a:r>
              <a:rPr lang="en-US" dirty="0"/>
              <a:t> Lain;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Mematuhi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garis</a:t>
            </a:r>
            <a:r>
              <a:rPr lang="en-US" dirty="0"/>
              <a:t> </a:t>
            </a:r>
            <a:r>
              <a:rPr lang="en-US" dirty="0" err="1"/>
              <a:t>panduan</a:t>
            </a:r>
            <a:r>
              <a:rPr lang="en-US" dirty="0"/>
              <a:t> yang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Pihak</a:t>
            </a:r>
            <a:r>
              <a:rPr lang="en-US" dirty="0"/>
              <a:t> </a:t>
            </a:r>
            <a:r>
              <a:rPr lang="en-US" dirty="0" err="1"/>
              <a:t>Berkuasa</a:t>
            </a:r>
            <a:r>
              <a:rPr lang="en-US" dirty="0"/>
              <a:t> yang </a:t>
            </a:r>
            <a:r>
              <a:rPr lang="en-US" dirty="0" err="1"/>
              <a:t>berkenaan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Bahan-bahan</a:t>
            </a:r>
            <a:r>
              <a:rPr lang="en-US" dirty="0"/>
              <a:t> yang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ganti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ditanggalkan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dikeluarkan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kegunaan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datang</a:t>
            </a:r>
            <a:r>
              <a:rPr lang="en-US" dirty="0"/>
              <a:t>;</a:t>
            </a:r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bersesuaian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diketuk</a:t>
            </a:r>
            <a:r>
              <a:rPr lang="en-US" dirty="0"/>
              <a:t>, </a:t>
            </a:r>
            <a:r>
              <a:rPr lang="en-US" dirty="0" err="1"/>
              <a:t>dipotong</a:t>
            </a:r>
            <a:r>
              <a:rPr lang="en-US" dirty="0"/>
              <a:t>, </a:t>
            </a:r>
            <a:r>
              <a:rPr lang="en-US" dirty="0" err="1"/>
              <a:t>digelek</a:t>
            </a:r>
            <a:r>
              <a:rPr lang="en-US" dirty="0"/>
              <a:t>, </a:t>
            </a:r>
            <a:r>
              <a:rPr lang="en-US" dirty="0" err="1"/>
              <a:t>dirincih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sebagainya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  <a:p>
            <a:pPr marL="742785" lvl="1" indent="-285750" algn="just">
              <a:buFont typeface="Wingdings" panose="05000000000000000000" pitchFamily="2" charset="2"/>
              <a:buChar char="Ø"/>
            </a:pPr>
            <a:r>
              <a:rPr lang="en-US" dirty="0" err="1"/>
              <a:t>Ketua</a:t>
            </a:r>
            <a:r>
              <a:rPr lang="en-US" dirty="0"/>
              <a:t> </a:t>
            </a: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</a:t>
            </a:r>
            <a:r>
              <a:rPr lang="en-US" dirty="0" err="1"/>
              <a:t>Aset</a:t>
            </a:r>
            <a:r>
              <a:rPr lang="en-US" dirty="0"/>
              <a:t> yang </a:t>
            </a:r>
            <a:r>
              <a:rPr lang="en-US" dirty="0" err="1"/>
              <a:t>melupuskan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melantik</a:t>
            </a:r>
            <a:r>
              <a:rPr lang="en-US" dirty="0"/>
              <a:t> 2 orang </a:t>
            </a:r>
            <a:r>
              <a:rPr lang="en-US" dirty="0" err="1"/>
              <a:t>pegawai</a:t>
            </a:r>
            <a:r>
              <a:rPr lang="en-US" dirty="0"/>
              <a:t> di </a:t>
            </a:r>
            <a:r>
              <a:rPr lang="en-US" dirty="0" err="1"/>
              <a:t>gred</a:t>
            </a:r>
            <a:r>
              <a:rPr lang="en-US" dirty="0"/>
              <a:t> yang </a:t>
            </a:r>
            <a:r>
              <a:rPr lang="en-US" dirty="0" err="1"/>
              <a:t>bersesuaian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menyaksikan</a:t>
            </a:r>
            <a:r>
              <a:rPr lang="en-US" dirty="0"/>
              <a:t> </a:t>
            </a:r>
            <a:r>
              <a:rPr lang="en-US" dirty="0" err="1"/>
              <a:t>bahawa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dimusnahkan</a:t>
            </a:r>
            <a:r>
              <a:rPr lang="en-US" dirty="0"/>
              <a:t>. </a:t>
            </a:r>
            <a:r>
              <a:rPr lang="en-US" dirty="0" err="1"/>
              <a:t>Sijil</a:t>
            </a:r>
            <a:r>
              <a:rPr lang="en-US" dirty="0"/>
              <a:t> </a:t>
            </a:r>
            <a:r>
              <a:rPr lang="en-US" dirty="0" err="1"/>
              <a:t>Penyaksian</a:t>
            </a:r>
            <a:r>
              <a:rPr lang="en-US" dirty="0"/>
              <a:t> </a:t>
            </a:r>
            <a:r>
              <a:rPr lang="en-US" dirty="0" err="1"/>
              <a:t>Pemusnahan</a:t>
            </a:r>
            <a:r>
              <a:rPr lang="en-US" dirty="0"/>
              <a:t> Stok KEW.PS-21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disediakan</a:t>
            </a:r>
            <a:r>
              <a:rPr lang="en-US" dirty="0"/>
              <a:t>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pemusnahan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dilaksanakan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dikemukakan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Kuasa</a:t>
            </a:r>
            <a:r>
              <a:rPr lang="en-US" dirty="0"/>
              <a:t> </a:t>
            </a:r>
            <a:r>
              <a:rPr lang="en-US" dirty="0" err="1"/>
              <a:t>Melulus</a:t>
            </a:r>
            <a:r>
              <a:rPr lang="en-US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-65164"/>
            <a:ext cx="9982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PELUPUSAN STOK SECARA MUSNAH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143000"/>
            <a:ext cx="9982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KAEDAH – KAEDAH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LAIN PELUPUSAN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2209800"/>
            <a:ext cx="8001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err="1" smtClean="0">
                <a:solidFill>
                  <a:srgbClr val="C00000"/>
                </a:solidFill>
              </a:rPr>
              <a:t>Kaedah-kaedah</a:t>
            </a:r>
            <a:r>
              <a:rPr lang="en-US" sz="2600" dirty="0" smtClean="0">
                <a:solidFill>
                  <a:srgbClr val="C00000"/>
                </a:solidFill>
              </a:rPr>
              <a:t> </a:t>
            </a:r>
            <a:r>
              <a:rPr lang="en-US" sz="2600" dirty="0">
                <a:solidFill>
                  <a:srgbClr val="C00000"/>
                </a:solidFill>
              </a:rPr>
              <a:t>lain </a:t>
            </a:r>
            <a:r>
              <a:rPr lang="en-US" sz="2600" dirty="0" err="1">
                <a:solidFill>
                  <a:srgbClr val="C00000"/>
                </a:solidFill>
              </a:rPr>
              <a:t>pelupusan</a:t>
            </a:r>
            <a:r>
              <a:rPr lang="en-US" sz="2600" dirty="0">
                <a:solidFill>
                  <a:srgbClr val="C00000"/>
                </a:solidFill>
              </a:rPr>
              <a:t> yang </a:t>
            </a:r>
            <a:r>
              <a:rPr lang="en-US" sz="2600" dirty="0" err="1">
                <a:solidFill>
                  <a:srgbClr val="C00000"/>
                </a:solidFill>
              </a:rPr>
              <a:t>tidak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dinyatakan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dalam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smtClean="0">
                <a:solidFill>
                  <a:srgbClr val="C00000"/>
                </a:solidFill>
              </a:rPr>
              <a:t>PP </a:t>
            </a:r>
            <a:r>
              <a:rPr lang="en-US" sz="2600" dirty="0" err="1">
                <a:solidFill>
                  <a:srgbClr val="C00000"/>
                </a:solidFill>
              </a:rPr>
              <a:t>hendaklah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mendapat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kelulusan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Perbendaharaan</a:t>
            </a:r>
            <a:r>
              <a:rPr lang="en-US" sz="2600" dirty="0">
                <a:solidFill>
                  <a:srgbClr val="C00000"/>
                </a:solidFill>
              </a:rPr>
              <a:t> Malaysia </a:t>
            </a:r>
            <a:r>
              <a:rPr lang="en-US" sz="2600" dirty="0" err="1">
                <a:solidFill>
                  <a:srgbClr val="C00000"/>
                </a:solidFill>
              </a:rPr>
              <a:t>tanpa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mengira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nilai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perolehan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 err="1">
                <a:solidFill>
                  <a:srgbClr val="C00000"/>
                </a:solidFill>
              </a:rPr>
              <a:t>asal</a:t>
            </a:r>
            <a:r>
              <a:rPr lang="en-US" sz="26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6.9 PELUPUSAN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0"/>
          <p:cNvSpPr>
            <a:spLocks noGrp="1"/>
          </p:cNvSpPr>
          <p:nvPr>
            <p:ph type="title"/>
          </p:nvPr>
        </p:nvSpPr>
        <p:spPr>
          <a:xfrm>
            <a:off x="0" y="381000"/>
            <a:ext cx="11810822" cy="1018033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AM </a:t>
            </a:r>
            <a:r>
              <a:rPr lang="en-US" sz="6000" dirty="0" smtClean="0"/>
              <a:t>6.10 KEHILANGAN DAN HAPUS KIRA</a:t>
            </a:r>
            <a:endParaRPr lang="en-MY" sz="6000" dirty="0"/>
          </a:p>
        </p:txBody>
      </p:sp>
      <p:sp>
        <p:nvSpPr>
          <p:cNvPr id="3" name="object 2"/>
          <p:cNvSpPr txBox="1"/>
          <p:nvPr/>
        </p:nvSpPr>
        <p:spPr>
          <a:xfrm>
            <a:off x="8325613" y="1682665"/>
            <a:ext cx="3605953" cy="10439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65080" defTabSz="1219170">
              <a:spcBef>
                <a:spcPts val="140"/>
              </a:spcBef>
            </a:pPr>
            <a:r>
              <a:rPr sz="1867" b="1" u="heavy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HAPUS</a:t>
            </a:r>
            <a:r>
              <a:rPr sz="1867" b="1" u="heavy" spc="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67" b="1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KIRA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933" marR="6773" algn="just" defTabSz="1219170">
              <a:spcBef>
                <a:spcPts val="7"/>
              </a:spcBef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Hapus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Kira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ialah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proses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untuk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C00000"/>
                </a:solidFill>
                <a:latin typeface="Arial MT"/>
                <a:cs typeface="Arial MT"/>
              </a:rPr>
              <a:t>membatalkan </a:t>
            </a:r>
            <a:r>
              <a:rPr sz="1600" spc="-13" dirty="0">
                <a:solidFill>
                  <a:srgbClr val="C00000"/>
                </a:solidFill>
                <a:latin typeface="Arial MT"/>
                <a:cs typeface="Arial MT"/>
              </a:rPr>
              <a:t>rekod </a:t>
            </a:r>
            <a:r>
              <a:rPr sz="1600" spc="-13" dirty="0" err="1">
                <a:solidFill>
                  <a:srgbClr val="C00000"/>
                </a:solidFill>
                <a:latin typeface="Arial MT"/>
                <a:cs typeface="Arial MT"/>
              </a:rPr>
              <a:t>bagi</a:t>
            </a:r>
            <a:r>
              <a:rPr sz="1600" spc="-13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Arial MT"/>
                <a:cs typeface="Arial MT"/>
              </a:rPr>
              <a:t>stok</a:t>
            </a:r>
            <a:r>
              <a:rPr lang="en-US" sz="1600" dirty="0" smtClean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600" spc="-13" dirty="0" smtClean="0">
                <a:solidFill>
                  <a:srgbClr val="C00000"/>
                </a:solidFill>
                <a:latin typeface="Arial MT"/>
                <a:cs typeface="Arial MT"/>
              </a:rPr>
              <a:t>yang </a:t>
            </a:r>
            <a:r>
              <a:rPr sz="1600" spc="-427" dirty="0" smtClean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srgbClr val="C00000"/>
                </a:solidFill>
                <a:latin typeface="Arial MT"/>
                <a:cs typeface="Arial MT"/>
              </a:rPr>
              <a:t>hilang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.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8302074" y="3465915"/>
            <a:ext cx="3629660" cy="227419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 defTabSz="1219170">
              <a:spcBef>
                <a:spcPts val="133"/>
              </a:spcBef>
            </a:pPr>
            <a:r>
              <a:rPr sz="1867" b="1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OBJEKTIF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246374" indent="-230288" algn="just" defTabSz="1219170">
              <a:spcBef>
                <a:spcPts val="13"/>
              </a:spcBef>
              <a:buFontTx/>
              <a:buChar char="•"/>
              <a:tabLst>
                <a:tab pos="247220" algn="l"/>
              </a:tabLst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Men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y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elara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rekod</a:t>
            </a:r>
            <a:r>
              <a:rPr sz="1600" spc="-1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46374" marR="6773" indent="-230288" algn="just" defTabSz="1219170"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Mengawal kerugian yang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ditanggung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oleh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Kerajaan akibat </a:t>
            </a:r>
            <a:r>
              <a:rPr sz="1600" spc="-13" dirty="0" err="1">
                <a:solidFill>
                  <a:prstClr val="black"/>
                </a:solidFill>
                <a:latin typeface="Arial MT"/>
                <a:cs typeface="Arial MT"/>
              </a:rPr>
              <a:t>kehilangan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7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46374" marR="7620" indent="-230288" algn="just" defTabSz="1219170">
              <a:buFontTx/>
              <a:buChar char="•"/>
              <a:tabLst>
                <a:tab pos="247220" algn="l"/>
                <a:tab pos="2810863" algn="l"/>
              </a:tabLst>
            </a:pP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Meningkatkan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kesedaran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dan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00" spc="7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1600" spc="-33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u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ja</a:t>
            </a:r>
            <a:r>
              <a:rPr sz="1600" spc="-27" dirty="0">
                <a:solidFill>
                  <a:prstClr val="black"/>
                </a:solidFill>
                <a:latin typeface="Arial MT"/>
                <a:cs typeface="Arial MT"/>
              </a:rPr>
              <a:t>w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b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	t</a:t>
            </a:r>
            <a:r>
              <a:rPr sz="1600" spc="7" dirty="0">
                <a:solidFill>
                  <a:prstClr val="black"/>
                </a:solidFill>
                <a:latin typeface="Arial MT"/>
                <a:cs typeface="Arial MT"/>
              </a:rPr>
              <a:t>e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rh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ada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p  kepenti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nga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kesela</a:t>
            </a:r>
            <a:r>
              <a:rPr sz="1600" dirty="0" err="1">
                <a:solidFill>
                  <a:prstClr val="black"/>
                </a:solidFill>
                <a:latin typeface="Arial MT"/>
                <a:cs typeface="Arial MT"/>
              </a:rPr>
              <a:t>m</a:t>
            </a:r>
            <a:r>
              <a:rPr sz="1600" spc="-20" dirty="0" err="1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dirty="0" err="1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an</a:t>
            </a:r>
            <a:r>
              <a:rPr sz="1600" spc="-1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 MT"/>
                <a:cs typeface="Arial MT"/>
              </a:rPr>
              <a:t>stok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  <a:p>
            <a:pPr marL="246374" marR="6773" indent="-230288" algn="just" defTabSz="1219170">
              <a:spcBef>
                <a:spcPts val="7"/>
              </a:spcBef>
              <a:buFontTx/>
              <a:buChar char="•"/>
              <a:tabLst>
                <a:tab pos="247220" algn="l"/>
              </a:tabLst>
            </a:pP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Membolehkan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tindakan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13" dirty="0">
                <a:solidFill>
                  <a:prstClr val="black"/>
                </a:solidFill>
                <a:latin typeface="Arial MT"/>
                <a:cs typeface="Arial MT"/>
              </a:rPr>
              <a:t>surcaj </a:t>
            </a:r>
            <a:r>
              <a:rPr sz="1600" spc="-4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dike</a:t>
            </a:r>
            <a:r>
              <a:rPr sz="1600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ak</a:t>
            </a:r>
            <a:r>
              <a:rPr sz="1600" spc="-20" dirty="0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n</a:t>
            </a:r>
            <a:r>
              <a:rPr sz="1600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Arial MT"/>
                <a:cs typeface="Arial MT"/>
              </a:rPr>
              <a:t>ke</a:t>
            </a:r>
            <a:r>
              <a:rPr sz="1600" spc="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600" spc="-7" dirty="0" err="1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dirty="0" err="1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600" spc="7" dirty="0" err="1">
                <a:solidFill>
                  <a:prstClr val="black"/>
                </a:solidFill>
                <a:latin typeface="Arial MT"/>
                <a:cs typeface="Arial MT"/>
              </a:rPr>
              <a:t>a</a:t>
            </a:r>
            <a:r>
              <a:rPr sz="1600" dirty="0" err="1">
                <a:solidFill>
                  <a:prstClr val="black"/>
                </a:solidFill>
                <a:latin typeface="Arial MT"/>
                <a:cs typeface="Arial MT"/>
              </a:rPr>
              <a:t>s</a:t>
            </a:r>
            <a:r>
              <a:rPr sz="1600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spc="-27" dirty="0" err="1" smtClean="0">
                <a:solidFill>
                  <a:prstClr val="black"/>
                </a:solidFill>
                <a:latin typeface="Arial MT"/>
                <a:cs typeface="Arial MT"/>
              </a:rPr>
              <a:t>kecuaian</a:t>
            </a:r>
            <a:r>
              <a:rPr lang="en-US" sz="1600" spc="-27" dirty="0" smtClean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Arial MT"/>
                <a:cs typeface="Arial MT"/>
              </a:rPr>
              <a:t>pegawai</a:t>
            </a:r>
            <a:endParaRPr sz="160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11057" y="1682666"/>
            <a:ext cx="3848100" cy="1413272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136197" defTabSz="1219170">
              <a:spcBef>
                <a:spcPts val="140"/>
              </a:spcBef>
            </a:pPr>
            <a:r>
              <a:rPr sz="1867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KEHILANGAN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algn="just"/>
            <a:r>
              <a:rPr lang="en-US" dirty="0" err="1"/>
              <a:t>K</a:t>
            </a:r>
            <a:r>
              <a:rPr lang="en-US" dirty="0" err="1" smtClean="0"/>
              <a:t>ehilangan</a:t>
            </a:r>
            <a:r>
              <a:rPr lang="en-US" dirty="0" smtClean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dirty="0" err="1"/>
              <a:t>disebabkan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>
                <a:solidFill>
                  <a:srgbClr val="C00000"/>
                </a:solidFill>
              </a:rPr>
              <a:t>kecurian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kebakaran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kemalangan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bencana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alam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kesusutan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penipuan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atau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kecuaian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.</a:t>
            </a:r>
          </a:p>
        </p:txBody>
      </p:sp>
      <p:sp>
        <p:nvSpPr>
          <p:cNvPr id="6" name="object 5"/>
          <p:cNvSpPr txBox="1"/>
          <p:nvPr/>
        </p:nvSpPr>
        <p:spPr>
          <a:xfrm>
            <a:off x="77707" y="3469025"/>
            <a:ext cx="4114800" cy="357277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773" algn="ctr" defTabSz="1219170">
              <a:lnSpc>
                <a:spcPts val="2207"/>
              </a:lnSpc>
              <a:spcBef>
                <a:spcPts val="140"/>
              </a:spcBef>
            </a:pPr>
            <a:r>
              <a:rPr sz="20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KUASA</a:t>
            </a:r>
            <a:r>
              <a:rPr sz="2000" b="1" u="heavy" spc="-4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1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HAPUS</a:t>
            </a:r>
            <a:r>
              <a:rPr sz="2000" b="1" u="heavy" spc="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b="1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KIRA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50" indent="-285750" algn="just" defTabSz="1219170">
              <a:lnSpc>
                <a:spcPts val="2207"/>
              </a:lnSpc>
              <a:buFont typeface="Wingdings" panose="05000000000000000000" pitchFamily="2" charset="2"/>
              <a:buChar char="q"/>
            </a:pP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AKTA</a:t>
            </a:r>
            <a:r>
              <a:rPr sz="1600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PEWAKILAN</a:t>
            </a:r>
            <a:r>
              <a:rPr sz="1600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spc="-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 smtClean="0">
                <a:solidFill>
                  <a:prstClr val="black"/>
                </a:solidFill>
                <a:latin typeface="Calibri"/>
                <a:cs typeface="Calibri"/>
              </a:rPr>
              <a:t>1956</a:t>
            </a:r>
            <a:r>
              <a:rPr lang="en-US" sz="16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u="heavy" spc="-7" dirty="0" smtClean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P.U</a:t>
            </a:r>
            <a:r>
              <a:rPr sz="1600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.</a:t>
            </a:r>
            <a:r>
              <a:rPr sz="1600" u="heavy" spc="-2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(B)</a:t>
            </a:r>
            <a:r>
              <a:rPr sz="1600" u="heavy" spc="-2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485</a:t>
            </a:r>
            <a:r>
              <a:rPr sz="1600" u="heavy" spc="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bertarikh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27 </a:t>
            </a:r>
            <a:r>
              <a:rPr sz="1600" spc="-7" dirty="0" err="1">
                <a:solidFill>
                  <a:prstClr val="black"/>
                </a:solidFill>
                <a:latin typeface="Calibri"/>
                <a:cs typeface="Calibri"/>
              </a:rPr>
              <a:t>Oktober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 smtClean="0">
                <a:solidFill>
                  <a:prstClr val="black"/>
                </a:solidFill>
                <a:latin typeface="Calibri"/>
                <a:cs typeface="Calibri"/>
              </a:rPr>
              <a:t>2014</a:t>
            </a:r>
            <a:endParaRPr lang="en-US" sz="1600" spc="-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algn="just" defTabSz="1219170">
              <a:buFont typeface="Wingdings" panose="05000000000000000000" pitchFamily="2" charset="2"/>
              <a:buChar char="q"/>
            </a:pPr>
            <a:r>
              <a:rPr lang="en-US" sz="1600" dirty="0" err="1"/>
              <a:t>Pegawai-pegawai</a:t>
            </a:r>
            <a:r>
              <a:rPr lang="en-US" sz="1600" dirty="0"/>
              <a:t> yang </a:t>
            </a:r>
            <a:r>
              <a:rPr lang="en-US" sz="1600" dirty="0" err="1"/>
              <a:t>diwakilkan</a:t>
            </a:r>
            <a:r>
              <a:rPr lang="en-US" sz="1600" dirty="0"/>
              <a:t> </a:t>
            </a:r>
            <a:r>
              <a:rPr lang="en-US" sz="1600" dirty="0" err="1"/>
              <a:t>kuasa</a:t>
            </a:r>
            <a:r>
              <a:rPr lang="en-US" sz="1600" dirty="0"/>
              <a:t> di </a:t>
            </a:r>
            <a:r>
              <a:rPr lang="en-US" sz="1600" dirty="0" err="1"/>
              <a:t>bawah</a:t>
            </a:r>
            <a:r>
              <a:rPr lang="en-US" sz="1600" dirty="0"/>
              <a:t> </a:t>
            </a:r>
            <a:r>
              <a:rPr lang="en-US" sz="1600" dirty="0" err="1"/>
              <a:t>akta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 </a:t>
            </a:r>
            <a:r>
              <a:rPr lang="en-US" sz="1600" dirty="0" err="1"/>
              <a:t>hanya</a:t>
            </a:r>
            <a:r>
              <a:rPr lang="en-US" sz="1600" dirty="0"/>
              <a:t> </a:t>
            </a:r>
            <a:r>
              <a:rPr lang="en-US" sz="1600" dirty="0" err="1"/>
              <a:t>boleh</a:t>
            </a:r>
            <a:r>
              <a:rPr lang="en-US" sz="1600" dirty="0"/>
              <a:t> </a:t>
            </a:r>
            <a:r>
              <a:rPr lang="en-US" sz="1600" dirty="0" err="1"/>
              <a:t>meluluskan</a:t>
            </a:r>
            <a:r>
              <a:rPr lang="en-US" sz="1600" dirty="0"/>
              <a:t> </a:t>
            </a:r>
            <a:r>
              <a:rPr lang="en-US" sz="1600" dirty="0" err="1"/>
              <a:t>mengikut</a:t>
            </a:r>
            <a:r>
              <a:rPr lang="en-US" sz="1600" dirty="0"/>
              <a:t> </a:t>
            </a:r>
            <a:r>
              <a:rPr lang="en-US" sz="1600" dirty="0" err="1"/>
              <a:t>nilai</a:t>
            </a:r>
            <a:r>
              <a:rPr lang="en-US" sz="1600" dirty="0"/>
              <a:t> yang </a:t>
            </a:r>
            <a:r>
              <a:rPr lang="en-US" sz="1600" dirty="0" err="1"/>
              <a:t>telah</a:t>
            </a:r>
            <a:r>
              <a:rPr lang="en-US" sz="1600" dirty="0"/>
              <a:t> </a:t>
            </a:r>
            <a:r>
              <a:rPr lang="en-US" sz="1600" dirty="0" err="1"/>
              <a:t>ditetapkan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boleh</a:t>
            </a:r>
            <a:r>
              <a:rPr lang="en-US" sz="1600" dirty="0"/>
              <a:t> </a:t>
            </a:r>
            <a:r>
              <a:rPr lang="en-US" sz="1600" dirty="0" err="1"/>
              <a:t>mewakilkan</a:t>
            </a:r>
            <a:r>
              <a:rPr lang="en-US" sz="1600" dirty="0"/>
              <a:t> </a:t>
            </a:r>
            <a:r>
              <a:rPr lang="en-US" sz="1600" dirty="0" err="1"/>
              <a:t>kuasa</a:t>
            </a:r>
            <a:r>
              <a:rPr lang="en-US" sz="1600" dirty="0"/>
              <a:t> </a:t>
            </a:r>
            <a:r>
              <a:rPr lang="en-US" sz="1600" dirty="0" err="1"/>
              <a:t>selanjutnya</a:t>
            </a:r>
            <a:r>
              <a:rPr lang="en-US" sz="1600" dirty="0"/>
              <a:t> </a:t>
            </a:r>
            <a:r>
              <a:rPr lang="en-US" sz="1600" dirty="0" err="1"/>
              <a:t>kepada</a:t>
            </a:r>
            <a:r>
              <a:rPr lang="en-US" sz="1600" dirty="0"/>
              <a:t> mana-mana </a:t>
            </a:r>
            <a:r>
              <a:rPr lang="en-US" sz="1600" dirty="0" err="1"/>
              <a:t>pegawai</a:t>
            </a:r>
            <a:r>
              <a:rPr lang="en-US" sz="1600" dirty="0"/>
              <a:t> lain</a:t>
            </a:r>
            <a:r>
              <a:rPr lang="en-US" sz="1600" dirty="0" smtClean="0"/>
              <a:t>.</a:t>
            </a:r>
          </a:p>
          <a:p>
            <a:pPr marL="285750" indent="-285750" algn="just" defTabSz="1219170">
              <a:buFont typeface="Wingdings" panose="05000000000000000000" pitchFamily="2" charset="2"/>
              <a:buChar char="q"/>
            </a:pPr>
            <a:r>
              <a:rPr lang="en-US" sz="1600" dirty="0" err="1"/>
              <a:t>Permohonan</a:t>
            </a:r>
            <a:r>
              <a:rPr lang="en-US" sz="1600" dirty="0"/>
              <a:t> </a:t>
            </a:r>
            <a:r>
              <a:rPr lang="en-US" sz="1600" dirty="0" err="1"/>
              <a:t>hapus</a:t>
            </a:r>
            <a:r>
              <a:rPr lang="en-US" sz="1600" dirty="0"/>
              <a:t> </a:t>
            </a:r>
            <a:r>
              <a:rPr lang="en-US" sz="1600" dirty="0" err="1"/>
              <a:t>kira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kelulusan</a:t>
            </a:r>
            <a:r>
              <a:rPr lang="en-US" sz="1600" dirty="0"/>
              <a:t> </a:t>
            </a:r>
            <a:r>
              <a:rPr lang="en-US" sz="1600" dirty="0" err="1"/>
              <a:t>Perbendaharaan</a:t>
            </a:r>
            <a:r>
              <a:rPr lang="en-US" sz="1600" dirty="0"/>
              <a:t> Malaysia </a:t>
            </a:r>
            <a:r>
              <a:rPr lang="en-US" sz="1600" dirty="0" err="1"/>
              <a:t>dikemukakan</a:t>
            </a:r>
            <a:r>
              <a:rPr lang="en-US" sz="1600" dirty="0"/>
              <a:t> </a:t>
            </a:r>
            <a:r>
              <a:rPr lang="en-US" sz="1600" dirty="0" err="1"/>
              <a:t>melalui</a:t>
            </a:r>
            <a:r>
              <a:rPr lang="en-US" sz="1600" dirty="0"/>
              <a:t> Unit </a:t>
            </a:r>
            <a:r>
              <a:rPr lang="en-US" sz="1600" dirty="0" err="1"/>
              <a:t>Pengurusan</a:t>
            </a:r>
            <a:r>
              <a:rPr lang="en-US" sz="1600" dirty="0"/>
              <a:t> </a:t>
            </a:r>
            <a:r>
              <a:rPr lang="en-US" sz="1600" dirty="0" err="1"/>
              <a:t>Aset</a:t>
            </a:r>
            <a:r>
              <a:rPr lang="en-US" sz="1600" dirty="0"/>
              <a:t> </a:t>
            </a:r>
            <a:r>
              <a:rPr lang="en-US" sz="1600" dirty="0" err="1"/>
              <a:t>Kementerian</a:t>
            </a:r>
            <a:r>
              <a:rPr lang="en-US" sz="1600" dirty="0"/>
              <a:t>/ </a:t>
            </a:r>
            <a:r>
              <a:rPr lang="en-US" sz="1600" dirty="0" err="1"/>
              <a:t>Jabatan</a:t>
            </a:r>
            <a:r>
              <a:rPr lang="en-US" sz="1600" dirty="0"/>
              <a:t>.</a:t>
            </a:r>
          </a:p>
          <a:p>
            <a:pPr marL="285750" indent="-285750" algn="just" defTabSz="1219170">
              <a:buFont typeface="Wingdings" panose="05000000000000000000" pitchFamily="2" charset="2"/>
              <a:buChar char="q"/>
            </a:pPr>
            <a:endParaRPr lang="en-US" sz="1600" dirty="0" smtClean="0"/>
          </a:p>
          <a:p>
            <a:pPr marL="285750" indent="-285750" algn="just" defTabSz="1219170"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grpSp>
        <p:nvGrpSpPr>
          <p:cNvPr id="8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9" name="object 3"/>
            <p:cNvSpPr/>
            <p:nvPr/>
          </p:nvSpPr>
          <p:spPr>
            <a:xfrm>
              <a:off x="3104642" y="1234694"/>
              <a:ext cx="2934970" cy="2934970"/>
            </a:xfrm>
            <a:custGeom>
              <a:avLst/>
              <a:gdLst/>
              <a:ahLst/>
              <a:cxnLst/>
              <a:rect l="l" t="t" r="r" b="b"/>
              <a:pathLst>
                <a:path w="2934970" h="2934970">
                  <a:moveTo>
                    <a:pt x="1467358" y="0"/>
                  </a:moveTo>
                  <a:lnTo>
                    <a:pt x="0" y="1467230"/>
                  </a:lnTo>
                  <a:lnTo>
                    <a:pt x="1467358" y="2934639"/>
                  </a:lnTo>
                  <a:lnTo>
                    <a:pt x="1629112" y="2772879"/>
                  </a:lnTo>
                  <a:lnTo>
                    <a:pt x="1467358" y="2772879"/>
                  </a:lnTo>
                  <a:lnTo>
                    <a:pt x="161797" y="1467230"/>
                  </a:lnTo>
                  <a:lnTo>
                    <a:pt x="1467358" y="161670"/>
                  </a:lnTo>
                  <a:lnTo>
                    <a:pt x="1629042" y="161670"/>
                  </a:lnTo>
                  <a:lnTo>
                    <a:pt x="1467358" y="0"/>
                  </a:lnTo>
                  <a:close/>
                </a:path>
                <a:path w="2934970" h="2934970">
                  <a:moveTo>
                    <a:pt x="1629042" y="161670"/>
                  </a:moveTo>
                  <a:lnTo>
                    <a:pt x="1467358" y="161670"/>
                  </a:lnTo>
                  <a:lnTo>
                    <a:pt x="2772918" y="1467230"/>
                  </a:lnTo>
                  <a:lnTo>
                    <a:pt x="1467358" y="2772879"/>
                  </a:lnTo>
                  <a:lnTo>
                    <a:pt x="1629112" y="2772879"/>
                  </a:lnTo>
                  <a:lnTo>
                    <a:pt x="2934716" y="1467230"/>
                  </a:lnTo>
                  <a:lnTo>
                    <a:pt x="1629042" y="161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4"/>
            <p:cNvSpPr/>
            <p:nvPr/>
          </p:nvSpPr>
          <p:spPr>
            <a:xfrm>
              <a:off x="3169920" y="1383791"/>
              <a:ext cx="899160" cy="901065"/>
            </a:xfrm>
            <a:custGeom>
              <a:avLst/>
              <a:gdLst/>
              <a:ahLst/>
              <a:cxnLst/>
              <a:rect l="l" t="t" r="r" b="b"/>
              <a:pathLst>
                <a:path w="899160" h="901064">
                  <a:moveTo>
                    <a:pt x="449580" y="0"/>
                  </a:moveTo>
                  <a:lnTo>
                    <a:pt x="400595" y="2643"/>
                  </a:lnTo>
                  <a:lnTo>
                    <a:pt x="353137" y="10389"/>
                  </a:lnTo>
                  <a:lnTo>
                    <a:pt x="307482" y="22963"/>
                  </a:lnTo>
                  <a:lnTo>
                    <a:pt x="263902" y="40090"/>
                  </a:lnTo>
                  <a:lnTo>
                    <a:pt x="222673" y="61496"/>
                  </a:lnTo>
                  <a:lnTo>
                    <a:pt x="184068" y="86904"/>
                  </a:lnTo>
                  <a:lnTo>
                    <a:pt x="148363" y="116040"/>
                  </a:lnTo>
                  <a:lnTo>
                    <a:pt x="115830" y="148630"/>
                  </a:lnTo>
                  <a:lnTo>
                    <a:pt x="86746" y="184397"/>
                  </a:lnTo>
                  <a:lnTo>
                    <a:pt x="61383" y="223068"/>
                  </a:lnTo>
                  <a:lnTo>
                    <a:pt x="40016" y="264367"/>
                  </a:lnTo>
                  <a:lnTo>
                    <a:pt x="22920" y="308018"/>
                  </a:lnTo>
                  <a:lnTo>
                    <a:pt x="10369" y="353748"/>
                  </a:lnTo>
                  <a:lnTo>
                    <a:pt x="2638" y="401281"/>
                  </a:lnTo>
                  <a:lnTo>
                    <a:pt x="0" y="450342"/>
                  </a:lnTo>
                  <a:lnTo>
                    <a:pt x="2638" y="499402"/>
                  </a:lnTo>
                  <a:lnTo>
                    <a:pt x="10369" y="546935"/>
                  </a:lnTo>
                  <a:lnTo>
                    <a:pt x="22920" y="592665"/>
                  </a:lnTo>
                  <a:lnTo>
                    <a:pt x="40016" y="636316"/>
                  </a:lnTo>
                  <a:lnTo>
                    <a:pt x="61383" y="677615"/>
                  </a:lnTo>
                  <a:lnTo>
                    <a:pt x="86746" y="716286"/>
                  </a:lnTo>
                  <a:lnTo>
                    <a:pt x="115830" y="752053"/>
                  </a:lnTo>
                  <a:lnTo>
                    <a:pt x="148363" y="784643"/>
                  </a:lnTo>
                  <a:lnTo>
                    <a:pt x="184068" y="813779"/>
                  </a:lnTo>
                  <a:lnTo>
                    <a:pt x="222673" y="839187"/>
                  </a:lnTo>
                  <a:lnTo>
                    <a:pt x="263902" y="860593"/>
                  </a:lnTo>
                  <a:lnTo>
                    <a:pt x="307482" y="877720"/>
                  </a:lnTo>
                  <a:lnTo>
                    <a:pt x="353137" y="890294"/>
                  </a:lnTo>
                  <a:lnTo>
                    <a:pt x="400595" y="898040"/>
                  </a:lnTo>
                  <a:lnTo>
                    <a:pt x="449580" y="900684"/>
                  </a:lnTo>
                  <a:lnTo>
                    <a:pt x="498564" y="898040"/>
                  </a:lnTo>
                  <a:lnTo>
                    <a:pt x="546022" y="890294"/>
                  </a:lnTo>
                  <a:lnTo>
                    <a:pt x="591677" y="877720"/>
                  </a:lnTo>
                  <a:lnTo>
                    <a:pt x="635257" y="860593"/>
                  </a:lnTo>
                  <a:lnTo>
                    <a:pt x="676486" y="839187"/>
                  </a:lnTo>
                  <a:lnTo>
                    <a:pt x="715091" y="813779"/>
                  </a:lnTo>
                  <a:lnTo>
                    <a:pt x="750796" y="784643"/>
                  </a:lnTo>
                  <a:lnTo>
                    <a:pt x="783329" y="752053"/>
                  </a:lnTo>
                  <a:lnTo>
                    <a:pt x="812413" y="716286"/>
                  </a:lnTo>
                  <a:lnTo>
                    <a:pt x="837776" y="677615"/>
                  </a:lnTo>
                  <a:lnTo>
                    <a:pt x="859143" y="636316"/>
                  </a:lnTo>
                  <a:lnTo>
                    <a:pt x="876239" y="592665"/>
                  </a:lnTo>
                  <a:lnTo>
                    <a:pt x="888790" y="546935"/>
                  </a:lnTo>
                  <a:lnTo>
                    <a:pt x="896521" y="499402"/>
                  </a:lnTo>
                  <a:lnTo>
                    <a:pt x="899159" y="450342"/>
                  </a:lnTo>
                  <a:lnTo>
                    <a:pt x="896521" y="401281"/>
                  </a:lnTo>
                  <a:lnTo>
                    <a:pt x="888790" y="353748"/>
                  </a:lnTo>
                  <a:lnTo>
                    <a:pt x="876239" y="308018"/>
                  </a:lnTo>
                  <a:lnTo>
                    <a:pt x="859143" y="264367"/>
                  </a:lnTo>
                  <a:lnTo>
                    <a:pt x="837776" y="223068"/>
                  </a:lnTo>
                  <a:lnTo>
                    <a:pt x="812413" y="184397"/>
                  </a:lnTo>
                  <a:lnTo>
                    <a:pt x="783329" y="148630"/>
                  </a:lnTo>
                  <a:lnTo>
                    <a:pt x="750796" y="116040"/>
                  </a:lnTo>
                  <a:lnTo>
                    <a:pt x="715091" y="86904"/>
                  </a:lnTo>
                  <a:lnTo>
                    <a:pt x="676486" y="61496"/>
                  </a:lnTo>
                  <a:lnTo>
                    <a:pt x="635257" y="40090"/>
                  </a:lnTo>
                  <a:lnTo>
                    <a:pt x="591677" y="22963"/>
                  </a:lnTo>
                  <a:lnTo>
                    <a:pt x="546022" y="10389"/>
                  </a:lnTo>
                  <a:lnTo>
                    <a:pt x="498564" y="2643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F4BC2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5"/>
            <p:cNvSpPr/>
            <p:nvPr/>
          </p:nvSpPr>
          <p:spPr>
            <a:xfrm>
              <a:off x="5081015" y="1383791"/>
              <a:ext cx="899160" cy="901065"/>
            </a:xfrm>
            <a:custGeom>
              <a:avLst/>
              <a:gdLst/>
              <a:ahLst/>
              <a:cxnLst/>
              <a:rect l="l" t="t" r="r" b="b"/>
              <a:pathLst>
                <a:path w="899160" h="901064">
                  <a:moveTo>
                    <a:pt x="449580" y="0"/>
                  </a:moveTo>
                  <a:lnTo>
                    <a:pt x="400595" y="2643"/>
                  </a:lnTo>
                  <a:lnTo>
                    <a:pt x="353137" y="10389"/>
                  </a:lnTo>
                  <a:lnTo>
                    <a:pt x="307482" y="22963"/>
                  </a:lnTo>
                  <a:lnTo>
                    <a:pt x="263902" y="40090"/>
                  </a:lnTo>
                  <a:lnTo>
                    <a:pt x="222673" y="61496"/>
                  </a:lnTo>
                  <a:lnTo>
                    <a:pt x="184068" y="86904"/>
                  </a:lnTo>
                  <a:lnTo>
                    <a:pt x="148363" y="116040"/>
                  </a:lnTo>
                  <a:lnTo>
                    <a:pt x="115830" y="148630"/>
                  </a:lnTo>
                  <a:lnTo>
                    <a:pt x="86746" y="184397"/>
                  </a:lnTo>
                  <a:lnTo>
                    <a:pt x="61383" y="223068"/>
                  </a:lnTo>
                  <a:lnTo>
                    <a:pt x="40016" y="264367"/>
                  </a:lnTo>
                  <a:lnTo>
                    <a:pt x="22920" y="308018"/>
                  </a:lnTo>
                  <a:lnTo>
                    <a:pt x="10369" y="353748"/>
                  </a:lnTo>
                  <a:lnTo>
                    <a:pt x="2638" y="401281"/>
                  </a:lnTo>
                  <a:lnTo>
                    <a:pt x="0" y="450342"/>
                  </a:lnTo>
                  <a:lnTo>
                    <a:pt x="2638" y="499402"/>
                  </a:lnTo>
                  <a:lnTo>
                    <a:pt x="10369" y="546935"/>
                  </a:lnTo>
                  <a:lnTo>
                    <a:pt x="22920" y="592665"/>
                  </a:lnTo>
                  <a:lnTo>
                    <a:pt x="40016" y="636316"/>
                  </a:lnTo>
                  <a:lnTo>
                    <a:pt x="61383" y="677615"/>
                  </a:lnTo>
                  <a:lnTo>
                    <a:pt x="86746" y="716286"/>
                  </a:lnTo>
                  <a:lnTo>
                    <a:pt x="115830" y="752053"/>
                  </a:lnTo>
                  <a:lnTo>
                    <a:pt x="148363" y="784643"/>
                  </a:lnTo>
                  <a:lnTo>
                    <a:pt x="184068" y="813779"/>
                  </a:lnTo>
                  <a:lnTo>
                    <a:pt x="222673" y="839187"/>
                  </a:lnTo>
                  <a:lnTo>
                    <a:pt x="263902" y="860593"/>
                  </a:lnTo>
                  <a:lnTo>
                    <a:pt x="307482" y="877720"/>
                  </a:lnTo>
                  <a:lnTo>
                    <a:pt x="353137" y="890294"/>
                  </a:lnTo>
                  <a:lnTo>
                    <a:pt x="400595" y="898040"/>
                  </a:lnTo>
                  <a:lnTo>
                    <a:pt x="449580" y="900684"/>
                  </a:lnTo>
                  <a:lnTo>
                    <a:pt x="498564" y="898040"/>
                  </a:lnTo>
                  <a:lnTo>
                    <a:pt x="546022" y="890294"/>
                  </a:lnTo>
                  <a:lnTo>
                    <a:pt x="591677" y="877720"/>
                  </a:lnTo>
                  <a:lnTo>
                    <a:pt x="635257" y="860593"/>
                  </a:lnTo>
                  <a:lnTo>
                    <a:pt x="676486" y="839187"/>
                  </a:lnTo>
                  <a:lnTo>
                    <a:pt x="715091" y="813779"/>
                  </a:lnTo>
                  <a:lnTo>
                    <a:pt x="750796" y="784643"/>
                  </a:lnTo>
                  <a:lnTo>
                    <a:pt x="783329" y="752053"/>
                  </a:lnTo>
                  <a:lnTo>
                    <a:pt x="812413" y="716286"/>
                  </a:lnTo>
                  <a:lnTo>
                    <a:pt x="837776" y="677615"/>
                  </a:lnTo>
                  <a:lnTo>
                    <a:pt x="859143" y="636316"/>
                  </a:lnTo>
                  <a:lnTo>
                    <a:pt x="876239" y="592665"/>
                  </a:lnTo>
                  <a:lnTo>
                    <a:pt x="888790" y="546935"/>
                  </a:lnTo>
                  <a:lnTo>
                    <a:pt x="896521" y="499402"/>
                  </a:lnTo>
                  <a:lnTo>
                    <a:pt x="899160" y="450342"/>
                  </a:lnTo>
                  <a:lnTo>
                    <a:pt x="896521" y="401281"/>
                  </a:lnTo>
                  <a:lnTo>
                    <a:pt x="888790" y="353748"/>
                  </a:lnTo>
                  <a:lnTo>
                    <a:pt x="876239" y="308018"/>
                  </a:lnTo>
                  <a:lnTo>
                    <a:pt x="859143" y="264367"/>
                  </a:lnTo>
                  <a:lnTo>
                    <a:pt x="837776" y="223068"/>
                  </a:lnTo>
                  <a:lnTo>
                    <a:pt x="812413" y="184397"/>
                  </a:lnTo>
                  <a:lnTo>
                    <a:pt x="783329" y="148630"/>
                  </a:lnTo>
                  <a:lnTo>
                    <a:pt x="750796" y="116040"/>
                  </a:lnTo>
                  <a:lnTo>
                    <a:pt x="715091" y="86904"/>
                  </a:lnTo>
                  <a:lnTo>
                    <a:pt x="676486" y="61496"/>
                  </a:lnTo>
                  <a:lnTo>
                    <a:pt x="635257" y="40090"/>
                  </a:lnTo>
                  <a:lnTo>
                    <a:pt x="591677" y="22963"/>
                  </a:lnTo>
                  <a:lnTo>
                    <a:pt x="546022" y="10389"/>
                  </a:lnTo>
                  <a:lnTo>
                    <a:pt x="498564" y="2643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EF762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6"/>
            <p:cNvSpPr/>
            <p:nvPr/>
          </p:nvSpPr>
          <p:spPr>
            <a:xfrm>
              <a:off x="3169920" y="3139439"/>
              <a:ext cx="899160" cy="899160"/>
            </a:xfrm>
            <a:custGeom>
              <a:avLst/>
              <a:gdLst/>
              <a:ahLst/>
              <a:cxnLst/>
              <a:rect l="l" t="t" r="r" b="b"/>
              <a:pathLst>
                <a:path w="899160" h="899160">
                  <a:moveTo>
                    <a:pt x="449580" y="0"/>
                  </a:moveTo>
                  <a:lnTo>
                    <a:pt x="400595" y="2638"/>
                  </a:lnTo>
                  <a:lnTo>
                    <a:pt x="353137" y="10369"/>
                  </a:lnTo>
                  <a:lnTo>
                    <a:pt x="307482" y="22920"/>
                  </a:lnTo>
                  <a:lnTo>
                    <a:pt x="263902" y="40016"/>
                  </a:lnTo>
                  <a:lnTo>
                    <a:pt x="222673" y="61383"/>
                  </a:lnTo>
                  <a:lnTo>
                    <a:pt x="184068" y="86746"/>
                  </a:lnTo>
                  <a:lnTo>
                    <a:pt x="148363" y="115830"/>
                  </a:lnTo>
                  <a:lnTo>
                    <a:pt x="115830" y="148363"/>
                  </a:lnTo>
                  <a:lnTo>
                    <a:pt x="86746" y="184068"/>
                  </a:lnTo>
                  <a:lnTo>
                    <a:pt x="61383" y="222673"/>
                  </a:lnTo>
                  <a:lnTo>
                    <a:pt x="40016" y="263902"/>
                  </a:lnTo>
                  <a:lnTo>
                    <a:pt x="22920" y="307482"/>
                  </a:lnTo>
                  <a:lnTo>
                    <a:pt x="10369" y="353137"/>
                  </a:lnTo>
                  <a:lnTo>
                    <a:pt x="2638" y="400595"/>
                  </a:lnTo>
                  <a:lnTo>
                    <a:pt x="0" y="449580"/>
                  </a:lnTo>
                  <a:lnTo>
                    <a:pt x="2638" y="498564"/>
                  </a:lnTo>
                  <a:lnTo>
                    <a:pt x="10369" y="546022"/>
                  </a:lnTo>
                  <a:lnTo>
                    <a:pt x="22920" y="591677"/>
                  </a:lnTo>
                  <a:lnTo>
                    <a:pt x="40016" y="635257"/>
                  </a:lnTo>
                  <a:lnTo>
                    <a:pt x="61383" y="676486"/>
                  </a:lnTo>
                  <a:lnTo>
                    <a:pt x="86746" y="715091"/>
                  </a:lnTo>
                  <a:lnTo>
                    <a:pt x="115830" y="750796"/>
                  </a:lnTo>
                  <a:lnTo>
                    <a:pt x="148363" y="783329"/>
                  </a:lnTo>
                  <a:lnTo>
                    <a:pt x="184068" y="812413"/>
                  </a:lnTo>
                  <a:lnTo>
                    <a:pt x="222673" y="837776"/>
                  </a:lnTo>
                  <a:lnTo>
                    <a:pt x="263902" y="859143"/>
                  </a:lnTo>
                  <a:lnTo>
                    <a:pt x="307482" y="876239"/>
                  </a:lnTo>
                  <a:lnTo>
                    <a:pt x="353137" y="888790"/>
                  </a:lnTo>
                  <a:lnTo>
                    <a:pt x="400595" y="896521"/>
                  </a:lnTo>
                  <a:lnTo>
                    <a:pt x="449580" y="899160"/>
                  </a:lnTo>
                  <a:lnTo>
                    <a:pt x="498564" y="896521"/>
                  </a:lnTo>
                  <a:lnTo>
                    <a:pt x="546022" y="888790"/>
                  </a:lnTo>
                  <a:lnTo>
                    <a:pt x="591677" y="876239"/>
                  </a:lnTo>
                  <a:lnTo>
                    <a:pt x="635257" y="859143"/>
                  </a:lnTo>
                  <a:lnTo>
                    <a:pt x="676486" y="837776"/>
                  </a:lnTo>
                  <a:lnTo>
                    <a:pt x="715091" y="812413"/>
                  </a:lnTo>
                  <a:lnTo>
                    <a:pt x="750796" y="783329"/>
                  </a:lnTo>
                  <a:lnTo>
                    <a:pt x="783329" y="750796"/>
                  </a:lnTo>
                  <a:lnTo>
                    <a:pt x="812413" y="715091"/>
                  </a:lnTo>
                  <a:lnTo>
                    <a:pt x="837776" y="676486"/>
                  </a:lnTo>
                  <a:lnTo>
                    <a:pt x="859143" y="635257"/>
                  </a:lnTo>
                  <a:lnTo>
                    <a:pt x="876239" y="591677"/>
                  </a:lnTo>
                  <a:lnTo>
                    <a:pt x="888790" y="546022"/>
                  </a:lnTo>
                  <a:lnTo>
                    <a:pt x="896521" y="498564"/>
                  </a:lnTo>
                  <a:lnTo>
                    <a:pt x="899159" y="449580"/>
                  </a:lnTo>
                  <a:lnTo>
                    <a:pt x="896521" y="400595"/>
                  </a:lnTo>
                  <a:lnTo>
                    <a:pt x="888790" y="353137"/>
                  </a:lnTo>
                  <a:lnTo>
                    <a:pt x="876239" y="307482"/>
                  </a:lnTo>
                  <a:lnTo>
                    <a:pt x="859143" y="263902"/>
                  </a:lnTo>
                  <a:lnTo>
                    <a:pt x="837776" y="222673"/>
                  </a:lnTo>
                  <a:lnTo>
                    <a:pt x="812413" y="184068"/>
                  </a:lnTo>
                  <a:lnTo>
                    <a:pt x="783329" y="148363"/>
                  </a:lnTo>
                  <a:lnTo>
                    <a:pt x="750796" y="115830"/>
                  </a:lnTo>
                  <a:lnTo>
                    <a:pt x="715091" y="86746"/>
                  </a:lnTo>
                  <a:lnTo>
                    <a:pt x="676486" y="61383"/>
                  </a:lnTo>
                  <a:lnTo>
                    <a:pt x="635257" y="40016"/>
                  </a:lnTo>
                  <a:lnTo>
                    <a:pt x="591677" y="22920"/>
                  </a:lnTo>
                  <a:lnTo>
                    <a:pt x="546022" y="10369"/>
                  </a:lnTo>
                  <a:lnTo>
                    <a:pt x="498564" y="2638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1ED3D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7"/>
            <p:cNvSpPr/>
            <p:nvPr/>
          </p:nvSpPr>
          <p:spPr>
            <a:xfrm>
              <a:off x="5081015" y="3139439"/>
              <a:ext cx="899160" cy="899160"/>
            </a:xfrm>
            <a:custGeom>
              <a:avLst/>
              <a:gdLst/>
              <a:ahLst/>
              <a:cxnLst/>
              <a:rect l="l" t="t" r="r" b="b"/>
              <a:pathLst>
                <a:path w="899160" h="899160">
                  <a:moveTo>
                    <a:pt x="449580" y="0"/>
                  </a:moveTo>
                  <a:lnTo>
                    <a:pt x="400595" y="2638"/>
                  </a:lnTo>
                  <a:lnTo>
                    <a:pt x="353137" y="10369"/>
                  </a:lnTo>
                  <a:lnTo>
                    <a:pt x="307482" y="22920"/>
                  </a:lnTo>
                  <a:lnTo>
                    <a:pt x="263902" y="40016"/>
                  </a:lnTo>
                  <a:lnTo>
                    <a:pt x="222673" y="61383"/>
                  </a:lnTo>
                  <a:lnTo>
                    <a:pt x="184068" y="86746"/>
                  </a:lnTo>
                  <a:lnTo>
                    <a:pt x="148363" y="115830"/>
                  </a:lnTo>
                  <a:lnTo>
                    <a:pt x="115830" y="148363"/>
                  </a:lnTo>
                  <a:lnTo>
                    <a:pt x="86746" y="184068"/>
                  </a:lnTo>
                  <a:lnTo>
                    <a:pt x="61383" y="222673"/>
                  </a:lnTo>
                  <a:lnTo>
                    <a:pt x="40016" y="263902"/>
                  </a:lnTo>
                  <a:lnTo>
                    <a:pt x="22920" y="307482"/>
                  </a:lnTo>
                  <a:lnTo>
                    <a:pt x="10369" y="353137"/>
                  </a:lnTo>
                  <a:lnTo>
                    <a:pt x="2638" y="400595"/>
                  </a:lnTo>
                  <a:lnTo>
                    <a:pt x="0" y="449580"/>
                  </a:lnTo>
                  <a:lnTo>
                    <a:pt x="2638" y="498564"/>
                  </a:lnTo>
                  <a:lnTo>
                    <a:pt x="10369" y="546022"/>
                  </a:lnTo>
                  <a:lnTo>
                    <a:pt x="22920" y="591677"/>
                  </a:lnTo>
                  <a:lnTo>
                    <a:pt x="40016" y="635257"/>
                  </a:lnTo>
                  <a:lnTo>
                    <a:pt x="61383" y="676486"/>
                  </a:lnTo>
                  <a:lnTo>
                    <a:pt x="86746" y="715091"/>
                  </a:lnTo>
                  <a:lnTo>
                    <a:pt x="115830" y="750796"/>
                  </a:lnTo>
                  <a:lnTo>
                    <a:pt x="148363" y="783329"/>
                  </a:lnTo>
                  <a:lnTo>
                    <a:pt x="184068" y="812413"/>
                  </a:lnTo>
                  <a:lnTo>
                    <a:pt x="222673" y="837776"/>
                  </a:lnTo>
                  <a:lnTo>
                    <a:pt x="263902" y="859143"/>
                  </a:lnTo>
                  <a:lnTo>
                    <a:pt x="307482" y="876239"/>
                  </a:lnTo>
                  <a:lnTo>
                    <a:pt x="353137" y="888790"/>
                  </a:lnTo>
                  <a:lnTo>
                    <a:pt x="400595" y="896521"/>
                  </a:lnTo>
                  <a:lnTo>
                    <a:pt x="449580" y="899160"/>
                  </a:lnTo>
                  <a:lnTo>
                    <a:pt x="498564" y="896521"/>
                  </a:lnTo>
                  <a:lnTo>
                    <a:pt x="546022" y="888790"/>
                  </a:lnTo>
                  <a:lnTo>
                    <a:pt x="591677" y="876239"/>
                  </a:lnTo>
                  <a:lnTo>
                    <a:pt x="635257" y="859143"/>
                  </a:lnTo>
                  <a:lnTo>
                    <a:pt x="676486" y="837776"/>
                  </a:lnTo>
                  <a:lnTo>
                    <a:pt x="715091" y="812413"/>
                  </a:lnTo>
                  <a:lnTo>
                    <a:pt x="750796" y="783329"/>
                  </a:lnTo>
                  <a:lnTo>
                    <a:pt x="783329" y="750796"/>
                  </a:lnTo>
                  <a:lnTo>
                    <a:pt x="812413" y="715091"/>
                  </a:lnTo>
                  <a:lnTo>
                    <a:pt x="837776" y="676486"/>
                  </a:lnTo>
                  <a:lnTo>
                    <a:pt x="859143" y="635257"/>
                  </a:lnTo>
                  <a:lnTo>
                    <a:pt x="876239" y="591677"/>
                  </a:lnTo>
                  <a:lnTo>
                    <a:pt x="888790" y="546022"/>
                  </a:lnTo>
                  <a:lnTo>
                    <a:pt x="896521" y="498564"/>
                  </a:lnTo>
                  <a:lnTo>
                    <a:pt x="899160" y="449580"/>
                  </a:lnTo>
                  <a:lnTo>
                    <a:pt x="896521" y="400595"/>
                  </a:lnTo>
                  <a:lnTo>
                    <a:pt x="888790" y="353137"/>
                  </a:lnTo>
                  <a:lnTo>
                    <a:pt x="876239" y="307482"/>
                  </a:lnTo>
                  <a:lnTo>
                    <a:pt x="859143" y="263902"/>
                  </a:lnTo>
                  <a:lnTo>
                    <a:pt x="837776" y="222673"/>
                  </a:lnTo>
                  <a:lnTo>
                    <a:pt x="812413" y="184068"/>
                  </a:lnTo>
                  <a:lnTo>
                    <a:pt x="783329" y="148363"/>
                  </a:lnTo>
                  <a:lnTo>
                    <a:pt x="750796" y="115830"/>
                  </a:lnTo>
                  <a:lnTo>
                    <a:pt x="715091" y="86746"/>
                  </a:lnTo>
                  <a:lnTo>
                    <a:pt x="676486" y="61383"/>
                  </a:lnTo>
                  <a:lnTo>
                    <a:pt x="635257" y="40016"/>
                  </a:lnTo>
                  <a:lnTo>
                    <a:pt x="591677" y="22920"/>
                  </a:lnTo>
                  <a:lnTo>
                    <a:pt x="546022" y="10369"/>
                  </a:lnTo>
                  <a:lnTo>
                    <a:pt x="498564" y="2638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1C7CE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8"/>
            <p:cNvSpPr/>
            <p:nvPr/>
          </p:nvSpPr>
          <p:spPr>
            <a:xfrm>
              <a:off x="3424428" y="1597342"/>
              <a:ext cx="2334895" cy="2147570"/>
            </a:xfrm>
            <a:custGeom>
              <a:avLst/>
              <a:gdLst/>
              <a:ahLst/>
              <a:cxnLst/>
              <a:rect l="l" t="t" r="r" b="b"/>
              <a:pathLst>
                <a:path w="2334895" h="2147570">
                  <a:moveTo>
                    <a:pt x="313969" y="221691"/>
                  </a:moveTo>
                  <a:lnTo>
                    <a:pt x="298932" y="178028"/>
                  </a:lnTo>
                  <a:lnTo>
                    <a:pt x="289775" y="167487"/>
                  </a:lnTo>
                  <a:lnTo>
                    <a:pt x="268630" y="143167"/>
                  </a:lnTo>
                  <a:lnTo>
                    <a:pt x="265341" y="141541"/>
                  </a:lnTo>
                  <a:lnTo>
                    <a:pt x="265341" y="228434"/>
                  </a:lnTo>
                  <a:lnTo>
                    <a:pt x="263525" y="256730"/>
                  </a:lnTo>
                  <a:lnTo>
                    <a:pt x="250913" y="282130"/>
                  </a:lnTo>
                  <a:lnTo>
                    <a:pt x="230251" y="300088"/>
                  </a:lnTo>
                  <a:lnTo>
                    <a:pt x="204330" y="308978"/>
                  </a:lnTo>
                  <a:lnTo>
                    <a:pt x="176022" y="307149"/>
                  </a:lnTo>
                  <a:lnTo>
                    <a:pt x="150622" y="294576"/>
                  </a:lnTo>
                  <a:lnTo>
                    <a:pt x="132664" y="273939"/>
                  </a:lnTo>
                  <a:lnTo>
                    <a:pt x="123837" y="248259"/>
                  </a:lnTo>
                  <a:lnTo>
                    <a:pt x="123875" y="246443"/>
                  </a:lnTo>
                  <a:lnTo>
                    <a:pt x="125603" y="219773"/>
                  </a:lnTo>
                  <a:lnTo>
                    <a:pt x="138201" y="194373"/>
                  </a:lnTo>
                  <a:lnTo>
                    <a:pt x="158877" y="176403"/>
                  </a:lnTo>
                  <a:lnTo>
                    <a:pt x="184785" y="167487"/>
                  </a:lnTo>
                  <a:lnTo>
                    <a:pt x="213106" y="169227"/>
                  </a:lnTo>
                  <a:lnTo>
                    <a:pt x="238493" y="181889"/>
                  </a:lnTo>
                  <a:lnTo>
                    <a:pt x="256451" y="202552"/>
                  </a:lnTo>
                  <a:lnTo>
                    <a:pt x="265341" y="228434"/>
                  </a:lnTo>
                  <a:lnTo>
                    <a:pt x="265341" y="141541"/>
                  </a:lnTo>
                  <a:lnTo>
                    <a:pt x="225806" y="121856"/>
                  </a:lnTo>
                  <a:lnTo>
                    <a:pt x="177990" y="118859"/>
                  </a:lnTo>
                  <a:lnTo>
                    <a:pt x="134277" y="133896"/>
                  </a:lnTo>
                  <a:lnTo>
                    <a:pt x="99402" y="164223"/>
                  </a:lnTo>
                  <a:lnTo>
                    <a:pt x="78105" y="207073"/>
                  </a:lnTo>
                  <a:lnTo>
                    <a:pt x="75145" y="254825"/>
                  </a:lnTo>
                  <a:lnTo>
                    <a:pt x="90182" y="298488"/>
                  </a:lnTo>
                  <a:lnTo>
                    <a:pt x="120484" y="333349"/>
                  </a:lnTo>
                  <a:lnTo>
                    <a:pt x="163322" y="354647"/>
                  </a:lnTo>
                  <a:lnTo>
                    <a:pt x="211124" y="357606"/>
                  </a:lnTo>
                  <a:lnTo>
                    <a:pt x="254838" y="342569"/>
                  </a:lnTo>
                  <a:lnTo>
                    <a:pt x="289712" y="312267"/>
                  </a:lnTo>
                  <a:lnTo>
                    <a:pt x="291350" y="308978"/>
                  </a:lnTo>
                  <a:lnTo>
                    <a:pt x="311023" y="269430"/>
                  </a:lnTo>
                  <a:lnTo>
                    <a:pt x="313969" y="221691"/>
                  </a:lnTo>
                  <a:close/>
                </a:path>
                <a:path w="2334895" h="2147570">
                  <a:moveTo>
                    <a:pt x="377952" y="1911921"/>
                  </a:moveTo>
                  <a:lnTo>
                    <a:pt x="365760" y="1911921"/>
                  </a:lnTo>
                  <a:lnTo>
                    <a:pt x="365760" y="1880171"/>
                  </a:lnTo>
                  <a:lnTo>
                    <a:pt x="338455" y="1880298"/>
                  </a:lnTo>
                  <a:lnTo>
                    <a:pt x="325767" y="1841411"/>
                  </a:lnTo>
                  <a:lnTo>
                    <a:pt x="292481" y="1836229"/>
                  </a:lnTo>
                  <a:lnTo>
                    <a:pt x="271335" y="1839150"/>
                  </a:lnTo>
                  <a:lnTo>
                    <a:pt x="252133" y="1847253"/>
                  </a:lnTo>
                  <a:lnTo>
                    <a:pt x="234061" y="1860169"/>
                  </a:lnTo>
                  <a:lnTo>
                    <a:pt x="216281" y="1877504"/>
                  </a:lnTo>
                  <a:lnTo>
                    <a:pt x="216281" y="2119693"/>
                  </a:lnTo>
                  <a:lnTo>
                    <a:pt x="246837" y="2098687"/>
                  </a:lnTo>
                  <a:lnTo>
                    <a:pt x="278104" y="2086216"/>
                  </a:lnTo>
                  <a:lnTo>
                    <a:pt x="309156" y="2082965"/>
                  </a:lnTo>
                  <a:lnTo>
                    <a:pt x="339090" y="2089594"/>
                  </a:lnTo>
                  <a:lnTo>
                    <a:pt x="338455" y="1890217"/>
                  </a:lnTo>
                  <a:lnTo>
                    <a:pt x="353441" y="1890217"/>
                  </a:lnTo>
                  <a:lnTo>
                    <a:pt x="352425" y="2113978"/>
                  </a:lnTo>
                  <a:lnTo>
                    <a:pt x="315036" y="2103539"/>
                  </a:lnTo>
                  <a:lnTo>
                    <a:pt x="283400" y="2102789"/>
                  </a:lnTo>
                  <a:lnTo>
                    <a:pt x="252222" y="2109355"/>
                  </a:lnTo>
                  <a:lnTo>
                    <a:pt x="216281" y="2120836"/>
                  </a:lnTo>
                  <a:lnTo>
                    <a:pt x="216281" y="2122487"/>
                  </a:lnTo>
                  <a:lnTo>
                    <a:pt x="207391" y="2120963"/>
                  </a:lnTo>
                  <a:lnTo>
                    <a:pt x="172199" y="2109762"/>
                  </a:lnTo>
                  <a:lnTo>
                    <a:pt x="140157" y="2102078"/>
                  </a:lnTo>
                  <a:lnTo>
                    <a:pt x="107175" y="2101596"/>
                  </a:lnTo>
                  <a:lnTo>
                    <a:pt x="69215" y="2112073"/>
                  </a:lnTo>
                  <a:lnTo>
                    <a:pt x="70231" y="1890217"/>
                  </a:lnTo>
                  <a:lnTo>
                    <a:pt x="85217" y="1890217"/>
                  </a:lnTo>
                  <a:lnTo>
                    <a:pt x="84582" y="2089594"/>
                  </a:lnTo>
                  <a:lnTo>
                    <a:pt x="114503" y="2082965"/>
                  </a:lnTo>
                  <a:lnTo>
                    <a:pt x="145554" y="2086216"/>
                  </a:lnTo>
                  <a:lnTo>
                    <a:pt x="176822" y="2098687"/>
                  </a:lnTo>
                  <a:lnTo>
                    <a:pt x="207391" y="2119693"/>
                  </a:lnTo>
                  <a:lnTo>
                    <a:pt x="207391" y="1877504"/>
                  </a:lnTo>
                  <a:lnTo>
                    <a:pt x="189598" y="1860169"/>
                  </a:lnTo>
                  <a:lnTo>
                    <a:pt x="171526" y="1847253"/>
                  </a:lnTo>
                  <a:lnTo>
                    <a:pt x="152323" y="1839150"/>
                  </a:lnTo>
                  <a:lnTo>
                    <a:pt x="131191" y="1836229"/>
                  </a:lnTo>
                  <a:lnTo>
                    <a:pt x="120777" y="1836737"/>
                  </a:lnTo>
                  <a:lnTo>
                    <a:pt x="109689" y="1838452"/>
                  </a:lnTo>
                  <a:lnTo>
                    <a:pt x="97891" y="1841411"/>
                  </a:lnTo>
                  <a:lnTo>
                    <a:pt x="85344" y="1845627"/>
                  </a:lnTo>
                  <a:lnTo>
                    <a:pt x="85217" y="1880298"/>
                  </a:lnTo>
                  <a:lnTo>
                    <a:pt x="56261" y="1880171"/>
                  </a:lnTo>
                  <a:lnTo>
                    <a:pt x="56261" y="1911921"/>
                  </a:lnTo>
                  <a:lnTo>
                    <a:pt x="45720" y="1911921"/>
                  </a:lnTo>
                  <a:lnTo>
                    <a:pt x="45720" y="2147125"/>
                  </a:lnTo>
                  <a:lnTo>
                    <a:pt x="377952" y="2147125"/>
                  </a:lnTo>
                  <a:lnTo>
                    <a:pt x="377952" y="1911921"/>
                  </a:lnTo>
                  <a:close/>
                </a:path>
                <a:path w="2334895" h="2147570">
                  <a:moveTo>
                    <a:pt x="389382" y="264223"/>
                  </a:moveTo>
                  <a:lnTo>
                    <a:pt x="350520" y="242633"/>
                  </a:lnTo>
                  <a:lnTo>
                    <a:pt x="350431" y="229958"/>
                  </a:lnTo>
                  <a:lnTo>
                    <a:pt x="349694" y="220218"/>
                  </a:lnTo>
                  <a:lnTo>
                    <a:pt x="347980" y="209283"/>
                  </a:lnTo>
                  <a:lnTo>
                    <a:pt x="345440" y="198564"/>
                  </a:lnTo>
                  <a:lnTo>
                    <a:pt x="376555" y="170497"/>
                  </a:lnTo>
                  <a:lnTo>
                    <a:pt x="354418" y="128841"/>
                  </a:lnTo>
                  <a:lnTo>
                    <a:pt x="348615" y="117919"/>
                  </a:lnTo>
                  <a:lnTo>
                    <a:pt x="332752" y="121894"/>
                  </a:lnTo>
                  <a:lnTo>
                    <a:pt x="332752" y="229958"/>
                  </a:lnTo>
                  <a:lnTo>
                    <a:pt x="328295" y="274015"/>
                  </a:lnTo>
                  <a:lnTo>
                    <a:pt x="310134" y="314413"/>
                  </a:lnTo>
                  <a:lnTo>
                    <a:pt x="281305" y="346011"/>
                  </a:lnTo>
                  <a:lnTo>
                    <a:pt x="244589" y="367182"/>
                  </a:lnTo>
                  <a:lnTo>
                    <a:pt x="202806" y="376313"/>
                  </a:lnTo>
                  <a:lnTo>
                    <a:pt x="158750" y="371792"/>
                  </a:lnTo>
                  <a:lnTo>
                    <a:pt x="118338" y="353707"/>
                  </a:lnTo>
                  <a:lnTo>
                    <a:pt x="111010" y="347027"/>
                  </a:lnTo>
                  <a:lnTo>
                    <a:pt x="86728" y="324904"/>
                  </a:lnTo>
                  <a:lnTo>
                    <a:pt x="65544" y="288226"/>
                  </a:lnTo>
                  <a:lnTo>
                    <a:pt x="56362" y="246443"/>
                  </a:lnTo>
                  <a:lnTo>
                    <a:pt x="60833" y="202374"/>
                  </a:lnTo>
                  <a:lnTo>
                    <a:pt x="78981" y="161988"/>
                  </a:lnTo>
                  <a:lnTo>
                    <a:pt x="107810" y="130416"/>
                  </a:lnTo>
                  <a:lnTo>
                    <a:pt x="144526" y="109258"/>
                  </a:lnTo>
                  <a:lnTo>
                    <a:pt x="186309" y="100114"/>
                  </a:lnTo>
                  <a:lnTo>
                    <a:pt x="230378" y="104584"/>
                  </a:lnTo>
                  <a:lnTo>
                    <a:pt x="270776" y="122732"/>
                  </a:lnTo>
                  <a:lnTo>
                    <a:pt x="302387" y="151536"/>
                  </a:lnTo>
                  <a:lnTo>
                    <a:pt x="323570" y="188201"/>
                  </a:lnTo>
                  <a:lnTo>
                    <a:pt x="332752" y="229958"/>
                  </a:lnTo>
                  <a:lnTo>
                    <a:pt x="332752" y="121894"/>
                  </a:lnTo>
                  <a:lnTo>
                    <a:pt x="304927" y="128841"/>
                  </a:lnTo>
                  <a:lnTo>
                    <a:pt x="297573" y="121615"/>
                  </a:lnTo>
                  <a:lnTo>
                    <a:pt x="289648" y="114960"/>
                  </a:lnTo>
                  <a:lnTo>
                    <a:pt x="281203" y="108902"/>
                  </a:lnTo>
                  <a:lnTo>
                    <a:pt x="272288" y="103441"/>
                  </a:lnTo>
                  <a:lnTo>
                    <a:pt x="273685" y="103822"/>
                  </a:lnTo>
                  <a:lnTo>
                    <a:pt x="273685" y="103441"/>
                  </a:lnTo>
                  <a:lnTo>
                    <a:pt x="273748" y="100114"/>
                  </a:lnTo>
                  <a:lnTo>
                    <a:pt x="273951" y="88836"/>
                  </a:lnTo>
                  <a:lnTo>
                    <a:pt x="274574" y="54800"/>
                  </a:lnTo>
                  <a:lnTo>
                    <a:pt x="217043" y="39433"/>
                  </a:lnTo>
                  <a:lnTo>
                    <a:pt x="193294" y="82232"/>
                  </a:lnTo>
                  <a:lnTo>
                    <a:pt x="194691" y="82613"/>
                  </a:lnTo>
                  <a:lnTo>
                    <a:pt x="183591" y="82931"/>
                  </a:lnTo>
                  <a:lnTo>
                    <a:pt x="172656" y="84061"/>
                  </a:lnTo>
                  <a:lnTo>
                    <a:pt x="161899" y="86029"/>
                  </a:lnTo>
                  <a:lnTo>
                    <a:pt x="151384" y="88836"/>
                  </a:lnTo>
                  <a:lnTo>
                    <a:pt x="151638" y="88709"/>
                  </a:lnTo>
                  <a:lnTo>
                    <a:pt x="116459" y="54673"/>
                  </a:lnTo>
                  <a:lnTo>
                    <a:pt x="65913" y="86169"/>
                  </a:lnTo>
                  <a:lnTo>
                    <a:pt x="80645" y="131508"/>
                  </a:lnTo>
                  <a:lnTo>
                    <a:pt x="74714" y="138163"/>
                  </a:lnTo>
                  <a:lnTo>
                    <a:pt x="69164" y="145148"/>
                  </a:lnTo>
                  <a:lnTo>
                    <a:pt x="64008" y="152501"/>
                  </a:lnTo>
                  <a:lnTo>
                    <a:pt x="59309" y="160210"/>
                  </a:lnTo>
                  <a:lnTo>
                    <a:pt x="15367" y="159448"/>
                  </a:lnTo>
                  <a:lnTo>
                    <a:pt x="0" y="216979"/>
                  </a:lnTo>
                  <a:lnTo>
                    <a:pt x="38354" y="238188"/>
                  </a:lnTo>
                  <a:lnTo>
                    <a:pt x="38684" y="248259"/>
                  </a:lnTo>
                  <a:lnTo>
                    <a:pt x="39662" y="258229"/>
                  </a:lnTo>
                  <a:lnTo>
                    <a:pt x="41300" y="268058"/>
                  </a:lnTo>
                  <a:lnTo>
                    <a:pt x="43561" y="277685"/>
                  </a:lnTo>
                  <a:lnTo>
                    <a:pt x="11049" y="304101"/>
                  </a:lnTo>
                  <a:lnTo>
                    <a:pt x="36195" y="357949"/>
                  </a:lnTo>
                  <a:lnTo>
                    <a:pt x="84328" y="348678"/>
                  </a:lnTo>
                  <a:lnTo>
                    <a:pt x="83566" y="347027"/>
                  </a:lnTo>
                  <a:lnTo>
                    <a:pt x="90893" y="354330"/>
                  </a:lnTo>
                  <a:lnTo>
                    <a:pt x="98767" y="360984"/>
                  </a:lnTo>
                  <a:lnTo>
                    <a:pt x="107175" y="367055"/>
                  </a:lnTo>
                  <a:lnTo>
                    <a:pt x="116078" y="372554"/>
                  </a:lnTo>
                  <a:lnTo>
                    <a:pt x="115316" y="418782"/>
                  </a:lnTo>
                  <a:lnTo>
                    <a:pt x="172847" y="434149"/>
                  </a:lnTo>
                  <a:lnTo>
                    <a:pt x="195326" y="393763"/>
                  </a:lnTo>
                  <a:lnTo>
                    <a:pt x="206692" y="393420"/>
                  </a:lnTo>
                  <a:lnTo>
                    <a:pt x="217932" y="392163"/>
                  </a:lnTo>
                  <a:lnTo>
                    <a:pt x="228968" y="390042"/>
                  </a:lnTo>
                  <a:lnTo>
                    <a:pt x="239776" y="387032"/>
                  </a:lnTo>
                  <a:lnTo>
                    <a:pt x="235204" y="390207"/>
                  </a:lnTo>
                  <a:lnTo>
                    <a:pt x="272288" y="422338"/>
                  </a:lnTo>
                  <a:lnTo>
                    <a:pt x="321056" y="388175"/>
                  </a:lnTo>
                  <a:lnTo>
                    <a:pt x="320611" y="387032"/>
                  </a:lnTo>
                  <a:lnTo>
                    <a:pt x="316496" y="376313"/>
                  </a:lnTo>
                  <a:lnTo>
                    <a:pt x="305562" y="347789"/>
                  </a:lnTo>
                  <a:lnTo>
                    <a:pt x="311480" y="341630"/>
                  </a:lnTo>
                  <a:lnTo>
                    <a:pt x="317017" y="335089"/>
                  </a:lnTo>
                  <a:lnTo>
                    <a:pt x="322135" y="328180"/>
                  </a:lnTo>
                  <a:lnTo>
                    <a:pt x="326771" y="320865"/>
                  </a:lnTo>
                  <a:lnTo>
                    <a:pt x="373888" y="321754"/>
                  </a:lnTo>
                  <a:lnTo>
                    <a:pt x="374116" y="320865"/>
                  </a:lnTo>
                  <a:lnTo>
                    <a:pt x="389382" y="264223"/>
                  </a:lnTo>
                  <a:close/>
                </a:path>
                <a:path w="2334895" h="2147570">
                  <a:moveTo>
                    <a:pt x="391668" y="132905"/>
                  </a:moveTo>
                  <a:lnTo>
                    <a:pt x="390525" y="134175"/>
                  </a:lnTo>
                  <a:lnTo>
                    <a:pt x="391033" y="135064"/>
                  </a:lnTo>
                  <a:lnTo>
                    <a:pt x="391668" y="132905"/>
                  </a:lnTo>
                  <a:close/>
                </a:path>
                <a:path w="2334895" h="2147570">
                  <a:moveTo>
                    <a:pt x="2310384" y="1959038"/>
                  </a:moveTo>
                  <a:lnTo>
                    <a:pt x="2253869" y="2006028"/>
                  </a:lnTo>
                  <a:lnTo>
                    <a:pt x="2253234" y="2002218"/>
                  </a:lnTo>
                  <a:lnTo>
                    <a:pt x="2249805" y="1999424"/>
                  </a:lnTo>
                  <a:lnTo>
                    <a:pt x="2228977" y="1999424"/>
                  </a:lnTo>
                  <a:lnTo>
                    <a:pt x="2228977" y="1986343"/>
                  </a:lnTo>
                  <a:lnTo>
                    <a:pt x="2226475" y="1973922"/>
                  </a:lnTo>
                  <a:lnTo>
                    <a:pt x="2219655" y="1963788"/>
                  </a:lnTo>
                  <a:lnTo>
                    <a:pt x="2209520" y="1956968"/>
                  </a:lnTo>
                  <a:lnTo>
                    <a:pt x="2197100" y="1954466"/>
                  </a:lnTo>
                  <a:lnTo>
                    <a:pt x="2154682" y="1954466"/>
                  </a:lnTo>
                  <a:lnTo>
                    <a:pt x="2168982" y="1945030"/>
                  </a:lnTo>
                  <a:lnTo>
                    <a:pt x="2180132" y="1932038"/>
                  </a:lnTo>
                  <a:lnTo>
                    <a:pt x="2181212" y="1929701"/>
                  </a:lnTo>
                  <a:lnTo>
                    <a:pt x="2187397" y="1916277"/>
                  </a:lnTo>
                  <a:lnTo>
                    <a:pt x="2189988" y="1898459"/>
                  </a:lnTo>
                  <a:lnTo>
                    <a:pt x="2185085" y="1874278"/>
                  </a:lnTo>
                  <a:lnTo>
                    <a:pt x="2180399" y="1867344"/>
                  </a:lnTo>
                  <a:lnTo>
                    <a:pt x="2171725" y="1854492"/>
                  </a:lnTo>
                  <a:lnTo>
                    <a:pt x="2158873" y="1845818"/>
                  </a:lnTo>
                  <a:lnTo>
                    <a:pt x="2158873" y="1898459"/>
                  </a:lnTo>
                  <a:lnTo>
                    <a:pt x="2156422" y="1910638"/>
                  </a:lnTo>
                  <a:lnTo>
                    <a:pt x="2149741" y="1920557"/>
                  </a:lnTo>
                  <a:lnTo>
                    <a:pt x="2139848" y="1927250"/>
                  </a:lnTo>
                  <a:lnTo>
                    <a:pt x="2127758" y="1929701"/>
                  </a:lnTo>
                  <a:lnTo>
                    <a:pt x="2115604" y="1927250"/>
                  </a:lnTo>
                  <a:lnTo>
                    <a:pt x="2105723" y="1920557"/>
                  </a:lnTo>
                  <a:lnTo>
                    <a:pt x="2099068" y="1910638"/>
                  </a:lnTo>
                  <a:lnTo>
                    <a:pt x="2096643" y="1898459"/>
                  </a:lnTo>
                  <a:lnTo>
                    <a:pt x="2099068" y="1886369"/>
                  </a:lnTo>
                  <a:lnTo>
                    <a:pt x="2105723" y="1876475"/>
                  </a:lnTo>
                  <a:lnTo>
                    <a:pt x="2115604" y="1869795"/>
                  </a:lnTo>
                  <a:lnTo>
                    <a:pt x="2127758" y="1867344"/>
                  </a:lnTo>
                  <a:lnTo>
                    <a:pt x="2139848" y="1869795"/>
                  </a:lnTo>
                  <a:lnTo>
                    <a:pt x="2149741" y="1876475"/>
                  </a:lnTo>
                  <a:lnTo>
                    <a:pt x="2156422" y="1886369"/>
                  </a:lnTo>
                  <a:lnTo>
                    <a:pt x="2158873" y="1898459"/>
                  </a:lnTo>
                  <a:lnTo>
                    <a:pt x="2158873" y="1845818"/>
                  </a:lnTo>
                  <a:lnTo>
                    <a:pt x="2151938" y="1841131"/>
                  </a:lnTo>
                  <a:lnTo>
                    <a:pt x="2127758" y="1836229"/>
                  </a:lnTo>
                  <a:lnTo>
                    <a:pt x="2103513" y="1841131"/>
                  </a:lnTo>
                  <a:lnTo>
                    <a:pt x="2083727" y="1854492"/>
                  </a:lnTo>
                  <a:lnTo>
                    <a:pt x="2070404" y="1874278"/>
                  </a:lnTo>
                  <a:lnTo>
                    <a:pt x="2065528" y="1898459"/>
                  </a:lnTo>
                  <a:lnTo>
                    <a:pt x="2068093" y="1916277"/>
                  </a:lnTo>
                  <a:lnTo>
                    <a:pt x="2075319" y="1932038"/>
                  </a:lnTo>
                  <a:lnTo>
                    <a:pt x="2086470" y="1945030"/>
                  </a:lnTo>
                  <a:lnTo>
                    <a:pt x="2100834" y="1954466"/>
                  </a:lnTo>
                  <a:lnTo>
                    <a:pt x="2043938" y="1954466"/>
                  </a:lnTo>
                  <a:lnTo>
                    <a:pt x="2066798" y="1919160"/>
                  </a:lnTo>
                  <a:lnTo>
                    <a:pt x="2063762" y="1904060"/>
                  </a:lnTo>
                  <a:lnTo>
                    <a:pt x="2063673" y="1903920"/>
                  </a:lnTo>
                  <a:lnTo>
                    <a:pt x="2055495" y="1891753"/>
                  </a:lnTo>
                  <a:lnTo>
                    <a:pt x="2043303" y="1883524"/>
                  </a:lnTo>
                  <a:lnTo>
                    <a:pt x="2043303" y="1910778"/>
                  </a:lnTo>
                  <a:lnTo>
                    <a:pt x="2043303" y="1927542"/>
                  </a:lnTo>
                  <a:lnTo>
                    <a:pt x="2036572" y="1934273"/>
                  </a:lnTo>
                  <a:lnTo>
                    <a:pt x="2019808" y="1934273"/>
                  </a:lnTo>
                  <a:lnTo>
                    <a:pt x="2013077" y="1927542"/>
                  </a:lnTo>
                  <a:lnTo>
                    <a:pt x="2013077" y="1910778"/>
                  </a:lnTo>
                  <a:lnTo>
                    <a:pt x="2019808" y="1903920"/>
                  </a:lnTo>
                  <a:lnTo>
                    <a:pt x="2036572" y="1903920"/>
                  </a:lnTo>
                  <a:lnTo>
                    <a:pt x="2043303" y="1910778"/>
                  </a:lnTo>
                  <a:lnTo>
                    <a:pt x="2043303" y="1883524"/>
                  </a:lnTo>
                  <a:lnTo>
                    <a:pt x="2028190" y="1880425"/>
                  </a:lnTo>
                  <a:lnTo>
                    <a:pt x="2013127" y="1883460"/>
                  </a:lnTo>
                  <a:lnTo>
                    <a:pt x="2000821" y="1891753"/>
                  </a:lnTo>
                  <a:lnTo>
                    <a:pt x="1992503" y="1904060"/>
                  </a:lnTo>
                  <a:lnTo>
                    <a:pt x="1989455" y="1919160"/>
                  </a:lnTo>
                  <a:lnTo>
                    <a:pt x="1991131" y="1930488"/>
                  </a:lnTo>
                  <a:lnTo>
                    <a:pt x="1995843" y="1940483"/>
                  </a:lnTo>
                  <a:lnTo>
                    <a:pt x="2003107" y="1948649"/>
                  </a:lnTo>
                  <a:lnTo>
                    <a:pt x="2012442" y="1954466"/>
                  </a:lnTo>
                  <a:lnTo>
                    <a:pt x="1984121" y="1954466"/>
                  </a:lnTo>
                  <a:lnTo>
                    <a:pt x="1971687" y="1956968"/>
                  </a:lnTo>
                  <a:lnTo>
                    <a:pt x="1961553" y="1963788"/>
                  </a:lnTo>
                  <a:lnTo>
                    <a:pt x="1954733" y="1973922"/>
                  </a:lnTo>
                  <a:lnTo>
                    <a:pt x="1952244" y="1986343"/>
                  </a:lnTo>
                  <a:lnTo>
                    <a:pt x="1952244" y="2113724"/>
                  </a:lnTo>
                  <a:lnTo>
                    <a:pt x="1954733" y="2126157"/>
                  </a:lnTo>
                  <a:lnTo>
                    <a:pt x="1961553" y="2136292"/>
                  </a:lnTo>
                  <a:lnTo>
                    <a:pt x="1971687" y="2143112"/>
                  </a:lnTo>
                  <a:lnTo>
                    <a:pt x="1984121" y="2145601"/>
                  </a:lnTo>
                  <a:lnTo>
                    <a:pt x="2197100" y="2145601"/>
                  </a:lnTo>
                  <a:lnTo>
                    <a:pt x="2209520" y="2143112"/>
                  </a:lnTo>
                  <a:lnTo>
                    <a:pt x="2219655" y="2136292"/>
                  </a:lnTo>
                  <a:lnTo>
                    <a:pt x="2226475" y="2126157"/>
                  </a:lnTo>
                  <a:lnTo>
                    <a:pt x="2228977" y="2113724"/>
                  </a:lnTo>
                  <a:lnTo>
                    <a:pt x="2228977" y="2100643"/>
                  </a:lnTo>
                  <a:lnTo>
                    <a:pt x="2249805" y="2100643"/>
                  </a:lnTo>
                  <a:lnTo>
                    <a:pt x="2253234" y="2097849"/>
                  </a:lnTo>
                  <a:lnTo>
                    <a:pt x="2253869" y="2094039"/>
                  </a:lnTo>
                  <a:lnTo>
                    <a:pt x="2310384" y="2141029"/>
                  </a:lnTo>
                  <a:lnTo>
                    <a:pt x="2310384" y="2094039"/>
                  </a:lnTo>
                  <a:lnTo>
                    <a:pt x="2310384" y="2006028"/>
                  </a:lnTo>
                  <a:lnTo>
                    <a:pt x="2310384" y="1959038"/>
                  </a:lnTo>
                  <a:close/>
                </a:path>
                <a:path w="2334895" h="2147570">
                  <a:moveTo>
                    <a:pt x="2334768" y="181800"/>
                  </a:moveTo>
                  <a:lnTo>
                    <a:pt x="2231390" y="122237"/>
                  </a:lnTo>
                  <a:lnTo>
                    <a:pt x="2242909" y="101587"/>
                  </a:lnTo>
                  <a:lnTo>
                    <a:pt x="2257145" y="89700"/>
                  </a:lnTo>
                  <a:lnTo>
                    <a:pt x="2271268" y="79095"/>
                  </a:lnTo>
                  <a:lnTo>
                    <a:pt x="2282444" y="62293"/>
                  </a:lnTo>
                  <a:lnTo>
                    <a:pt x="2286736" y="45199"/>
                  </a:lnTo>
                  <a:lnTo>
                    <a:pt x="2284222" y="28930"/>
                  </a:lnTo>
                  <a:lnTo>
                    <a:pt x="2276360" y="14897"/>
                  </a:lnTo>
                  <a:lnTo>
                    <a:pt x="2264664" y="4508"/>
                  </a:lnTo>
                  <a:lnTo>
                    <a:pt x="2250376" y="0"/>
                  </a:lnTo>
                  <a:lnTo>
                    <a:pt x="2233320" y="431"/>
                  </a:lnTo>
                  <a:lnTo>
                    <a:pt x="2216404" y="7315"/>
                  </a:lnTo>
                  <a:lnTo>
                    <a:pt x="2202561" y="22161"/>
                  </a:lnTo>
                  <a:lnTo>
                    <a:pt x="2196452" y="42786"/>
                  </a:lnTo>
                  <a:lnTo>
                    <a:pt x="2195969" y="57962"/>
                  </a:lnTo>
                  <a:lnTo>
                    <a:pt x="2194077" y="73406"/>
                  </a:lnTo>
                  <a:lnTo>
                    <a:pt x="2183765" y="94805"/>
                  </a:lnTo>
                  <a:lnTo>
                    <a:pt x="2076069" y="32829"/>
                  </a:lnTo>
                  <a:lnTo>
                    <a:pt x="2015617" y="137731"/>
                  </a:lnTo>
                  <a:lnTo>
                    <a:pt x="2037168" y="148183"/>
                  </a:lnTo>
                  <a:lnTo>
                    <a:pt x="2052675" y="150114"/>
                  </a:lnTo>
                  <a:lnTo>
                    <a:pt x="2067890" y="150634"/>
                  </a:lnTo>
                  <a:lnTo>
                    <a:pt x="2088515" y="156781"/>
                  </a:lnTo>
                  <a:lnTo>
                    <a:pt x="2103361" y="170637"/>
                  </a:lnTo>
                  <a:lnTo>
                    <a:pt x="2110244" y="187553"/>
                  </a:lnTo>
                  <a:lnTo>
                    <a:pt x="2110676" y="204609"/>
                  </a:lnTo>
                  <a:lnTo>
                    <a:pt x="2106168" y="218884"/>
                  </a:lnTo>
                  <a:lnTo>
                    <a:pt x="2095779" y="230581"/>
                  </a:lnTo>
                  <a:lnTo>
                    <a:pt x="2081745" y="238391"/>
                  </a:lnTo>
                  <a:lnTo>
                    <a:pt x="2065477" y="240855"/>
                  </a:lnTo>
                  <a:lnTo>
                    <a:pt x="2048383" y="236537"/>
                  </a:lnTo>
                  <a:lnTo>
                    <a:pt x="2031593" y="225361"/>
                  </a:lnTo>
                  <a:lnTo>
                    <a:pt x="2020989" y="211239"/>
                  </a:lnTo>
                  <a:lnTo>
                    <a:pt x="2009038" y="196964"/>
                  </a:lnTo>
                  <a:lnTo>
                    <a:pt x="1988185" y="185356"/>
                  </a:lnTo>
                  <a:lnTo>
                    <a:pt x="1927098" y="291541"/>
                  </a:lnTo>
                  <a:lnTo>
                    <a:pt x="2030603" y="351091"/>
                  </a:lnTo>
                  <a:lnTo>
                    <a:pt x="2019033" y="371424"/>
                  </a:lnTo>
                  <a:lnTo>
                    <a:pt x="2004860" y="383197"/>
                  </a:lnTo>
                  <a:lnTo>
                    <a:pt x="1990864" y="393776"/>
                  </a:lnTo>
                  <a:lnTo>
                    <a:pt x="1979803" y="410527"/>
                  </a:lnTo>
                  <a:lnTo>
                    <a:pt x="1975497" y="427583"/>
                  </a:lnTo>
                  <a:lnTo>
                    <a:pt x="1978025" y="443852"/>
                  </a:lnTo>
                  <a:lnTo>
                    <a:pt x="1985873" y="457911"/>
                  </a:lnTo>
                  <a:lnTo>
                    <a:pt x="1997583" y="468312"/>
                  </a:lnTo>
                  <a:lnTo>
                    <a:pt x="2011857" y="472808"/>
                  </a:lnTo>
                  <a:lnTo>
                    <a:pt x="2028913" y="472338"/>
                  </a:lnTo>
                  <a:lnTo>
                    <a:pt x="2045830" y="465404"/>
                  </a:lnTo>
                  <a:lnTo>
                    <a:pt x="2059686" y="450532"/>
                  </a:lnTo>
                  <a:lnTo>
                    <a:pt x="2065756" y="430060"/>
                  </a:lnTo>
                  <a:lnTo>
                    <a:pt x="2066290" y="414959"/>
                  </a:lnTo>
                  <a:lnTo>
                    <a:pt x="2068144" y="399656"/>
                  </a:lnTo>
                  <a:lnTo>
                    <a:pt x="2078228" y="378523"/>
                  </a:lnTo>
                  <a:lnTo>
                    <a:pt x="2185924" y="440499"/>
                  </a:lnTo>
                  <a:lnTo>
                    <a:pt x="2248027" y="332549"/>
                  </a:lnTo>
                  <a:lnTo>
                    <a:pt x="2227224" y="322732"/>
                  </a:lnTo>
                  <a:lnTo>
                    <a:pt x="2212035" y="320929"/>
                  </a:lnTo>
                  <a:lnTo>
                    <a:pt x="2196960" y="320370"/>
                  </a:lnTo>
                  <a:lnTo>
                    <a:pt x="2176526" y="314261"/>
                  </a:lnTo>
                  <a:lnTo>
                    <a:pt x="2161667" y="300418"/>
                  </a:lnTo>
                  <a:lnTo>
                    <a:pt x="2154783" y="283502"/>
                  </a:lnTo>
                  <a:lnTo>
                    <a:pt x="2154351" y="266446"/>
                  </a:lnTo>
                  <a:lnTo>
                    <a:pt x="2158873" y="252158"/>
                  </a:lnTo>
                  <a:lnTo>
                    <a:pt x="2169249" y="240474"/>
                  </a:lnTo>
                  <a:lnTo>
                    <a:pt x="2183282" y="232664"/>
                  </a:lnTo>
                  <a:lnTo>
                    <a:pt x="2199551" y="230200"/>
                  </a:lnTo>
                  <a:lnTo>
                    <a:pt x="2216658" y="234505"/>
                  </a:lnTo>
                  <a:lnTo>
                    <a:pt x="2233282" y="245465"/>
                  </a:lnTo>
                  <a:lnTo>
                    <a:pt x="2243798" y="259359"/>
                  </a:lnTo>
                  <a:lnTo>
                    <a:pt x="2255405" y="273469"/>
                  </a:lnTo>
                  <a:lnTo>
                    <a:pt x="2275332" y="285064"/>
                  </a:lnTo>
                  <a:lnTo>
                    <a:pt x="2334768" y="18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2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2412" y="499872"/>
            <a:ext cx="12192000" cy="68580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7508748" y="801623"/>
              <a:ext cx="986155" cy="791210"/>
            </a:xfrm>
            <a:custGeom>
              <a:avLst/>
              <a:gdLst/>
              <a:ahLst/>
              <a:cxnLst/>
              <a:rect l="l" t="t" r="r" b="b"/>
              <a:pathLst>
                <a:path w="986154" h="791210">
                  <a:moveTo>
                    <a:pt x="986027" y="0"/>
                  </a:moveTo>
                  <a:lnTo>
                    <a:pt x="0" y="0"/>
                  </a:lnTo>
                  <a:lnTo>
                    <a:pt x="0" y="790955"/>
                  </a:lnTo>
                  <a:lnTo>
                    <a:pt x="986027" y="0"/>
                  </a:lnTo>
                  <a:close/>
                </a:path>
              </a:pathLst>
            </a:custGeom>
            <a:solidFill>
              <a:srgbClr val="EF762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522719" y="1592580"/>
              <a:ext cx="986155" cy="792480"/>
            </a:xfrm>
            <a:custGeom>
              <a:avLst/>
              <a:gdLst/>
              <a:ahLst/>
              <a:cxnLst/>
              <a:rect l="l" t="t" r="r" b="b"/>
              <a:pathLst>
                <a:path w="986154" h="792480">
                  <a:moveTo>
                    <a:pt x="986027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986027" y="0"/>
                  </a:lnTo>
                  <a:close/>
                </a:path>
              </a:pathLst>
            </a:custGeom>
            <a:solidFill>
              <a:srgbClr val="F4BC2C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36692" y="2385060"/>
              <a:ext cx="988060" cy="792480"/>
            </a:xfrm>
            <a:custGeom>
              <a:avLst/>
              <a:gdLst/>
              <a:ahLst/>
              <a:cxnLst/>
              <a:rect l="l" t="t" r="r" b="b"/>
              <a:pathLst>
                <a:path w="988059" h="792480">
                  <a:moveTo>
                    <a:pt x="987552" y="0"/>
                  </a:moveTo>
                  <a:lnTo>
                    <a:pt x="0" y="0"/>
                  </a:lnTo>
                  <a:lnTo>
                    <a:pt x="0" y="792479"/>
                  </a:lnTo>
                  <a:lnTo>
                    <a:pt x="987552" y="0"/>
                  </a:lnTo>
                  <a:close/>
                </a:path>
              </a:pathLst>
            </a:custGeom>
            <a:solidFill>
              <a:srgbClr val="1ED3D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573524" y="3177539"/>
              <a:ext cx="988060" cy="792480"/>
            </a:xfrm>
            <a:custGeom>
              <a:avLst/>
              <a:gdLst/>
              <a:ahLst/>
              <a:cxnLst/>
              <a:rect l="l" t="t" r="r" b="b"/>
              <a:pathLst>
                <a:path w="988060" h="792479">
                  <a:moveTo>
                    <a:pt x="987551" y="0"/>
                  </a:moveTo>
                  <a:lnTo>
                    <a:pt x="0" y="0"/>
                  </a:lnTo>
                  <a:lnTo>
                    <a:pt x="0" y="792480"/>
                  </a:lnTo>
                  <a:lnTo>
                    <a:pt x="987551" y="0"/>
                  </a:lnTo>
                  <a:close/>
                </a:path>
              </a:pathLst>
            </a:custGeom>
            <a:solidFill>
              <a:srgbClr val="1C7CE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80381" y="2683257"/>
            <a:ext cx="412327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97003" y="3697901"/>
            <a:ext cx="4123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6882" y="4761925"/>
            <a:ext cx="412327" cy="42838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485244" y="798237"/>
            <a:ext cx="6985000" cy="59069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sz="3733" spc="-13" dirty="0"/>
              <a:t>KUASA</a:t>
            </a:r>
            <a:r>
              <a:rPr sz="3733" spc="-220" dirty="0"/>
              <a:t> </a:t>
            </a:r>
            <a:r>
              <a:rPr sz="3733" spc="-7" dirty="0"/>
              <a:t>MELULUS</a:t>
            </a:r>
            <a:r>
              <a:rPr sz="3733" spc="20" dirty="0"/>
              <a:t> </a:t>
            </a:r>
            <a:r>
              <a:rPr sz="3733" spc="-13" dirty="0"/>
              <a:t>HAPUS</a:t>
            </a:r>
            <a:r>
              <a:rPr sz="3733" spc="7" dirty="0"/>
              <a:t> </a:t>
            </a:r>
            <a:r>
              <a:rPr sz="3733" spc="-7" dirty="0"/>
              <a:t>KIRA</a:t>
            </a:r>
            <a:endParaRPr sz="3733"/>
          </a:p>
        </p:txBody>
      </p:sp>
      <p:sp>
        <p:nvSpPr>
          <p:cNvPr id="11" name="object 11"/>
          <p:cNvSpPr/>
          <p:nvPr/>
        </p:nvSpPr>
        <p:spPr>
          <a:xfrm>
            <a:off x="4738565" y="5793232"/>
            <a:ext cx="1314873" cy="1054947"/>
          </a:xfrm>
          <a:custGeom>
            <a:avLst/>
            <a:gdLst/>
            <a:ahLst/>
            <a:cxnLst/>
            <a:rect l="l" t="t" r="r" b="b"/>
            <a:pathLst>
              <a:path w="986154" h="791210">
                <a:moveTo>
                  <a:pt x="986027" y="0"/>
                </a:moveTo>
                <a:lnTo>
                  <a:pt x="0" y="0"/>
                </a:lnTo>
                <a:lnTo>
                  <a:pt x="0" y="790955"/>
                </a:lnTo>
                <a:lnTo>
                  <a:pt x="986027" y="0"/>
                </a:lnTo>
                <a:close/>
              </a:path>
            </a:pathLst>
          </a:custGeom>
          <a:solidFill>
            <a:srgbClr val="E62948"/>
          </a:solidFill>
        </p:spPr>
        <p:txBody>
          <a:bodyPr wrap="square" lIns="0" tIns="0" rIns="0" bIns="0" rtlCol="0"/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19506" y="5768983"/>
            <a:ext cx="4123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2667" b="1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26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531" y="1737360"/>
            <a:ext cx="5107093" cy="1033616"/>
          </a:xfrm>
          <a:prstGeom prst="rect">
            <a:avLst/>
          </a:prstGeom>
          <a:solidFill>
            <a:srgbClr val="F8C7A7"/>
          </a:solidFill>
        </p:spPr>
        <p:txBody>
          <a:bodyPr vert="horz" wrap="square" lIns="0" tIns="48260" rIns="0" bIns="0" rtlCol="0">
            <a:spAutoFit/>
          </a:bodyPr>
          <a:lstStyle/>
          <a:p>
            <a:pPr algn="ctr" defTabSz="1219170">
              <a:spcBef>
                <a:spcPts val="380"/>
              </a:spcBef>
            </a:pP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MELULUS</a:t>
            </a:r>
            <a:r>
              <a:rPr sz="1600" b="1" spc="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HAPUS</a:t>
            </a:r>
            <a:r>
              <a:rPr sz="1600" b="1" spc="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KIRA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ASET/STOK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305639" marR="297173" algn="ctr" defTabSz="1219170"/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Mengikut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pegawai-pegawai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 yang</a:t>
            </a:r>
            <a:r>
              <a:rPr sz="160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dinyatakan</a:t>
            </a:r>
            <a:r>
              <a:rPr sz="1600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di</a:t>
            </a:r>
            <a:r>
              <a:rPr sz="1600" b="1" spc="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bawah </a:t>
            </a:r>
            <a:r>
              <a:rPr sz="1600" b="1" spc="-3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AKTA</a:t>
            </a:r>
            <a:r>
              <a:rPr sz="1600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PEWAKILAN</a:t>
            </a:r>
            <a:r>
              <a:rPr sz="1600" b="1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b="1" spc="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1956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115031" defTabSz="1219170"/>
            <a:r>
              <a:rPr sz="1600" b="1" u="heavy" spc="-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P.U.</a:t>
            </a:r>
            <a:r>
              <a:rPr sz="1600" b="1" u="heavy" spc="13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(B) </a:t>
            </a:r>
            <a:r>
              <a:rPr sz="1600" b="1" u="heavy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485</a:t>
            </a:r>
            <a:r>
              <a:rPr sz="1600" b="1" u="heavy" spc="2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spc="-7" dirty="0">
                <a:solidFill>
                  <a:prstClr val="black"/>
                </a:solidFill>
                <a:latin typeface="Calibri"/>
                <a:cs typeface="Calibri"/>
              </a:rPr>
              <a:t>bertarikh</a:t>
            </a:r>
            <a:r>
              <a:rPr sz="1600" b="1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prstClr val="black"/>
                </a:solidFill>
                <a:latin typeface="Calibri"/>
                <a:cs typeface="Calibri"/>
              </a:rPr>
              <a:t>27/10/2014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37667" y="5334000"/>
            <a:ext cx="3645747" cy="1034472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0" tIns="49107" rIns="0" bIns="0" rtlCol="0">
            <a:spAutoFit/>
          </a:bodyPr>
          <a:lstStyle/>
          <a:p>
            <a:pPr marL="122764" defTabSz="1219170">
              <a:spcBef>
                <a:spcPts val="387"/>
              </a:spcBef>
            </a:pP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*Kuasa</a:t>
            </a:r>
            <a:r>
              <a:rPr sz="1600" spc="8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Melulus</a:t>
            </a:r>
            <a:r>
              <a:rPr sz="1600" spc="4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b="1" u="heavy" spc="-7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P.U.</a:t>
            </a:r>
            <a:r>
              <a:rPr sz="1600" b="1" u="heavy" spc="453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(B)</a:t>
            </a:r>
            <a:r>
              <a:rPr sz="1600" b="1" u="heavy" spc="440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dirty="0">
                <a:solidFill>
                  <a:srgbClr val="3E3E3E"/>
                </a:solidFill>
                <a:uFill>
                  <a:solidFill>
                    <a:srgbClr val="3E3E3E"/>
                  </a:solidFill>
                </a:uFill>
                <a:latin typeface="Calibri"/>
                <a:cs typeface="Calibri"/>
              </a:rPr>
              <a:t>485</a:t>
            </a:r>
            <a:r>
              <a:rPr sz="1600" b="1" spc="433" dirty="0">
                <a:solidFill>
                  <a:srgbClr val="3E3E3E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bagi</a:t>
            </a:r>
            <a:r>
              <a:rPr sz="1600" spc="4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kes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2764" defTabSz="1219170"/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yang</a:t>
            </a:r>
            <a:r>
              <a:rPr sz="1600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tidak</a:t>
            </a:r>
            <a:r>
              <a:rPr sz="1600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melibatkan</a:t>
            </a:r>
            <a:r>
              <a:rPr sz="1600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kecuaian</a:t>
            </a:r>
            <a:r>
              <a:rPr sz="1600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 surcaj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  <a:p>
            <a:pPr marL="122764" marR="111757" defTabSz="1219170">
              <a:spcBef>
                <a:spcPts val="7"/>
              </a:spcBef>
            </a:pP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*Kes</a:t>
            </a:r>
            <a:r>
              <a:rPr sz="1600" spc="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yang</a:t>
            </a:r>
            <a:r>
              <a:rPr sz="1600" spc="4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melibatkan</a:t>
            </a:r>
            <a:r>
              <a:rPr sz="1600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kecuaian</a:t>
            </a:r>
            <a:r>
              <a:rPr sz="1600" spc="6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/surcaj </a:t>
            </a:r>
            <a:r>
              <a:rPr sz="1600" spc="-34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kuasa</a:t>
            </a:r>
            <a:r>
              <a:rPr sz="1600" dirty="0">
                <a:solidFill>
                  <a:prstClr val="black"/>
                </a:solidFill>
                <a:latin typeface="Calibri"/>
                <a:cs typeface="Calibri"/>
              </a:rPr>
              <a:t> melulus</a:t>
            </a:r>
            <a:r>
              <a:rPr sz="1600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latin typeface="Calibri"/>
                <a:cs typeface="Calibri"/>
              </a:rPr>
              <a:t>MOF</a:t>
            </a:r>
            <a:endParaRPr sz="16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61921" y="5747851"/>
            <a:ext cx="3271520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397812" defTabSz="1219170">
              <a:spcBef>
                <a:spcPts val="13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</a:t>
            </a:r>
            <a:r>
              <a:rPr sz="1867" b="1" spc="-1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(Negeri)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marR="6773" algn="r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RM50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</a:p>
          <a:p>
            <a:pPr marR="6773" algn="r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RM500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159953" y="3616622"/>
            <a:ext cx="3101340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03562" defTabSz="1219170">
              <a:spcBef>
                <a:spcPts val="13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</a:t>
            </a:r>
            <a:r>
              <a:rPr sz="1867" b="1" spc="-1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(Ibu</a:t>
            </a:r>
            <a:r>
              <a:rPr sz="186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Pejabat)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RM300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3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RM3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61504" y="4705435"/>
            <a:ext cx="3103033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0447" defTabSz="1219170">
              <a:spcBef>
                <a:spcPts val="133"/>
              </a:spcBef>
              <a:tabLst>
                <a:tab pos="1857540" algn="l"/>
              </a:tabLst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Jabatan	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(Bahagian)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7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RM100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/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RM1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23933" y="2761623"/>
            <a:ext cx="3103033" cy="740502"/>
          </a:xfrm>
          <a:prstGeom prst="rect">
            <a:avLst/>
          </a:prstGeom>
        </p:spPr>
        <p:txBody>
          <a:bodyPr vert="horz" wrap="square" lIns="0" tIns="88053" rIns="0" bIns="0" rtlCol="0">
            <a:spAutoFit/>
          </a:bodyPr>
          <a:lstStyle/>
          <a:p>
            <a:pPr marL="16933" defTabSz="1219170">
              <a:spcBef>
                <a:spcPts val="69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*</a:t>
            </a:r>
            <a:r>
              <a:rPr sz="1867" b="1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RM200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  <a:p>
            <a:pPr marL="121917" defTabSz="1219170">
              <a:spcBef>
                <a:spcPts val="560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RM2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6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(agregat)</a:t>
            </a:r>
            <a:endParaRPr sz="1867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4093" y="1379389"/>
            <a:ext cx="147320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defTabSz="1219170">
              <a:spcBef>
                <a:spcPts val="140"/>
              </a:spcBef>
            </a:pPr>
            <a:r>
              <a:rPr sz="1867" b="1" spc="-13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eme</a:t>
            </a:r>
            <a:r>
              <a:rPr sz="1867" b="1" spc="-13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terian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0283" y="1562041"/>
            <a:ext cx="4707467" cy="1228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21901" defTabSz="1219170">
              <a:spcBef>
                <a:spcPts val="700"/>
              </a:spcBef>
              <a:tabLst>
                <a:tab pos="4311966" algn="l"/>
              </a:tabLst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g</a:t>
            </a:r>
            <a:r>
              <a:rPr sz="1867" spc="-4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RM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400</a:t>
            </a:r>
            <a:r>
              <a:rPr sz="1867" spc="-1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ribu</a:t>
            </a:r>
            <a:r>
              <a:rPr sz="1867" spc="-27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(seuni</a:t>
            </a:r>
            <a:r>
              <a:rPr sz="1867" spc="7" dirty="0">
                <a:solidFill>
                  <a:prstClr val="black"/>
                </a:solidFill>
                <a:latin typeface="Arial MT"/>
                <a:cs typeface="Arial MT"/>
              </a:rPr>
              <a:t>t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)	</a:t>
            </a:r>
            <a:r>
              <a:rPr sz="4000" b="1" baseline="1388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4000" baseline="1388">
              <a:solidFill>
                <a:prstClr val="black"/>
              </a:solidFill>
              <a:latin typeface="Arial"/>
              <a:cs typeface="Arial"/>
            </a:endParaRPr>
          </a:p>
          <a:p>
            <a:pPr marL="1127730" defTabSz="1219170">
              <a:spcBef>
                <a:spcPts val="400"/>
              </a:spcBef>
            </a:pP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*</a:t>
            </a:r>
            <a:r>
              <a:rPr sz="1867" spc="-20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Kurang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Arial MT"/>
                <a:cs typeface="Arial MT"/>
              </a:rPr>
              <a:t>RM4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juta</a:t>
            </a:r>
            <a:r>
              <a:rPr sz="1867" spc="-53" dirty="0">
                <a:solidFill>
                  <a:prstClr val="black"/>
                </a:solidFill>
                <a:latin typeface="Arial MT"/>
                <a:cs typeface="Arial MT"/>
              </a:rPr>
              <a:t> </a:t>
            </a:r>
            <a:r>
              <a:rPr sz="1867" dirty="0">
                <a:solidFill>
                  <a:prstClr val="black"/>
                </a:solidFill>
                <a:latin typeface="Arial MT"/>
                <a:cs typeface="Arial MT"/>
              </a:rPr>
              <a:t>(agregat</a:t>
            </a: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793"/>
              </a:spcBef>
            </a:pPr>
            <a:r>
              <a:rPr sz="1867" b="1" dirty="0">
                <a:solidFill>
                  <a:prstClr val="black"/>
                </a:solidFill>
                <a:latin typeface="Arial"/>
                <a:cs typeface="Arial"/>
              </a:rPr>
              <a:t>Kementerian</a:t>
            </a:r>
            <a:r>
              <a:rPr sz="1867" b="1" spc="4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b="1" spc="-7" dirty="0">
                <a:solidFill>
                  <a:prstClr val="black"/>
                </a:solidFill>
                <a:latin typeface="Arial"/>
                <a:cs typeface="Arial"/>
              </a:rPr>
              <a:t>(Bahagian)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98627" y="4200145"/>
            <a:ext cx="3584787" cy="908134"/>
          </a:xfrm>
          <a:prstGeom prst="rect">
            <a:avLst/>
          </a:prstGeom>
          <a:solidFill>
            <a:srgbClr val="9ED2D6"/>
          </a:solidFill>
        </p:spPr>
        <p:txBody>
          <a:bodyPr vert="horz" wrap="square" lIns="0" tIns="45720" rIns="0" bIns="0" rtlCol="0">
            <a:spAutoFit/>
          </a:bodyPr>
          <a:lstStyle/>
          <a:p>
            <a:pPr marL="3387" algn="ctr" defTabSz="1219170">
              <a:spcBef>
                <a:spcPts val="360"/>
              </a:spcBef>
            </a:pP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Kemen</a:t>
            </a:r>
            <a:r>
              <a:rPr sz="1867" b="1" spc="7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867" b="1" spc="-2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rian</a:t>
            </a:r>
            <a:r>
              <a:rPr sz="1867" b="1" spc="-6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Kewan</a:t>
            </a:r>
            <a:r>
              <a:rPr sz="1867" b="1" spc="-13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867" b="1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  <a:p>
            <a:pPr marL="544393" indent="-541853" defTabSz="1219170">
              <a:buFontTx/>
              <a:buChar char="*"/>
              <a:tabLst>
                <a:tab pos="545240" algn="l"/>
              </a:tabLst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RM400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ribu</a:t>
            </a:r>
            <a:r>
              <a:rPr sz="1867" spc="-2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867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lebih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(seunit)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  <a:p>
            <a:pPr marL="601118" indent="-598578" defTabSz="1219170">
              <a:buFontTx/>
              <a:buChar char="*"/>
              <a:tabLst>
                <a:tab pos="601964" algn="l"/>
              </a:tabLst>
            </a:pP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RM4</a:t>
            </a:r>
            <a:r>
              <a:rPr sz="1867" spc="-2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juta</a:t>
            </a:r>
            <a:r>
              <a:rPr sz="1867" spc="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&amp;</a:t>
            </a:r>
            <a:r>
              <a:rPr sz="1867" spc="-3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spc="-7" dirty="0">
                <a:solidFill>
                  <a:prstClr val="black"/>
                </a:solidFill>
                <a:latin typeface="Calibri"/>
                <a:cs typeface="Calibri"/>
              </a:rPr>
              <a:t>lebih</a:t>
            </a:r>
            <a:r>
              <a:rPr sz="1867" spc="-1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1867" dirty="0">
                <a:solidFill>
                  <a:prstClr val="black"/>
                </a:solidFill>
                <a:latin typeface="Calibri"/>
                <a:cs typeface="Calibri"/>
              </a:rPr>
              <a:t>(agregat)</a:t>
            </a:r>
            <a:endParaRPr sz="18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06399173"/>
              </p:ext>
            </p:extLst>
          </p:nvPr>
        </p:nvGraphicFramePr>
        <p:xfrm>
          <a:off x="1066800" y="1143000"/>
          <a:ext cx="10134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676400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Organisasi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sesebuah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Stor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Pusat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atau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Utama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hendaklah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seberapa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praktik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</a:rPr>
              <a:t>mempunyai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BAHAGIAN UTAMA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iaitu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;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609599" y="374901"/>
            <a:ext cx="11048823" cy="101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/>
              <a:t>ORGANISASI STOR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val="18020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11406564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en-MY" spc="-7" dirty="0" smtClean="0"/>
              <a:t>PROSES HAPUS KIRA</a:t>
            </a:r>
            <a:endParaRPr lang="en-MY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90605518"/>
              </p:ext>
            </p:extLst>
          </p:nvPr>
        </p:nvGraphicFramePr>
        <p:xfrm>
          <a:off x="674082" y="1604940"/>
          <a:ext cx="10668000" cy="514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8459" y="1424529"/>
            <a:ext cx="656524" cy="937890"/>
            <a:chOff x="0" y="4189"/>
            <a:chExt cx="656524" cy="937890"/>
          </a:xfrm>
        </p:grpSpPr>
        <p:sp>
          <p:nvSpPr>
            <p:cNvPr id="3" name="Chevron 2"/>
            <p:cNvSpPr/>
            <p:nvPr/>
          </p:nvSpPr>
          <p:spPr>
            <a:xfrm rot="5400000">
              <a:off x="-140683" y="144872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Chevron 4"/>
            <p:cNvSpPr txBox="1"/>
            <p:nvPr/>
          </p:nvSpPr>
          <p:spPr>
            <a:xfrm>
              <a:off x="1" y="332451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1</a:t>
              </a:r>
              <a:endParaRPr lang="en-US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1219200" y="1202470"/>
            <a:ext cx="8231188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MELAPORKAN KEHILANGAN</a:t>
            </a:r>
            <a:endParaRPr lang="en-US" altLang="en-US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20444660"/>
              </p:ext>
            </p:extLst>
          </p:nvPr>
        </p:nvGraphicFramePr>
        <p:xfrm>
          <a:off x="1926864" y="2010037"/>
          <a:ext cx="9905999" cy="4816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hevron 6"/>
          <p:cNvSpPr/>
          <p:nvPr/>
        </p:nvSpPr>
        <p:spPr>
          <a:xfrm>
            <a:off x="6689363" y="2519947"/>
            <a:ext cx="381000" cy="1143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8" name="Picture 2" descr="Police Report Icons - Free SVG &amp; PNG Police Report Images - Noun Proj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" y="34658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ckmark - Free interface icons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42" y="2166452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heckmark - Free interface icons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42" y="2166451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mark - Free interface icons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42" y="3301523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eckmark - Free interface icons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42" y="4805947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eckmark - Free interface icons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42" y="5567947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8200" y="1156793"/>
            <a:ext cx="11353799" cy="868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MENYEDIAKAN</a:t>
            </a:r>
            <a:r>
              <a:rPr kumimoji="0" lang="en-US" altLang="en-US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 LAPORAN AWAL KEHILANGAN STOK </a:t>
            </a:r>
            <a:r>
              <a:rPr kumimoji="0" lang="en-US" altLang="en-US" sz="28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</a:rPr>
              <a:t>KERAJAAN 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(KEW.PS-32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)</a:t>
            </a:r>
            <a:endParaRPr kumimoji="0" lang="en-US" altLang="en-US" sz="28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0313403"/>
              </p:ext>
            </p:extLst>
          </p:nvPr>
        </p:nvGraphicFramePr>
        <p:xfrm>
          <a:off x="2591327" y="2077272"/>
          <a:ext cx="9517223" cy="4816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79" y="2113356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65" y="2106075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564" y="4717816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168185"/>
            <a:ext cx="656524" cy="937890"/>
            <a:chOff x="0" y="844482"/>
            <a:chExt cx="656524" cy="937890"/>
          </a:xfrm>
        </p:grpSpPr>
        <p:sp>
          <p:nvSpPr>
            <p:cNvPr id="9" name="Chevron 8"/>
            <p:cNvSpPr/>
            <p:nvPr/>
          </p:nvSpPr>
          <p:spPr>
            <a:xfrm rot="5400000">
              <a:off x="-140683" y="985165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936304"/>
                <a:satOff val="-1168"/>
                <a:lumOff val="275"/>
                <a:alphaOff val="0"/>
              </a:schemeClr>
            </a:lnRef>
            <a:fillRef idx="1">
              <a:schemeClr val="accent2">
                <a:hueOff val="936304"/>
                <a:satOff val="-1168"/>
                <a:lumOff val="275"/>
                <a:alphaOff val="0"/>
              </a:schemeClr>
            </a:fillRef>
            <a:effectRef idx="0">
              <a:schemeClr val="accent2">
                <a:hueOff val="936304"/>
                <a:satOff val="-1168"/>
                <a:lumOff val="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4"/>
            <p:cNvSpPr txBox="1"/>
            <p:nvPr/>
          </p:nvSpPr>
          <p:spPr>
            <a:xfrm>
              <a:off x="1" y="1172744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2</a:t>
              </a:r>
              <a:endPara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6" descr="Checkmark - Free interface icons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72" y="2995334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638108907"/>
              </p:ext>
            </p:extLst>
          </p:nvPr>
        </p:nvGraphicFramePr>
        <p:xfrm>
          <a:off x="2265173" y="4729737"/>
          <a:ext cx="5715000" cy="1956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Rectangle 12"/>
          <p:cNvSpPr/>
          <p:nvPr/>
        </p:nvSpPr>
        <p:spPr>
          <a:xfrm>
            <a:off x="7706564" y="4735392"/>
            <a:ext cx="425107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 smtClean="0"/>
              <a:t>         Salinan </a:t>
            </a:r>
            <a:r>
              <a:rPr lang="en-US" sz="1700" dirty="0" err="1"/>
              <a:t>Laporan</a:t>
            </a:r>
            <a:r>
              <a:rPr lang="en-US" sz="1700" dirty="0"/>
              <a:t> </a:t>
            </a:r>
            <a:r>
              <a:rPr lang="en-US" sz="1700" dirty="0" err="1"/>
              <a:t>Awal</a:t>
            </a:r>
            <a:r>
              <a:rPr lang="en-US" sz="1700" dirty="0"/>
              <a:t> </a:t>
            </a:r>
            <a:r>
              <a:rPr lang="en-US" sz="1700" dirty="0" err="1"/>
              <a:t>hendaklah</a:t>
            </a:r>
            <a:r>
              <a:rPr lang="en-US" sz="1700" dirty="0"/>
              <a:t> </a:t>
            </a:r>
            <a:r>
              <a:rPr lang="en-US" sz="1700" dirty="0" err="1"/>
              <a:t>dihantar</a:t>
            </a:r>
            <a:r>
              <a:rPr lang="en-US" sz="1700" dirty="0"/>
              <a:t> </a:t>
            </a:r>
            <a:r>
              <a:rPr lang="en-US" sz="1700" dirty="0" err="1"/>
              <a:t>kepada</a:t>
            </a:r>
            <a:r>
              <a:rPr lang="en-US" sz="1700" dirty="0"/>
              <a:t> </a:t>
            </a:r>
            <a:r>
              <a:rPr lang="en-US" sz="1700" dirty="0" err="1"/>
              <a:t>Pegawai</a:t>
            </a:r>
            <a:r>
              <a:rPr lang="en-US" sz="1700" dirty="0"/>
              <a:t> </a:t>
            </a:r>
            <a:r>
              <a:rPr lang="en-US" sz="1700" dirty="0" err="1"/>
              <a:t>Pengawal</a:t>
            </a:r>
            <a:r>
              <a:rPr lang="en-US" sz="1700" dirty="0"/>
              <a:t> </a:t>
            </a:r>
            <a:r>
              <a:rPr lang="en-US" sz="1700" dirty="0" err="1"/>
              <a:t>bagi</a:t>
            </a:r>
            <a:r>
              <a:rPr lang="en-US" sz="1700" dirty="0"/>
              <a:t> </a:t>
            </a:r>
            <a:r>
              <a:rPr lang="en-US" sz="1700" dirty="0" err="1"/>
              <a:t>Kementerian</a:t>
            </a:r>
            <a:r>
              <a:rPr lang="en-US" sz="1700" dirty="0"/>
              <a:t> </a:t>
            </a:r>
            <a:r>
              <a:rPr lang="en-US" sz="1700" dirty="0" err="1"/>
              <a:t>atau</a:t>
            </a:r>
            <a:r>
              <a:rPr lang="en-US" sz="1700" dirty="0"/>
              <a:t> </a:t>
            </a:r>
            <a:r>
              <a:rPr lang="en-US" sz="1700" dirty="0" err="1"/>
              <a:t>Jabatan</a:t>
            </a:r>
            <a:r>
              <a:rPr lang="en-US" sz="1700" dirty="0"/>
              <a:t> </a:t>
            </a:r>
            <a:r>
              <a:rPr lang="en-US" sz="1700" dirty="0" err="1"/>
              <a:t>berlakunya</a:t>
            </a:r>
            <a:r>
              <a:rPr lang="en-US" sz="1700" dirty="0"/>
              <a:t> </a:t>
            </a:r>
            <a:r>
              <a:rPr lang="en-US" sz="1700" dirty="0" err="1"/>
              <a:t>kehilangan</a:t>
            </a:r>
            <a:r>
              <a:rPr lang="en-US" sz="1700" dirty="0"/>
              <a:t>,  </a:t>
            </a:r>
            <a:r>
              <a:rPr lang="en-US" sz="1700" dirty="0" err="1"/>
              <a:t>Ketua</a:t>
            </a:r>
            <a:r>
              <a:rPr lang="en-US" sz="1700" dirty="0"/>
              <a:t> </a:t>
            </a:r>
            <a:r>
              <a:rPr lang="en-US" sz="1700" dirty="0" err="1"/>
              <a:t>Setiausaha</a:t>
            </a:r>
            <a:r>
              <a:rPr lang="en-US" sz="1700" dirty="0"/>
              <a:t> </a:t>
            </a:r>
            <a:r>
              <a:rPr lang="en-US" sz="1700" dirty="0" err="1"/>
              <a:t>Perbendaharaan</a:t>
            </a:r>
            <a:r>
              <a:rPr lang="en-US" sz="1700" dirty="0"/>
              <a:t>, </a:t>
            </a:r>
            <a:r>
              <a:rPr lang="en-US" sz="1700" dirty="0" err="1"/>
              <a:t>Akauntan</a:t>
            </a:r>
            <a:r>
              <a:rPr lang="en-US" sz="1700" dirty="0"/>
              <a:t> Negara, </a:t>
            </a:r>
            <a:r>
              <a:rPr lang="en-US" sz="1700" dirty="0" err="1"/>
              <a:t>Ketua</a:t>
            </a:r>
            <a:r>
              <a:rPr lang="en-US" sz="1700" dirty="0"/>
              <a:t> Audit Negara </a:t>
            </a:r>
            <a:r>
              <a:rPr lang="en-US" sz="1700" dirty="0" err="1"/>
              <a:t>dan</a:t>
            </a:r>
            <a:r>
              <a:rPr lang="en-US" sz="1700" dirty="0"/>
              <a:t> wakil </a:t>
            </a:r>
            <a:r>
              <a:rPr lang="en-US" sz="1700" dirty="0" err="1"/>
              <a:t>tempatan</a:t>
            </a:r>
            <a:r>
              <a:rPr lang="en-US" sz="1700" dirty="0"/>
              <a:t> </a:t>
            </a:r>
            <a:r>
              <a:rPr lang="en-US" sz="1700" dirty="0" err="1"/>
              <a:t>Ketua</a:t>
            </a:r>
            <a:r>
              <a:rPr lang="en-US" sz="1700" dirty="0"/>
              <a:t> Audit Negara.</a:t>
            </a:r>
          </a:p>
        </p:txBody>
      </p:sp>
      <p:sp>
        <p:nvSpPr>
          <p:cNvPr id="14" name="Chevron 13"/>
          <p:cNvSpPr/>
          <p:nvPr/>
        </p:nvSpPr>
        <p:spPr>
          <a:xfrm rot="5400000">
            <a:off x="7374660" y="3979400"/>
            <a:ext cx="381000" cy="1143000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l="33146" t="15885" r="36355" b="10825"/>
          <a:stretch/>
        </p:blipFill>
        <p:spPr>
          <a:xfrm>
            <a:off x="-1" y="2260887"/>
            <a:ext cx="2577353" cy="3505200"/>
          </a:xfrm>
          <a:prstGeom prst="rect">
            <a:avLst/>
          </a:prstGeom>
        </p:spPr>
      </p:pic>
      <p:sp>
        <p:nvSpPr>
          <p:cNvPr id="16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6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96803" y="4572000"/>
            <a:ext cx="3565555" cy="2104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MY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6910725" y="4570467"/>
            <a:ext cx="5200462" cy="210498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MY" sz="1600" dirty="0"/>
          </a:p>
        </p:txBody>
      </p:sp>
      <p:sp>
        <p:nvSpPr>
          <p:cNvPr id="4" name="Rounded Rectangle 3"/>
          <p:cNvSpPr/>
          <p:nvPr/>
        </p:nvSpPr>
        <p:spPr>
          <a:xfrm>
            <a:off x="3157158" y="2142036"/>
            <a:ext cx="3505200" cy="227790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600" dirty="0" err="1"/>
              <a:t>Jawatankuasa</a:t>
            </a:r>
            <a:r>
              <a:rPr lang="en-US" sz="1600" dirty="0"/>
              <a:t> </a:t>
            </a:r>
            <a:r>
              <a:rPr lang="en-US" sz="1600" dirty="0" err="1"/>
              <a:t>Penyiasat</a:t>
            </a:r>
            <a:r>
              <a:rPr lang="en-US" sz="1600" dirty="0"/>
              <a:t> </a:t>
            </a:r>
            <a:r>
              <a:rPr lang="en-US" sz="1600" dirty="0" err="1"/>
              <a:t>dilantik</a:t>
            </a:r>
            <a:r>
              <a:rPr lang="en-US" sz="1600" dirty="0"/>
              <a:t>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bertulis</a:t>
            </a:r>
            <a:r>
              <a:rPr lang="en-US" sz="1600" dirty="0"/>
              <a:t> </a:t>
            </a:r>
            <a:r>
              <a:rPr lang="en-US" sz="1600" dirty="0" err="1"/>
              <a:t>oleh</a:t>
            </a:r>
            <a:r>
              <a:rPr lang="en-US" sz="1600" dirty="0"/>
              <a:t> </a:t>
            </a:r>
            <a:r>
              <a:rPr lang="en-US" sz="1600" dirty="0" err="1"/>
              <a:t>Pegawai</a:t>
            </a:r>
            <a:r>
              <a:rPr lang="en-US" sz="1600" dirty="0"/>
              <a:t> </a:t>
            </a:r>
            <a:r>
              <a:rPr lang="en-US" sz="1600" dirty="0" err="1"/>
              <a:t>Pengawal</a:t>
            </a:r>
            <a:r>
              <a:rPr lang="en-US" sz="1600" dirty="0"/>
              <a:t> </a:t>
            </a:r>
            <a:r>
              <a:rPr lang="en-US" sz="1600" dirty="0" err="1"/>
              <a:t>menggunakan</a:t>
            </a:r>
            <a:r>
              <a:rPr lang="en-US" sz="1600" dirty="0"/>
              <a:t> Surat </a:t>
            </a:r>
            <a:r>
              <a:rPr lang="en-US" sz="1600" dirty="0" err="1"/>
              <a:t>Pelantikan</a:t>
            </a:r>
            <a:r>
              <a:rPr lang="en-US" sz="1600" dirty="0"/>
              <a:t> </a:t>
            </a:r>
            <a:r>
              <a:rPr lang="en-US" sz="1600" dirty="0" err="1"/>
              <a:t>Jawatankuasa</a:t>
            </a:r>
            <a:r>
              <a:rPr lang="en-US" sz="1600" dirty="0"/>
              <a:t> </a:t>
            </a:r>
            <a:r>
              <a:rPr lang="en-US" sz="1600" dirty="0" err="1"/>
              <a:t>Penyiasat</a:t>
            </a:r>
            <a:r>
              <a:rPr lang="en-US" sz="1600" dirty="0"/>
              <a:t> </a:t>
            </a:r>
            <a:r>
              <a:rPr lang="en-US" sz="1600" dirty="0" err="1"/>
              <a:t>Kehilangan</a:t>
            </a:r>
            <a:r>
              <a:rPr lang="en-US" sz="1600" dirty="0"/>
              <a:t> Stok </a:t>
            </a:r>
            <a:r>
              <a:rPr lang="en-US" sz="1600" b="1" dirty="0">
                <a:hlinkClick r:id="rId2" action="ppaction://hlinkfile"/>
              </a:rPr>
              <a:t>KEW.PS-33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tempoh</a:t>
            </a:r>
            <a:r>
              <a:rPr lang="en-US" sz="1600" dirty="0"/>
              <a:t> 2 </a:t>
            </a:r>
            <a:r>
              <a:rPr lang="en-US" sz="1600" dirty="0" err="1"/>
              <a:t>minggu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tarikh</a:t>
            </a:r>
            <a:r>
              <a:rPr lang="en-US" sz="1600" dirty="0"/>
              <a:t> </a:t>
            </a:r>
            <a:r>
              <a:rPr lang="en-US" sz="1600" dirty="0" err="1"/>
              <a:t>Laporan</a:t>
            </a:r>
            <a:r>
              <a:rPr lang="en-US" sz="1600" dirty="0"/>
              <a:t> </a:t>
            </a:r>
            <a:r>
              <a:rPr lang="en-US" sz="1600" dirty="0" err="1"/>
              <a:t>Awal</a:t>
            </a:r>
            <a:r>
              <a:rPr lang="en-US" sz="1600" dirty="0"/>
              <a:t> </a:t>
            </a:r>
            <a:r>
              <a:rPr lang="en-US" sz="1600" dirty="0" err="1"/>
              <a:t>ditandatangani</a:t>
            </a:r>
            <a:r>
              <a:rPr lang="en-US" sz="1600" dirty="0"/>
              <a:t>.</a:t>
            </a:r>
          </a:p>
          <a:p>
            <a:pPr algn="just"/>
            <a:endParaRPr lang="en-MY" sz="1600" dirty="0"/>
          </a:p>
        </p:txBody>
      </p:sp>
      <p:sp>
        <p:nvSpPr>
          <p:cNvPr id="5" name="Rounded Rectangle 4"/>
          <p:cNvSpPr/>
          <p:nvPr/>
        </p:nvSpPr>
        <p:spPr>
          <a:xfrm>
            <a:off x="6857367" y="2190590"/>
            <a:ext cx="5243398" cy="22908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MY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80364" y="1221557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PELANTIKAN JAWATANKUASA PENYIASAT STOK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(KEW.PS-33)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6" descr="Checkmark - Free interface icon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84" y="2142036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ckmark - Free interface icon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60" y="2197184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heckmark - Free interface icon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346" y="4668067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7642" y="1257336"/>
            <a:ext cx="656524" cy="937890"/>
            <a:chOff x="0" y="1684775"/>
            <a:chExt cx="656524" cy="937890"/>
          </a:xfrm>
        </p:grpSpPr>
        <p:sp>
          <p:nvSpPr>
            <p:cNvPr id="12" name="Chevron 11"/>
            <p:cNvSpPr/>
            <p:nvPr/>
          </p:nvSpPr>
          <p:spPr>
            <a:xfrm rot="5400000">
              <a:off x="-140683" y="1825458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1872608"/>
                <a:satOff val="-2336"/>
                <a:lumOff val="549"/>
                <a:alphaOff val="0"/>
              </a:schemeClr>
            </a:lnRef>
            <a:fillRef idx="1">
              <a:schemeClr val="accent2">
                <a:hueOff val="1872608"/>
                <a:satOff val="-2336"/>
                <a:lumOff val="549"/>
                <a:alphaOff val="0"/>
              </a:schemeClr>
            </a:fillRef>
            <a:effectRef idx="0">
              <a:schemeClr val="accent2">
                <a:hueOff val="1872608"/>
                <a:satOff val="-2336"/>
                <a:lumOff val="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1" y="2013037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2914" t="25943" r="36504" b="16163"/>
          <a:stretch/>
        </p:blipFill>
        <p:spPr>
          <a:xfrm>
            <a:off x="90753" y="2391346"/>
            <a:ext cx="2840629" cy="32316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71080" y="2147703"/>
            <a:ext cx="49989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</a:rPr>
              <a:t>Keanggotaan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Jawatankuasa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Penyiasat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terdiri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daripada</a:t>
            </a:r>
            <a:r>
              <a:rPr lang="en-US" sz="1600" dirty="0">
                <a:solidFill>
                  <a:schemeClr val="bg1"/>
                </a:solidFill>
              </a:rPr>
              <a:t>:-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1600" dirty="0" err="1">
                <a:solidFill>
                  <a:schemeClr val="bg1"/>
                </a:solidFill>
              </a:rPr>
              <a:t>Pegawai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tidak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terlibat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kehilangan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itu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bahagian</a:t>
            </a:r>
            <a:r>
              <a:rPr lang="en-US" sz="1600" dirty="0">
                <a:solidFill>
                  <a:schemeClr val="bg1"/>
                </a:solidFill>
              </a:rPr>
              <a:t>/ unit yang </a:t>
            </a:r>
            <a:r>
              <a:rPr lang="en-US" sz="1600" dirty="0" err="1">
                <a:solidFill>
                  <a:schemeClr val="bg1"/>
                </a:solidFill>
              </a:rPr>
              <a:t>sama</a:t>
            </a:r>
            <a:r>
              <a:rPr lang="en-US" sz="1600" dirty="0">
                <a:solidFill>
                  <a:schemeClr val="bg1"/>
                </a:solidFill>
              </a:rPr>
              <a:t>;</a:t>
            </a:r>
          </a:p>
          <a:p>
            <a:pPr marL="457200" indent="-457200" algn="just">
              <a:buFont typeface="+mj-lt"/>
              <a:buAutoNum type="alphaLcParenR"/>
            </a:pPr>
            <a:r>
              <a:rPr lang="en-US" sz="1600" dirty="0" err="1">
                <a:solidFill>
                  <a:schemeClr val="bg1"/>
                </a:solidFill>
              </a:rPr>
              <a:t>Sekurang-kurangnya</a:t>
            </a:r>
            <a:r>
              <a:rPr lang="en-US" sz="1600" dirty="0">
                <a:solidFill>
                  <a:schemeClr val="bg1"/>
                </a:solidFill>
              </a:rPr>
              <a:t> 2 orang </a:t>
            </a:r>
            <a:r>
              <a:rPr lang="en-US" sz="1600" dirty="0" err="1">
                <a:solidFill>
                  <a:schemeClr val="bg1"/>
                </a:solidFill>
              </a:rPr>
              <a:t>pegawai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Ketuanya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hendaklah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daripada</a:t>
            </a:r>
            <a:r>
              <a:rPr lang="en-US" sz="1600" dirty="0">
                <a:solidFill>
                  <a:schemeClr val="bg1"/>
                </a:solidFill>
              </a:rPr>
              <a:t> Kumpulan </a:t>
            </a:r>
            <a:r>
              <a:rPr lang="en-US" sz="1600" dirty="0" err="1">
                <a:solidFill>
                  <a:schemeClr val="bg1"/>
                </a:solidFill>
              </a:rPr>
              <a:t>Pengurusan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Profesional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gred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bersesuaian</a:t>
            </a:r>
            <a:r>
              <a:rPr lang="en-US" sz="1600" dirty="0">
                <a:solidFill>
                  <a:schemeClr val="bg1"/>
                </a:solidFill>
              </a:rPr>
              <a:t>; </a:t>
            </a:r>
            <a:r>
              <a:rPr lang="en-US" sz="1600" dirty="0" err="1">
                <a:solidFill>
                  <a:schemeClr val="bg1"/>
                </a:solidFill>
              </a:rPr>
              <a:t>dan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-457200" algn="just">
              <a:buFont typeface="+mj-lt"/>
              <a:buAutoNum type="alphaLcParenR"/>
            </a:pP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Mempunyai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pengalaman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dalam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pengurusan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stok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pengurusan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kewangan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jika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perlu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55492" y="4630655"/>
            <a:ext cx="4984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 smtClean="0">
                <a:solidFill>
                  <a:schemeClr val="bg1"/>
                </a:solidFill>
              </a:rPr>
              <a:t>Bagi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kehilangan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berlaku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luar</a:t>
            </a:r>
            <a:r>
              <a:rPr lang="en-US" sz="1600" dirty="0">
                <a:solidFill>
                  <a:schemeClr val="bg1"/>
                </a:solidFill>
              </a:rPr>
              <a:t> Malaysia, </a:t>
            </a:r>
            <a:r>
              <a:rPr lang="en-US" sz="1600" dirty="0" err="1">
                <a:solidFill>
                  <a:schemeClr val="bg1"/>
                </a:solidFill>
              </a:rPr>
              <a:t>Pegawai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Pengawal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dibenarkan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melantik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pegawai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bersesuaian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dari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Jabatan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Agensi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Kerajaan</a:t>
            </a:r>
            <a:r>
              <a:rPr lang="en-US" sz="1600" dirty="0">
                <a:solidFill>
                  <a:schemeClr val="bg1"/>
                </a:solidFill>
              </a:rPr>
              <a:t> Malaysia lain yang </a:t>
            </a:r>
            <a:r>
              <a:rPr lang="en-US" sz="1600" dirty="0" err="1">
                <a:solidFill>
                  <a:schemeClr val="bg1"/>
                </a:solidFill>
              </a:rPr>
              <a:t>tidak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terlibat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dengan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kehilangan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itu</a:t>
            </a:r>
            <a:r>
              <a:rPr lang="en-US" sz="1600" dirty="0">
                <a:solidFill>
                  <a:schemeClr val="bg1"/>
                </a:solidFill>
              </a:rPr>
              <a:t> di </a:t>
            </a:r>
            <a:r>
              <a:rPr lang="en-US" sz="1600" dirty="0" err="1">
                <a:solidFill>
                  <a:schemeClr val="bg1"/>
                </a:solidFill>
              </a:rPr>
              <a:t>negara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berkenaan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sebagai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Jawatankuasa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Penyiasat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46644" y="4633289"/>
            <a:ext cx="3295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chemeClr val="bg1"/>
                </a:solidFill>
              </a:rPr>
              <a:t>Bagi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anggota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keselamatan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penubuhan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Jawatankuasa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Penyiasat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adalah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mengikut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Akta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atau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Peraturan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agensi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keselamatan</a:t>
            </a:r>
            <a:r>
              <a:rPr lang="en-US" sz="1600" dirty="0">
                <a:solidFill>
                  <a:schemeClr val="bg1"/>
                </a:solidFill>
              </a:rPr>
              <a:t> yang </a:t>
            </a:r>
            <a:r>
              <a:rPr lang="en-US" sz="1600" dirty="0" err="1">
                <a:solidFill>
                  <a:schemeClr val="bg1"/>
                </a:solidFill>
              </a:rPr>
              <a:t>berkenaan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8" name="Picture 6" descr="Checkmark - Free interface icons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66" y="4600165"/>
            <a:ext cx="328613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6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94244" y="1213337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JAWATANKUASA PENYIASAT STOK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6477" y="1160295"/>
            <a:ext cx="656524" cy="937890"/>
            <a:chOff x="0" y="1684775"/>
            <a:chExt cx="656524" cy="937890"/>
          </a:xfrm>
        </p:grpSpPr>
        <p:sp>
          <p:nvSpPr>
            <p:cNvPr id="5" name="Chevron 4"/>
            <p:cNvSpPr/>
            <p:nvPr/>
          </p:nvSpPr>
          <p:spPr>
            <a:xfrm rot="5400000">
              <a:off x="-140683" y="1825458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1872608"/>
                <a:satOff val="-2336"/>
                <a:lumOff val="549"/>
                <a:alphaOff val="0"/>
              </a:schemeClr>
            </a:lnRef>
            <a:fillRef idx="1">
              <a:schemeClr val="accent2">
                <a:hueOff val="1872608"/>
                <a:satOff val="-2336"/>
                <a:lumOff val="549"/>
                <a:alphaOff val="0"/>
              </a:schemeClr>
            </a:fillRef>
            <a:effectRef idx="0">
              <a:schemeClr val="accent2">
                <a:hueOff val="1872608"/>
                <a:satOff val="-2336"/>
                <a:lumOff val="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 txBox="1"/>
            <p:nvPr/>
          </p:nvSpPr>
          <p:spPr>
            <a:xfrm>
              <a:off x="1" y="2013037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1194244" y="2197453"/>
            <a:ext cx="7848600" cy="2778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TUGAS DAN TANGGUNGJAWAB</a:t>
            </a:r>
            <a:endParaRPr kumimoji="0" lang="en-US" altLang="en-US" sz="20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590800"/>
            <a:ext cx="10210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235" lvl="1" indent="-457200" algn="just">
              <a:buFont typeface="+mj-lt"/>
              <a:buAutoNum type="alphaLcParenR"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Menjalankan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siasatan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segera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selepas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pelantikan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mengambil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tindakan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seperti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berikut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914235" lvl="1" indent="-457200" algn="just">
              <a:buFont typeface="+mj-lt"/>
              <a:buAutoNum type="alphaLcParenR"/>
            </a:pPr>
            <a:endParaRPr lang="en-US" sz="1200" dirty="0"/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Mengenal</a:t>
            </a:r>
            <a:r>
              <a:rPr lang="en-US" dirty="0"/>
              <a:t> </a:t>
            </a:r>
            <a:r>
              <a:rPr lang="en-US" dirty="0" err="1"/>
              <a:t>pasti</a:t>
            </a:r>
            <a:r>
              <a:rPr lang="en-US" dirty="0"/>
              <a:t> </a:t>
            </a:r>
            <a:r>
              <a:rPr lang="en-US" dirty="0" err="1"/>
              <a:t>pegawai-pegawai</a:t>
            </a:r>
            <a:r>
              <a:rPr lang="en-US" dirty="0"/>
              <a:t> yang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;</a:t>
            </a:r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Menyoal</a:t>
            </a:r>
            <a:r>
              <a:rPr lang="en-US" dirty="0"/>
              <a:t> </a:t>
            </a:r>
            <a:r>
              <a:rPr lang="en-US" dirty="0" err="1"/>
              <a:t>siasat</a:t>
            </a:r>
            <a:r>
              <a:rPr lang="en-US" dirty="0"/>
              <a:t> </a:t>
            </a:r>
            <a:r>
              <a:rPr lang="en-US" dirty="0" err="1"/>
              <a:t>pegawai-pegawai</a:t>
            </a:r>
            <a:r>
              <a:rPr lang="en-US" dirty="0"/>
              <a:t>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mana-mana </a:t>
            </a:r>
            <a:r>
              <a:rPr lang="en-US" dirty="0" err="1"/>
              <a:t>pegawai</a:t>
            </a:r>
            <a:r>
              <a:rPr lang="en-US" dirty="0"/>
              <a:t> yang </a:t>
            </a:r>
            <a:r>
              <a:rPr lang="en-US" dirty="0" err="1"/>
              <a:t>difikirkan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; </a:t>
            </a:r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Meneliti</a:t>
            </a:r>
            <a:r>
              <a:rPr lang="en-US" dirty="0"/>
              <a:t> </a:t>
            </a:r>
            <a:r>
              <a:rPr lang="en-US" dirty="0" err="1"/>
              <a:t>rekod-rekod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, </a:t>
            </a:r>
            <a:r>
              <a:rPr lang="en-US" dirty="0" err="1"/>
              <a:t>Laporan</a:t>
            </a:r>
            <a:r>
              <a:rPr lang="en-US" dirty="0"/>
              <a:t> Polis (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;</a:t>
            </a:r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Melawat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memeriksa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;</a:t>
            </a:r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bukti</a:t>
            </a:r>
            <a:r>
              <a:rPr lang="en-US" dirty="0"/>
              <a:t> </a:t>
            </a:r>
            <a:r>
              <a:rPr lang="en-US" dirty="0" err="1"/>
              <a:t>bergambar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, </a:t>
            </a:r>
            <a:r>
              <a:rPr lang="en-US" dirty="0" err="1"/>
              <a:t>salinan</a:t>
            </a:r>
            <a:r>
              <a:rPr lang="en-US" dirty="0"/>
              <a:t> </a:t>
            </a:r>
            <a:r>
              <a:rPr lang="en-US" dirty="0" err="1"/>
              <a:t>dokumen-dokumen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</a:t>
            </a:r>
            <a:r>
              <a:rPr lang="en-US" dirty="0" err="1"/>
              <a:t>bukti</a:t>
            </a:r>
            <a:r>
              <a:rPr lang="en-US" dirty="0"/>
              <a:t> (</a:t>
            </a:r>
            <a:r>
              <a:rPr lang="en-US" dirty="0" err="1"/>
              <a:t>sekiranya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); </a:t>
            </a:r>
            <a:r>
              <a:rPr lang="en-US" dirty="0" err="1"/>
              <a:t>dan</a:t>
            </a:r>
            <a:endParaRPr lang="en-US" dirty="0"/>
          </a:p>
          <a:p>
            <a:pPr marL="1428420" lvl="2" indent="-514350" algn="just">
              <a:buFont typeface="+mj-lt"/>
              <a:buAutoNum type="romanLcPeriod"/>
            </a:pPr>
            <a:r>
              <a:rPr lang="en-US" dirty="0" err="1"/>
              <a:t>Tindakan</a:t>
            </a:r>
            <a:r>
              <a:rPr lang="en-US" dirty="0"/>
              <a:t> lain yang </a:t>
            </a:r>
            <a:r>
              <a:rPr lang="en-US" dirty="0" err="1"/>
              <a:t>difikirkan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melengkapkan</a:t>
            </a:r>
            <a:r>
              <a:rPr lang="en-US" dirty="0"/>
              <a:t> </a:t>
            </a:r>
            <a:r>
              <a:rPr lang="en-US" dirty="0" err="1"/>
              <a:t>siasatan</a:t>
            </a:r>
            <a:r>
              <a:rPr lang="en-US" dirty="0"/>
              <a:t>.</a:t>
            </a:r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2997" y="1172101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LAPORAN AKHIR KEHILANGAN STOK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(KEW.PS-34)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5953" y="1120574"/>
            <a:ext cx="656524" cy="937890"/>
            <a:chOff x="0" y="2525068"/>
            <a:chExt cx="656524" cy="937890"/>
          </a:xfrm>
        </p:grpSpPr>
        <p:sp>
          <p:nvSpPr>
            <p:cNvPr id="5" name="Chevron 4"/>
            <p:cNvSpPr/>
            <p:nvPr/>
          </p:nvSpPr>
          <p:spPr>
            <a:xfrm rot="5400000">
              <a:off x="-140683" y="2665751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2808911"/>
                <a:satOff val="-3503"/>
                <a:lumOff val="824"/>
                <a:alphaOff val="0"/>
              </a:schemeClr>
            </a:lnRef>
            <a:fillRef idx="1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0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 txBox="1"/>
            <p:nvPr/>
          </p:nvSpPr>
          <p:spPr>
            <a:xfrm>
              <a:off x="1" y="2853330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en-US" sz="32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293304" y="4168574"/>
            <a:ext cx="4589065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KEW.PS-34 </a:t>
            </a:r>
            <a:r>
              <a:rPr lang="en-US" dirty="0" err="1"/>
              <a:t>disertakan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sokongan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salinan</a:t>
            </a:r>
            <a:r>
              <a:rPr lang="en-US" dirty="0"/>
              <a:t> KEW.PS-3,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,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Penyiasatan</a:t>
            </a:r>
            <a:r>
              <a:rPr lang="en-US" dirty="0"/>
              <a:t> Polis (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dokumen-dokumen</a:t>
            </a:r>
            <a:r>
              <a:rPr lang="en-US" dirty="0"/>
              <a:t> </a:t>
            </a:r>
            <a:r>
              <a:rPr lang="en-US" dirty="0" err="1"/>
              <a:t>berkaitan</a:t>
            </a:r>
            <a:r>
              <a:rPr lang="en-US" dirty="0"/>
              <a:t>. </a:t>
            </a:r>
            <a:r>
              <a:rPr lang="en-US" dirty="0" err="1"/>
              <a:t>Keterangan</a:t>
            </a:r>
            <a:r>
              <a:rPr lang="en-US" dirty="0"/>
              <a:t> </a:t>
            </a:r>
            <a:r>
              <a:rPr lang="en-US" dirty="0" err="1"/>
              <a:t>bertulis</a:t>
            </a:r>
            <a:r>
              <a:rPr lang="en-US" dirty="0"/>
              <a:t>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yang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pegawai</a:t>
            </a:r>
            <a:r>
              <a:rPr lang="en-US" dirty="0"/>
              <a:t> yang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stok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 </a:t>
            </a:r>
            <a:r>
              <a:rPr lang="en-US" dirty="0" err="1"/>
              <a:t>dilampirkan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KEW.PS-34.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8553" y="2283304"/>
            <a:ext cx="45720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Jawatankuasa</a:t>
            </a:r>
            <a:r>
              <a:rPr lang="en-US" dirty="0"/>
              <a:t> </a:t>
            </a:r>
            <a:r>
              <a:rPr lang="en-US" dirty="0" err="1"/>
              <a:t>Penyiasat</a:t>
            </a:r>
            <a:r>
              <a:rPr lang="en-US" dirty="0"/>
              <a:t> </a:t>
            </a:r>
            <a:r>
              <a:rPr lang="en-US" dirty="0" err="1"/>
              <a:t>bertanggungjawab</a:t>
            </a:r>
            <a:r>
              <a:rPr lang="en-US" dirty="0"/>
              <a:t> </a:t>
            </a:r>
            <a:r>
              <a:rPr lang="en-US" dirty="0" err="1"/>
              <a:t>menyediakan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Stok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KEW.PS-34</a:t>
            </a:r>
            <a:r>
              <a:rPr lang="en-US" b="1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Urus</a:t>
            </a:r>
            <a:r>
              <a:rPr lang="en-US" dirty="0"/>
              <a:t> </a:t>
            </a:r>
            <a:r>
              <a:rPr lang="en-US" dirty="0" err="1"/>
              <a:t>Setia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Hapus</a:t>
            </a:r>
            <a:r>
              <a:rPr lang="en-US" dirty="0"/>
              <a:t> Kira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tempoh</a:t>
            </a:r>
            <a:r>
              <a:rPr lang="en-US" dirty="0"/>
              <a:t> 1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tarikh</a:t>
            </a:r>
            <a:r>
              <a:rPr lang="en-US" dirty="0"/>
              <a:t> </a:t>
            </a:r>
            <a:r>
              <a:rPr lang="en-US" dirty="0" err="1"/>
              <a:t>pelantikan</a:t>
            </a:r>
            <a:r>
              <a:rPr lang="en-US" dirty="0"/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4166" t="20536" r="38337" b="12673"/>
          <a:stretch/>
        </p:blipFill>
        <p:spPr>
          <a:xfrm>
            <a:off x="114953" y="2087343"/>
            <a:ext cx="2667000" cy="3452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825" t="18837" r="37476" b="17790"/>
          <a:stretch/>
        </p:blipFill>
        <p:spPr>
          <a:xfrm>
            <a:off x="2821000" y="3124200"/>
            <a:ext cx="2726480" cy="3505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Curved Down Arrow 10"/>
          <p:cNvSpPr/>
          <p:nvPr/>
        </p:nvSpPr>
        <p:spPr>
          <a:xfrm rot="3506863">
            <a:off x="10455944" y="3484790"/>
            <a:ext cx="1015263" cy="515843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/>
        </p:nvSpPr>
        <p:spPr>
          <a:xfrm>
            <a:off x="-17929" y="2691673"/>
            <a:ext cx="7888742" cy="457199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76314" y="1219200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LAPORAN AKHIR KEHILANGAN STOK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(KEW.PS-34)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9270" y="1167673"/>
            <a:ext cx="656524" cy="937890"/>
            <a:chOff x="0" y="2525068"/>
            <a:chExt cx="656524" cy="937890"/>
          </a:xfrm>
        </p:grpSpPr>
        <p:sp>
          <p:nvSpPr>
            <p:cNvPr id="6" name="Chevron 5"/>
            <p:cNvSpPr/>
            <p:nvPr/>
          </p:nvSpPr>
          <p:spPr>
            <a:xfrm rot="5400000">
              <a:off x="-140683" y="2665751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2808911"/>
                <a:satOff val="-3503"/>
                <a:lumOff val="824"/>
                <a:alphaOff val="0"/>
              </a:schemeClr>
            </a:lnRef>
            <a:fillRef idx="1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0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vron 4"/>
            <p:cNvSpPr txBox="1"/>
            <p:nvPr/>
          </p:nvSpPr>
          <p:spPr>
            <a:xfrm>
              <a:off x="1" y="2853330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715000" y="5007965"/>
            <a:ext cx="6095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Meluluskan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hapus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Stok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hilang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jika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terdapat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kecuaian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penipuan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atau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kecurian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oleh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Pegawai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tertakluk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Kuasa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Melulus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Bagi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hapus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bawah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kuasa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melulus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Perbendaharaan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Malaysia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hendaklah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dikemukakan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Perbendaharaan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Malaysia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pertimbangan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5666227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Pegawai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Pengawal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setelah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berpuas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hati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dengan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hasil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siasatan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di KEW.PS-34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adalah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bertanggungjawab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untuk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5084" y="2257610"/>
            <a:ext cx="10947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Mengesyorkan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tindakan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menghapus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kira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Stok yang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hilang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dengan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surcaj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atau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tatatertib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atau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kedua-duanya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sekali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jika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terdapat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kecuaian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penipuan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atau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kecurian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oleh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Pegawai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Awam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untuk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pertimbangan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Perbendaharaan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Malaysia.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Bagi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syor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tindakan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tatatertib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ulasan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syor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hendaklah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dihantar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kepada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Suruhanjaya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Perkhidmatan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yang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berkenaan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bersama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salinan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Laporan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Awal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Akhir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sebagaimana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dinyatakan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dalam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Arahan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Perbendaharaan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atau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9935" y="4326855"/>
            <a:ext cx="90848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dirty="0" err="1"/>
              <a:t>Mengesyorkan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menghapus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 Stok yang </a:t>
            </a:r>
            <a:r>
              <a:rPr lang="en-US" sz="2000" dirty="0" err="1"/>
              <a:t>hilang</a:t>
            </a:r>
            <a:r>
              <a:rPr lang="en-US" sz="2000" dirty="0"/>
              <a:t> </a:t>
            </a:r>
            <a:r>
              <a:rPr lang="en-US" sz="2000" b="1" dirty="0" err="1"/>
              <a:t>tanpa</a:t>
            </a:r>
            <a:r>
              <a:rPr lang="en-US" sz="2000" b="1" dirty="0"/>
              <a:t> </a:t>
            </a:r>
            <a:r>
              <a:rPr lang="en-US" sz="2000" b="1" dirty="0" err="1"/>
              <a:t>surcaj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tatatertib</a:t>
            </a:r>
            <a:r>
              <a:rPr lang="en-US" sz="2000" dirty="0"/>
              <a:t>; </a:t>
            </a:r>
            <a:r>
              <a:rPr lang="en-US" sz="2000" dirty="0" err="1"/>
              <a:t>atau</a:t>
            </a:r>
            <a:endParaRPr lang="en-US" sz="20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29935" y="6284995"/>
            <a:ext cx="93384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-5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Sambungan</a:t>
            </a:r>
            <a:r>
              <a:rPr kumimoji="0" lang="en-US" altLang="en-US" sz="20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…</a:t>
            </a:r>
            <a:endParaRPr kumimoji="0" lang="en-US" altLang="en-US" sz="2000" b="1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73338" y="1419096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LAPORAN AKHIR KEHILANGAN STOK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(KEW.PS-34)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6294" y="1367569"/>
            <a:ext cx="656524" cy="937890"/>
            <a:chOff x="0" y="2525068"/>
            <a:chExt cx="656524" cy="937890"/>
          </a:xfrm>
        </p:grpSpPr>
        <p:sp>
          <p:nvSpPr>
            <p:cNvPr id="5" name="Chevron 4"/>
            <p:cNvSpPr/>
            <p:nvPr/>
          </p:nvSpPr>
          <p:spPr>
            <a:xfrm rot="5400000">
              <a:off x="-140683" y="2665751"/>
              <a:ext cx="937890" cy="656523"/>
            </a:xfrm>
            <a:prstGeom prst="chevron">
              <a:avLst/>
            </a:prstGeom>
          </p:spPr>
          <p:style>
            <a:lnRef idx="2">
              <a:schemeClr val="accent2">
                <a:hueOff val="2808911"/>
                <a:satOff val="-3503"/>
                <a:lumOff val="824"/>
                <a:alphaOff val="0"/>
              </a:schemeClr>
            </a:lnRef>
            <a:fillRef idx="1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0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 txBox="1"/>
            <p:nvPr/>
          </p:nvSpPr>
          <p:spPr>
            <a:xfrm>
              <a:off x="1" y="2853330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385552" y="4267200"/>
            <a:ext cx="10123542" cy="163121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solidFill>
                  <a:schemeClr val="bg1"/>
                </a:solidFill>
              </a:rPr>
              <a:t>Sekiranya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Pegawai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Pengawal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berpuas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hasil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siasatan</a:t>
            </a:r>
            <a:r>
              <a:rPr lang="en-US" sz="2000" dirty="0">
                <a:solidFill>
                  <a:schemeClr val="bg1"/>
                </a:solidFill>
              </a:rPr>
              <a:t> di KEW.PS-34, </a:t>
            </a:r>
            <a:r>
              <a:rPr lang="en-US" sz="2000" dirty="0" err="1">
                <a:solidFill>
                  <a:schemeClr val="bg1"/>
                </a:solidFill>
              </a:rPr>
              <a:t>maka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Pegawai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Pengawal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boleh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mengarahkan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siasatan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semula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mengambil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tindakan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seperti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berikut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 smtClean="0">
                <a:solidFill>
                  <a:schemeClr val="bg1"/>
                </a:solidFill>
              </a:rPr>
              <a:t>Mengarahkan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siasatan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semula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oleh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Jawatankuasa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Penyiasat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sedia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ada</a:t>
            </a:r>
            <a:r>
              <a:rPr lang="en-US" sz="2000" dirty="0">
                <a:solidFill>
                  <a:schemeClr val="bg1"/>
                </a:solidFill>
              </a:rPr>
              <a:t>; </a:t>
            </a:r>
            <a:r>
              <a:rPr lang="en-US" sz="2000" dirty="0" err="1">
                <a:solidFill>
                  <a:schemeClr val="bg1"/>
                </a:solidFill>
              </a:rPr>
              <a:t>atau</a:t>
            </a:r>
            <a:endParaRPr lang="en-US" sz="2000" dirty="0">
              <a:solidFill>
                <a:schemeClr val="bg1"/>
              </a:solidFill>
            </a:endParaRP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 smtClean="0">
                <a:solidFill>
                  <a:schemeClr val="bg1"/>
                </a:solidFill>
              </a:rPr>
              <a:t>Melantik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Jawatankuasa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Penyiasat</a:t>
            </a:r>
            <a:r>
              <a:rPr lang="en-US" sz="2000" dirty="0">
                <a:solidFill>
                  <a:schemeClr val="bg1"/>
                </a:solidFill>
              </a:rPr>
              <a:t> yang lain </a:t>
            </a:r>
            <a:r>
              <a:rPr lang="en-US" sz="2000" dirty="0" err="1">
                <a:solidFill>
                  <a:schemeClr val="bg1"/>
                </a:solidFill>
              </a:rPr>
              <a:t>untuk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menjalankan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siasatan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semula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2957347"/>
            <a:ext cx="9070694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</a:rPr>
              <a:t>Laporan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Akhir</a:t>
            </a:r>
            <a:r>
              <a:rPr lang="en-US" sz="2000" dirty="0">
                <a:solidFill>
                  <a:schemeClr val="bg1"/>
                </a:solidFill>
              </a:rPr>
              <a:t> KEW.PS-34 </a:t>
            </a:r>
            <a:r>
              <a:rPr lang="en-US" sz="2000" dirty="0" err="1">
                <a:solidFill>
                  <a:schemeClr val="bg1"/>
                </a:solidFill>
              </a:rPr>
              <a:t>hendaklah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dikemukakan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kepada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Kuasa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Melulus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tempoh</a:t>
            </a:r>
            <a:r>
              <a:rPr lang="en-US" sz="2000" dirty="0">
                <a:solidFill>
                  <a:schemeClr val="bg1"/>
                </a:solidFill>
              </a:rPr>
              <a:t> 2 </a:t>
            </a:r>
            <a:r>
              <a:rPr lang="en-US" sz="2000" dirty="0" err="1">
                <a:solidFill>
                  <a:schemeClr val="bg1"/>
                </a:solidFill>
              </a:rPr>
              <a:t>bulan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tarikh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Laporan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Awal</a:t>
            </a:r>
            <a:r>
              <a:rPr lang="en-US" sz="2000" dirty="0">
                <a:solidFill>
                  <a:schemeClr val="bg1"/>
                </a:solidFill>
              </a:rPr>
              <a:t> (KEW.PS-32) </a:t>
            </a:r>
            <a:r>
              <a:rPr lang="en-US" sz="2000" dirty="0" err="1">
                <a:solidFill>
                  <a:schemeClr val="bg1"/>
                </a:solidFill>
              </a:rPr>
              <a:t>disediakan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Curved Down Arrow 8"/>
          <p:cNvSpPr/>
          <p:nvPr/>
        </p:nvSpPr>
        <p:spPr>
          <a:xfrm rot="3585409">
            <a:off x="9921923" y="3629311"/>
            <a:ext cx="1121863" cy="285282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47865" y="5879322"/>
            <a:ext cx="93384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-5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Sambungan</a:t>
            </a:r>
            <a:r>
              <a:rPr kumimoji="0" lang="en-US" altLang="en-US" sz="20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…</a:t>
            </a:r>
            <a:endParaRPr kumimoji="0" lang="en-US" altLang="en-US" sz="2000" b="1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2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8044" y="1316089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MENYEDIAKAN</a:t>
            </a:r>
            <a:r>
              <a:rPr kumimoji="0" lang="en-US" altLang="en-US" sz="3600" b="1" i="0" u="none" strike="noStrike" kern="1200" cap="none" spc="-50" normalizeH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SIJIL HAPUS KIRA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(KEW.PS-35)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1264562"/>
            <a:ext cx="656524" cy="937890"/>
            <a:chOff x="0" y="2525068"/>
            <a:chExt cx="656524" cy="937890"/>
          </a:xfrm>
        </p:grpSpPr>
        <p:sp>
          <p:nvSpPr>
            <p:cNvPr id="5" name="Chevron 4"/>
            <p:cNvSpPr/>
            <p:nvPr/>
          </p:nvSpPr>
          <p:spPr>
            <a:xfrm rot="5400000">
              <a:off x="-140683" y="2665751"/>
              <a:ext cx="937890" cy="656523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hueOff val="2808911"/>
                <a:satOff val="-3503"/>
                <a:lumOff val="824"/>
                <a:alphaOff val="0"/>
              </a:schemeClr>
            </a:lnRef>
            <a:fillRef idx="1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0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 txBox="1"/>
            <p:nvPr/>
          </p:nvSpPr>
          <p:spPr>
            <a:xfrm>
              <a:off x="1" y="2853330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657600" y="2743200"/>
            <a:ext cx="7845292" cy="304698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Tindakan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Kementerian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Selepas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57200" marR="0" lvl="0" indent="-4572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hendaklah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dicatatkan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KEW.PS-3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Mengemukakan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Sijil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Kira Stok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action="ppaction://hlinkfile"/>
              </a:rPr>
              <a:t>KEW.PS-35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tarikh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Kuasa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Melulus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Syor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Surcaj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hendaklah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dibawa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Pihak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Berkuasa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Tatatertib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(PBT)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Kementerian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tarikh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Perbendaharaan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Malaysia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0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Keputusan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Pihak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Berkuasa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Tatatertib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surcaj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hendaklah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dimaklumkan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Perbendaharaan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dalam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tarikh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kelulusan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Perbendaharaan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Malaysia.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325" t="18006" r="38275" b="35614"/>
          <a:stretch/>
        </p:blipFill>
        <p:spPr>
          <a:xfrm>
            <a:off x="416767" y="2544569"/>
            <a:ext cx="2806120" cy="3444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6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94834"/>
            <a:ext cx="8231188" cy="868589"/>
          </a:xfrm>
        </p:spPr>
        <p:txBody>
          <a:bodyPr/>
          <a:lstStyle/>
          <a:p>
            <a:r>
              <a:rPr lang="fi-FI" altLang="en-US" sz="2800" b="1" dirty="0">
                <a:solidFill>
                  <a:srgbClr val="FFC000"/>
                </a:solidFill>
              </a:rPr>
              <a:t>Urus Setia Kehilangan Dan Hapus Kira Stok</a:t>
            </a:r>
            <a:endParaRPr lang="en-US" alt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054458"/>
            <a:ext cx="10058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/>
              <a:t>Unit </a:t>
            </a:r>
            <a:r>
              <a:rPr lang="en-US" sz="2000" dirty="0" err="1"/>
              <a:t>Pengurusan</a:t>
            </a:r>
            <a:r>
              <a:rPr lang="en-US" sz="2000" dirty="0"/>
              <a:t> </a:t>
            </a:r>
            <a:r>
              <a:rPr lang="en-US" sz="2000" dirty="0" err="1"/>
              <a:t>Aset</a:t>
            </a:r>
            <a:r>
              <a:rPr lang="en-US" sz="2000" dirty="0"/>
              <a:t> di </a:t>
            </a:r>
            <a:r>
              <a:rPr lang="en-US" sz="2000" dirty="0" err="1"/>
              <a:t>Kementerian</a:t>
            </a:r>
            <a:r>
              <a:rPr lang="en-US" sz="2000" dirty="0"/>
              <a:t>/ </a:t>
            </a:r>
            <a:r>
              <a:rPr lang="en-US" sz="2000" dirty="0" err="1"/>
              <a:t>Jabatan</a:t>
            </a:r>
            <a:r>
              <a:rPr lang="en-US" sz="2000" dirty="0"/>
              <a:t>/ </a:t>
            </a:r>
            <a:r>
              <a:rPr lang="en-US" sz="2000" dirty="0" err="1"/>
              <a:t>Pusat</a:t>
            </a:r>
            <a:r>
              <a:rPr lang="en-US" sz="2000" dirty="0"/>
              <a:t> </a:t>
            </a:r>
            <a:r>
              <a:rPr lang="en-US" sz="2000" dirty="0" err="1"/>
              <a:t>Tanggungjawab</a:t>
            </a:r>
            <a:r>
              <a:rPr lang="en-US" sz="2000" dirty="0"/>
              <a:t> (PTJ) </a:t>
            </a:r>
            <a:r>
              <a:rPr lang="en-US" sz="2000" dirty="0" err="1"/>
              <a:t>bertanggungjawab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Urus</a:t>
            </a:r>
            <a:r>
              <a:rPr lang="en-US" sz="2000" dirty="0"/>
              <a:t> </a:t>
            </a:r>
            <a:r>
              <a:rPr lang="en-US" sz="2000" dirty="0" err="1"/>
              <a:t>Setia</a:t>
            </a:r>
            <a:r>
              <a:rPr lang="en-US" sz="2000" dirty="0"/>
              <a:t> </a:t>
            </a:r>
            <a:r>
              <a:rPr lang="en-US" sz="2000" dirty="0" err="1"/>
              <a:t>Kehilangan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Kira.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 err="1"/>
              <a:t>Tugas-tugas</a:t>
            </a:r>
            <a:r>
              <a:rPr lang="en-US" sz="2000" dirty="0"/>
              <a:t> </a:t>
            </a:r>
            <a:r>
              <a:rPr lang="en-US" sz="2000" dirty="0" err="1"/>
              <a:t>Urus</a:t>
            </a:r>
            <a:r>
              <a:rPr lang="en-US" sz="2000" dirty="0"/>
              <a:t> </a:t>
            </a:r>
            <a:r>
              <a:rPr lang="en-US" sz="2000" dirty="0" err="1"/>
              <a:t>Setia</a:t>
            </a:r>
            <a:r>
              <a:rPr lang="en-US" sz="2000" dirty="0"/>
              <a:t> </a:t>
            </a:r>
            <a:r>
              <a:rPr lang="en-US" sz="2000" dirty="0" err="1"/>
              <a:t>Kehilangan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Kira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:</a:t>
            </a:r>
          </a:p>
          <a:p>
            <a:pPr algn="just"/>
            <a:endParaRPr lang="en-US" sz="2000" dirty="0"/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Menerima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menyemak</a:t>
            </a:r>
            <a:r>
              <a:rPr lang="en-US" sz="2000" dirty="0"/>
              <a:t> KEW.PS-32 yang </a:t>
            </a:r>
            <a:r>
              <a:rPr lang="en-US" sz="2000" dirty="0" err="1"/>
              <a:t>diterima</a:t>
            </a:r>
            <a:r>
              <a:rPr lang="en-US" sz="2000" dirty="0"/>
              <a:t>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Ketua</a:t>
            </a:r>
            <a:r>
              <a:rPr lang="en-US" sz="2000" dirty="0"/>
              <a:t> </a:t>
            </a:r>
            <a:r>
              <a:rPr lang="en-US" sz="2000" dirty="0" err="1"/>
              <a:t>Jabatan</a:t>
            </a:r>
            <a:r>
              <a:rPr lang="en-US" sz="2000" dirty="0"/>
              <a:t>;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Mengemukakan</a:t>
            </a:r>
            <a:r>
              <a:rPr lang="en-US" sz="2000" dirty="0"/>
              <a:t> KEW.PS-32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Laporan</a:t>
            </a:r>
            <a:r>
              <a:rPr lang="en-US" sz="2000" dirty="0"/>
              <a:t> Polis (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)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</a:t>
            </a:r>
            <a:r>
              <a:rPr lang="en-US" sz="2000" dirty="0" err="1"/>
              <a:t>Pengawal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Perbendaharaan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salinan</a:t>
            </a:r>
            <a:r>
              <a:rPr lang="en-US" sz="2000" dirty="0"/>
              <a:t> </a:t>
            </a:r>
            <a:r>
              <a:rPr lang="en-US" sz="2000" dirty="0" err="1"/>
              <a:t>laporan</a:t>
            </a:r>
            <a:r>
              <a:rPr lang="en-US" sz="2000" dirty="0"/>
              <a:t> </a:t>
            </a:r>
            <a:r>
              <a:rPr lang="en-US" sz="2000" dirty="0" err="1"/>
              <a:t>dikemukakan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Akauntan</a:t>
            </a:r>
            <a:r>
              <a:rPr lang="en-US" sz="2000" dirty="0"/>
              <a:t> Negara, </a:t>
            </a:r>
            <a:r>
              <a:rPr lang="en-US" sz="2000" dirty="0" err="1"/>
              <a:t>Ketua</a:t>
            </a:r>
            <a:r>
              <a:rPr lang="en-US" sz="2000" dirty="0"/>
              <a:t> Audit Negara </a:t>
            </a:r>
            <a:r>
              <a:rPr lang="en-US" sz="2000" dirty="0" err="1"/>
              <a:t>dan</a:t>
            </a:r>
            <a:r>
              <a:rPr lang="en-US" sz="2000" dirty="0"/>
              <a:t> Wakil </a:t>
            </a:r>
            <a:r>
              <a:rPr lang="en-US" sz="2000" dirty="0" err="1"/>
              <a:t>Tempatan</a:t>
            </a:r>
            <a:r>
              <a:rPr lang="en-US" sz="2000" dirty="0"/>
              <a:t> </a:t>
            </a:r>
            <a:r>
              <a:rPr lang="en-US" sz="2000" dirty="0" err="1"/>
              <a:t>Ketua</a:t>
            </a:r>
            <a:r>
              <a:rPr lang="en-US" sz="2000" dirty="0"/>
              <a:t> Audit Negara;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Menguruskan</a:t>
            </a:r>
            <a:r>
              <a:rPr lang="en-US" sz="2000" dirty="0"/>
              <a:t> </a:t>
            </a:r>
            <a:r>
              <a:rPr lang="en-US" sz="2000" dirty="0" err="1"/>
              <a:t>pelantikan</a:t>
            </a:r>
            <a:r>
              <a:rPr lang="en-US" sz="2000" dirty="0"/>
              <a:t> </a:t>
            </a:r>
            <a:r>
              <a:rPr lang="en-US" sz="2000" dirty="0" err="1"/>
              <a:t>Jawatankuasa</a:t>
            </a:r>
            <a:r>
              <a:rPr lang="en-US" sz="2000" dirty="0"/>
              <a:t> </a:t>
            </a:r>
            <a:r>
              <a:rPr lang="en-US" sz="2000" dirty="0" err="1"/>
              <a:t>Penyiasat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KEW.PS-33;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Mendapatkan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siasatan</a:t>
            </a:r>
            <a:r>
              <a:rPr lang="en-US" sz="2000" dirty="0"/>
              <a:t> polis, </a:t>
            </a:r>
            <a:r>
              <a:rPr lang="en-US" sz="2000" dirty="0" err="1"/>
              <a:t>jika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;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Mendapatkan</a:t>
            </a:r>
            <a:r>
              <a:rPr lang="en-US" sz="2000" dirty="0"/>
              <a:t> KEW.PS-34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Jawatankuasa</a:t>
            </a:r>
            <a:r>
              <a:rPr lang="en-US" sz="2000" dirty="0"/>
              <a:t> </a:t>
            </a:r>
            <a:r>
              <a:rPr lang="en-US" sz="2000" dirty="0" err="1"/>
              <a:t>Penyiasat</a:t>
            </a:r>
            <a:r>
              <a:rPr lang="en-US" sz="2000" dirty="0"/>
              <a:t>;</a:t>
            </a:r>
          </a:p>
          <a:p>
            <a:pPr marL="914235" lvl="1" indent="-457200" algn="just">
              <a:buFont typeface="+mj-lt"/>
              <a:buAutoNum type="alphaLcParenR"/>
            </a:pPr>
            <a:r>
              <a:rPr lang="en-US" sz="2000" dirty="0" err="1"/>
              <a:t>Menyemak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dirty="0" err="1"/>
              <a:t>dokumen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yang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dikemukakan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</a:t>
            </a:r>
            <a:r>
              <a:rPr lang="en-US" sz="2000" dirty="0" err="1"/>
              <a:t>Pengawal</a:t>
            </a:r>
            <a:r>
              <a:rPr lang="en-US" sz="2000" dirty="0"/>
              <a:t> </a:t>
            </a:r>
            <a:r>
              <a:rPr lang="en-US" sz="2000" dirty="0" err="1"/>
              <a:t>lengkap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teratur</a:t>
            </a:r>
            <a:r>
              <a:rPr lang="en-US" sz="2000" dirty="0"/>
              <a:t>;</a:t>
            </a:r>
          </a:p>
        </p:txBody>
      </p:sp>
      <p:sp>
        <p:nvSpPr>
          <p:cNvPr id="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209772"/>
              </p:ext>
            </p:extLst>
          </p:nvPr>
        </p:nvGraphicFramePr>
        <p:xfrm>
          <a:off x="169523" y="2227461"/>
          <a:ext cx="11810999" cy="4661916"/>
        </p:xfrm>
        <a:graphic>
          <a:graphicData uri="http://schemas.openxmlformats.org/drawingml/2006/table">
            <a:tbl>
              <a:tblPr firstRow="1" firstCol="1" bandRow="1"/>
              <a:tblGrid>
                <a:gridCol w="321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3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KATALOG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Katalog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bermaksud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satu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senarai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dalam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pegangan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mengandungi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maklumat-maklumat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lengkap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mengenai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nombor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kod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perihal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barang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unit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pengukuran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harga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Semua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hendaklah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merujuk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kepada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laman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Pusat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Rujukan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Maklumat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mendapatkan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maklumat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KUMPULAN STOK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Kumpulan A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mengandungi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30%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daripada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disimpan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mempunyai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nilai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pembelian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tahunan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tertinggi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Kumpulan B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mengandungi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70%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bakinya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Penentuan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Kumpulan Stok </a:t>
                      </a:r>
                      <a:r>
                        <a:rPr lang="en-US" sz="1400" i="1" dirty="0" err="1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menggunakan</a:t>
                      </a:r>
                      <a:r>
                        <a:rPr lang="en-US" sz="1400" i="1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i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KEW.PS-5</a:t>
                      </a:r>
                      <a:endParaRPr 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Kajian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semula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Kumpulan A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Kumpulan B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dilakukan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setiap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permulaan</a:t>
                      </a: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tahun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PARAS STOK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Paras Minimum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Kuantiti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terendah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di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simpan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pada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satu-satu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masa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bulan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penggunaan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Paras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Menokok</a:t>
                      </a:r>
                      <a:endParaRPr lang="en-US" sz="1400" b="1" u="sng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Kuantiti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menunjukkan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telah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sampai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masa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untuk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memesan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baru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kerana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baki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ada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hanya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cukup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untuk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menampung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pengeluaran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dalam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tempoh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pesanan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serahan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bulan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penggunaan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).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Paras </a:t>
                      </a:r>
                      <a:r>
                        <a:rPr lang="en-US" sz="1400" b="1" u="sng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Maksimum</a:t>
                      </a:r>
                      <a:endParaRPr lang="en-US" sz="1400" b="1" u="sng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Kuantiti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stok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tertinggi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yang di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simpan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pada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satu-satu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masa (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bulan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penggunaan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).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u="sng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en-US" sz="1400" b="1" i="1" u="non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bulan</a:t>
                      </a:r>
                      <a:r>
                        <a:rPr lang="en-US" sz="1400" b="1" i="1" u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i="1" u="non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penggunaan</a:t>
                      </a:r>
                      <a:r>
                        <a:rPr lang="en-US" sz="1400" b="1" i="1" u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=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Jumlah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Kuantiti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Pengeluaran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Setahun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Bagi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Tahun</a:t>
                      </a:r>
                      <a:r>
                        <a:rPr lang="en-US" sz="1400" i="1" u="sng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i="1" u="sng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Sebelumnya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                              12 </a:t>
                      </a:r>
                      <a:r>
                        <a:rPr lang="en-US" sz="1400" i="1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Bulan</a:t>
                      </a:r>
                      <a:endParaRPr lang="en-US" sz="1400" i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69523" y="1365687"/>
            <a:ext cx="11810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Pengurusan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Kawalan</a:t>
            </a:r>
            <a:r>
              <a:rPr lang="en-US" b="1" dirty="0">
                <a:solidFill>
                  <a:srgbClr val="FF0000"/>
                </a:solidFill>
              </a:rPr>
              <a:t> Stok</a:t>
            </a:r>
          </a:p>
          <a:p>
            <a:pPr algn="just"/>
            <a:r>
              <a:rPr lang="en-US" sz="1600" dirty="0" err="1"/>
              <a:t>Kawalan</a:t>
            </a:r>
            <a:r>
              <a:rPr lang="en-US" sz="1600" dirty="0"/>
              <a:t> Stok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bertujuan</a:t>
            </a:r>
            <a:r>
              <a:rPr lang="en-US" sz="1600" dirty="0"/>
              <a:t> </a:t>
            </a:r>
            <a:r>
              <a:rPr lang="en-US" sz="1600" dirty="0" err="1"/>
              <a:t>memastikan</a:t>
            </a:r>
            <a:r>
              <a:rPr lang="en-US" sz="1600" dirty="0"/>
              <a:t> </a:t>
            </a:r>
            <a:r>
              <a:rPr lang="en-US" sz="1600" dirty="0" err="1"/>
              <a:t>stok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paras </a:t>
            </a:r>
            <a:r>
              <a:rPr lang="en-US" sz="1600" dirty="0" err="1"/>
              <a:t>keperluan</a:t>
            </a:r>
            <a:r>
              <a:rPr lang="en-US" sz="1600" dirty="0"/>
              <a:t> yang </a:t>
            </a:r>
            <a:r>
              <a:rPr lang="en-US" sz="1600" dirty="0" err="1"/>
              <a:t>sesuai</a:t>
            </a:r>
            <a:r>
              <a:rPr lang="en-US" sz="1600" dirty="0"/>
              <a:t> </a:t>
            </a:r>
            <a:r>
              <a:rPr lang="en-US" sz="1600" dirty="0" err="1"/>
              <a:t>dapat</a:t>
            </a:r>
            <a:r>
              <a:rPr lang="en-US" sz="1600" dirty="0"/>
              <a:t> </a:t>
            </a:r>
            <a:r>
              <a:rPr lang="en-US" sz="1600" dirty="0" err="1"/>
              <a:t>disediakan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memenuhi</a:t>
            </a:r>
            <a:r>
              <a:rPr lang="en-US" sz="1600" dirty="0"/>
              <a:t> </a:t>
            </a:r>
            <a:r>
              <a:rPr lang="en-US" sz="1600" dirty="0" err="1"/>
              <a:t>keperluan</a:t>
            </a:r>
            <a:r>
              <a:rPr lang="en-US" sz="1600" dirty="0"/>
              <a:t> </a:t>
            </a:r>
            <a:r>
              <a:rPr lang="en-US" sz="1600" dirty="0" err="1"/>
              <a:t>pelanggan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setiap</a:t>
            </a:r>
            <a:r>
              <a:rPr lang="en-US" sz="1600" dirty="0"/>
              <a:t> masa. </a:t>
            </a:r>
            <a:r>
              <a:rPr lang="en-US" sz="1600" dirty="0" err="1"/>
              <a:t>Pengurusan</a:t>
            </a:r>
            <a:r>
              <a:rPr lang="en-US" sz="1600" dirty="0"/>
              <a:t> </a:t>
            </a:r>
            <a:r>
              <a:rPr lang="en-US" sz="1600" dirty="0" err="1"/>
              <a:t>Kawalan</a:t>
            </a:r>
            <a:r>
              <a:rPr lang="en-US" sz="1600" dirty="0"/>
              <a:t> Stok </a:t>
            </a:r>
            <a:r>
              <a:rPr lang="en-US" sz="1600" dirty="0" err="1"/>
              <a:t>meliputi</a:t>
            </a:r>
            <a:r>
              <a:rPr lang="en-US" sz="1600" dirty="0"/>
              <a:t>: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609599" y="381000"/>
            <a:ext cx="11048823" cy="101803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KAWALAN STOK</a:t>
            </a:r>
            <a:endParaRPr lang="en-MY" sz="6000" dirty="0"/>
          </a:p>
        </p:txBody>
      </p:sp>
    </p:spTree>
    <p:extLst>
      <p:ext uri="{BB962C8B-B14F-4D97-AF65-F5344CB8AC3E}">
        <p14:creationId xmlns:p14="http://schemas.microsoft.com/office/powerpoint/2010/main" val="6779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30" y="1371601"/>
            <a:ext cx="8231188" cy="868589"/>
          </a:xfrm>
        </p:spPr>
        <p:txBody>
          <a:bodyPr/>
          <a:lstStyle/>
          <a:p>
            <a:r>
              <a:rPr lang="fi-FI" altLang="en-US" sz="2800" b="1" dirty="0">
                <a:solidFill>
                  <a:srgbClr val="FFC000"/>
                </a:solidFill>
              </a:rPr>
              <a:t>Urus Setia Kehilangan Dan Hapus Kira Stok</a:t>
            </a:r>
            <a:endParaRPr lang="en-US" alt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2438400"/>
            <a:ext cx="96213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Mengemukakan</a:t>
            </a:r>
            <a:r>
              <a:rPr lang="en-US" sz="2000" dirty="0"/>
              <a:t> KEW.PS-34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Pegawai</a:t>
            </a:r>
            <a:r>
              <a:rPr lang="en-US" sz="2000" dirty="0"/>
              <a:t> </a:t>
            </a:r>
            <a:r>
              <a:rPr lang="en-US" sz="2000" dirty="0" err="1"/>
              <a:t>Pengawal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mendapat</a:t>
            </a:r>
            <a:r>
              <a:rPr lang="en-US" sz="2000" dirty="0"/>
              <a:t> </a:t>
            </a:r>
            <a:r>
              <a:rPr lang="en-US" sz="2000" dirty="0" err="1"/>
              <a:t>ulasan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syor</a:t>
            </a:r>
            <a:r>
              <a:rPr lang="en-US" sz="2000" dirty="0"/>
              <a:t>;</a:t>
            </a:r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Mengemukakan</a:t>
            </a:r>
            <a:r>
              <a:rPr lang="en-US" sz="2000" dirty="0"/>
              <a:t> </a:t>
            </a:r>
            <a:r>
              <a:rPr lang="en-US" sz="2000" dirty="0" err="1"/>
              <a:t>permohonan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Kuasa</a:t>
            </a:r>
            <a:r>
              <a:rPr lang="en-US" sz="2000" dirty="0"/>
              <a:t> </a:t>
            </a:r>
            <a:r>
              <a:rPr lang="en-US" sz="2000" dirty="0" err="1"/>
              <a:t>Melulus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tempoh</a:t>
            </a:r>
            <a:r>
              <a:rPr lang="en-US" sz="2000" dirty="0"/>
              <a:t> 2 </a:t>
            </a:r>
            <a:r>
              <a:rPr lang="en-US" sz="2000" dirty="0" err="1"/>
              <a:t>bulan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tarikh</a:t>
            </a:r>
            <a:r>
              <a:rPr lang="en-US" sz="2000" dirty="0"/>
              <a:t> KEW.PS-32 </a:t>
            </a:r>
            <a:r>
              <a:rPr lang="en-US" sz="2000" dirty="0" err="1"/>
              <a:t>dikemukakan</a:t>
            </a:r>
            <a:r>
              <a:rPr lang="en-US" sz="2000" dirty="0"/>
              <a:t>;</a:t>
            </a:r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Memaklumkan</a:t>
            </a:r>
            <a:r>
              <a:rPr lang="en-US" sz="2000" dirty="0"/>
              <a:t> </a:t>
            </a:r>
            <a:r>
              <a:rPr lang="en-US" sz="2000" dirty="0" err="1"/>
              <a:t>keputusan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Jabatan</a:t>
            </a:r>
            <a:r>
              <a:rPr lang="en-US" sz="2000" dirty="0"/>
              <a:t> </a:t>
            </a:r>
            <a:r>
              <a:rPr lang="en-US" sz="2000" dirty="0" err="1"/>
              <a:t>pemohon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kemas</a:t>
            </a:r>
            <a:r>
              <a:rPr lang="en-US" sz="2000" dirty="0"/>
              <a:t> </a:t>
            </a:r>
            <a:r>
              <a:rPr lang="en-US" sz="2000" dirty="0" err="1"/>
              <a:t>kini</a:t>
            </a:r>
            <a:r>
              <a:rPr lang="en-US" sz="2000" dirty="0"/>
              <a:t> </a:t>
            </a:r>
            <a:r>
              <a:rPr lang="en-US" sz="2000" dirty="0" err="1"/>
              <a:t>rekod</a:t>
            </a:r>
            <a:r>
              <a:rPr lang="en-US" sz="2000" dirty="0"/>
              <a:t>;</a:t>
            </a:r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Memaklumkan</a:t>
            </a:r>
            <a:r>
              <a:rPr lang="en-US" sz="2000" dirty="0"/>
              <a:t> </a:t>
            </a:r>
            <a:r>
              <a:rPr lang="en-US" sz="2000" dirty="0" err="1"/>
              <a:t>syor</a:t>
            </a:r>
            <a:r>
              <a:rPr lang="en-US" sz="2000" dirty="0"/>
              <a:t> </a:t>
            </a:r>
            <a:r>
              <a:rPr lang="en-US" sz="2000" dirty="0" err="1"/>
              <a:t>surcaj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Urus</a:t>
            </a:r>
            <a:r>
              <a:rPr lang="en-US" sz="2000" dirty="0"/>
              <a:t> </a:t>
            </a:r>
            <a:r>
              <a:rPr lang="en-US" sz="2000" dirty="0" err="1"/>
              <a:t>Setia</a:t>
            </a:r>
            <a:r>
              <a:rPr lang="en-US" sz="2000" dirty="0"/>
              <a:t> </a:t>
            </a:r>
            <a:r>
              <a:rPr lang="en-US" sz="2000" dirty="0" err="1"/>
              <a:t>Pihak</a:t>
            </a:r>
            <a:r>
              <a:rPr lang="en-US" sz="2000" dirty="0"/>
              <a:t> </a:t>
            </a:r>
            <a:r>
              <a:rPr lang="en-US" sz="2000" dirty="0" err="1"/>
              <a:t>Berkuasa</a:t>
            </a:r>
            <a:r>
              <a:rPr lang="en-US" sz="2000" dirty="0"/>
              <a:t> </a:t>
            </a:r>
            <a:r>
              <a:rPr lang="en-US" sz="2000" dirty="0" err="1"/>
              <a:t>Tatatertib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selanjutnya</a:t>
            </a:r>
            <a:r>
              <a:rPr lang="en-US" sz="2000" dirty="0"/>
              <a:t>;</a:t>
            </a:r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Mendapatkan</a:t>
            </a:r>
            <a:r>
              <a:rPr lang="en-US" sz="2000" dirty="0"/>
              <a:t> </a:t>
            </a:r>
            <a:r>
              <a:rPr lang="en-US" sz="2000" dirty="0" err="1"/>
              <a:t>Sijil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Kira Stok KEW.PS-35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Jabatan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mengemukakan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Kuasa</a:t>
            </a:r>
            <a:r>
              <a:rPr lang="en-US" sz="2000" dirty="0"/>
              <a:t> </a:t>
            </a:r>
            <a:r>
              <a:rPr lang="en-US" sz="2000" dirty="0" err="1"/>
              <a:t>Melulus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tempoh</a:t>
            </a:r>
            <a:r>
              <a:rPr lang="en-US" sz="2000" dirty="0"/>
              <a:t> 1 </a:t>
            </a:r>
            <a:r>
              <a:rPr lang="en-US" sz="2000" dirty="0" err="1"/>
              <a:t>bulan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tarikh</a:t>
            </a:r>
            <a:endParaRPr lang="en-US" sz="2000" dirty="0"/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kelulusan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</a:t>
            </a:r>
            <a:r>
              <a:rPr lang="en-US" sz="2000" dirty="0" err="1"/>
              <a:t>kira</a:t>
            </a:r>
            <a:r>
              <a:rPr lang="en-US" sz="2000" dirty="0"/>
              <a:t>; </a:t>
            </a:r>
            <a:r>
              <a:rPr lang="en-US" sz="2000" dirty="0" err="1"/>
              <a:t>dan</a:t>
            </a:r>
            <a:endParaRPr lang="en-US" sz="2000" dirty="0"/>
          </a:p>
          <a:p>
            <a:pPr marL="457200" indent="-457200" algn="just">
              <a:buFont typeface="+mj-lt"/>
              <a:buAutoNum type="alphaLcParenR" startAt="7"/>
            </a:pPr>
            <a:r>
              <a:rPr lang="en-US" sz="2000" dirty="0" err="1"/>
              <a:t>Mendapatkan</a:t>
            </a:r>
            <a:r>
              <a:rPr lang="en-US" sz="2000" dirty="0"/>
              <a:t> </a:t>
            </a:r>
            <a:r>
              <a:rPr lang="en-US" sz="2000" dirty="0" err="1"/>
              <a:t>maklum</a:t>
            </a:r>
            <a:r>
              <a:rPr lang="en-US" sz="2000" dirty="0"/>
              <a:t> </a:t>
            </a:r>
            <a:r>
              <a:rPr lang="en-US" sz="2000" dirty="0" err="1"/>
              <a:t>balas</a:t>
            </a:r>
            <a:r>
              <a:rPr lang="en-US" sz="2000" dirty="0"/>
              <a:t> </a:t>
            </a:r>
            <a:r>
              <a:rPr lang="en-US" sz="2000" dirty="0" err="1"/>
              <a:t>kedudukan</a:t>
            </a:r>
            <a:r>
              <a:rPr lang="en-US" sz="2000" dirty="0"/>
              <a:t> </a:t>
            </a:r>
            <a:r>
              <a:rPr lang="en-US" sz="2000" dirty="0" err="1"/>
              <a:t>tindakan</a:t>
            </a:r>
            <a:r>
              <a:rPr lang="en-US" sz="2000" dirty="0"/>
              <a:t> </a:t>
            </a:r>
            <a:r>
              <a:rPr lang="en-US" sz="2000" dirty="0" err="1"/>
              <a:t>surcaj</a:t>
            </a:r>
            <a:r>
              <a:rPr lang="en-US" sz="2000" dirty="0"/>
              <a:t>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Urus</a:t>
            </a:r>
            <a:r>
              <a:rPr lang="en-US" sz="2000" dirty="0"/>
              <a:t> </a:t>
            </a:r>
            <a:r>
              <a:rPr lang="en-US" sz="2000" dirty="0" err="1"/>
              <a:t>Setia</a:t>
            </a:r>
            <a:r>
              <a:rPr lang="en-US" sz="2000" dirty="0"/>
              <a:t> </a:t>
            </a:r>
            <a:r>
              <a:rPr lang="en-US" sz="2000" dirty="0" err="1"/>
              <a:t>Pihak</a:t>
            </a:r>
            <a:r>
              <a:rPr lang="en-US" sz="2000" dirty="0"/>
              <a:t> </a:t>
            </a:r>
            <a:r>
              <a:rPr lang="en-US" sz="2000" dirty="0" err="1"/>
              <a:t>Berkuasa</a:t>
            </a:r>
            <a:r>
              <a:rPr lang="en-US" sz="2000" dirty="0"/>
              <a:t> </a:t>
            </a:r>
            <a:r>
              <a:rPr lang="en-US" sz="2000" dirty="0" err="1"/>
              <a:t>Tatatertib</a:t>
            </a:r>
            <a:r>
              <a:rPr lang="en-US" sz="2000" dirty="0"/>
              <a:t> (PBT)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memaklumkannya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Perbendaharaan</a:t>
            </a:r>
            <a:r>
              <a:rPr lang="en-US" sz="2000" dirty="0"/>
              <a:t> Malaysia.</a:t>
            </a:r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18044" y="1270727"/>
            <a:ext cx="10633821" cy="8685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DB86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LAPORAN HAPUS KIRA STOK </a:t>
            </a:r>
            <a:r>
              <a:rPr kumimoji="0" lang="en-US" altLang="en-US" sz="3600" b="1" i="0" u="none" strike="noStrike" kern="1200" cap="none" spc="-5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(KEW.PS-36)</a:t>
            </a:r>
            <a:endParaRPr kumimoji="0" lang="en-US" altLang="en-US" sz="3600" b="1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1219200"/>
            <a:ext cx="656524" cy="937890"/>
            <a:chOff x="0" y="2525068"/>
            <a:chExt cx="656524" cy="937890"/>
          </a:xfrm>
        </p:grpSpPr>
        <p:sp>
          <p:nvSpPr>
            <p:cNvPr id="5" name="Chevron 4"/>
            <p:cNvSpPr/>
            <p:nvPr/>
          </p:nvSpPr>
          <p:spPr>
            <a:xfrm rot="5400000">
              <a:off x="-140683" y="2665751"/>
              <a:ext cx="937890" cy="656523"/>
            </a:xfrm>
            <a:prstGeom prst="chevr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hueOff val="2808911"/>
                <a:satOff val="-3503"/>
                <a:lumOff val="824"/>
                <a:alphaOff val="0"/>
              </a:schemeClr>
            </a:lnRef>
            <a:fillRef idx="1">
              <a:schemeClr val="accent2">
                <a:hueOff val="2808911"/>
                <a:satOff val="-3503"/>
                <a:lumOff val="824"/>
                <a:alphaOff val="0"/>
              </a:schemeClr>
            </a:fillRef>
            <a:effectRef idx="0">
              <a:schemeClr val="accent2">
                <a:hueOff val="2808911"/>
                <a:satOff val="-3503"/>
                <a:lumOff val="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Chevron 4"/>
            <p:cNvSpPr txBox="1"/>
            <p:nvPr/>
          </p:nvSpPr>
          <p:spPr>
            <a:xfrm>
              <a:off x="1" y="2853330"/>
              <a:ext cx="656523" cy="281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t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8610" t="43605" r="31858" b="18379"/>
          <a:stretch/>
        </p:blipFill>
        <p:spPr>
          <a:xfrm>
            <a:off x="76200" y="2667000"/>
            <a:ext cx="40386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495800" y="2282279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Laporan</a:t>
            </a:r>
            <a:r>
              <a:rPr lang="en-US" sz="2000" dirty="0"/>
              <a:t> </a:t>
            </a:r>
            <a:r>
              <a:rPr lang="en-US" sz="2000" dirty="0" err="1"/>
              <a:t>Hapus</a:t>
            </a:r>
            <a:r>
              <a:rPr lang="en-US" sz="2000" dirty="0"/>
              <a:t> Kira Stok </a:t>
            </a:r>
            <a:r>
              <a:rPr lang="en-US" sz="2000" b="1" dirty="0">
                <a:hlinkClick r:id="rId3" action="ppaction://hlinkfile"/>
              </a:rPr>
              <a:t>KEW.PS-36</a:t>
            </a:r>
            <a:r>
              <a:rPr lang="en-US" sz="2000" dirty="0"/>
              <a:t> </a:t>
            </a:r>
            <a:r>
              <a:rPr lang="en-US" sz="2000" dirty="0" err="1"/>
              <a:t>disediakan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dikembalikan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 smtClean="0"/>
              <a:t>berikut</a:t>
            </a:r>
            <a:r>
              <a:rPr lang="en-US" sz="2000" dirty="0" smtClean="0"/>
              <a:t>: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5945188" y="5486399"/>
            <a:ext cx="60960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n-US" dirty="0"/>
              <a:t>UPA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hendaklah</a:t>
            </a:r>
            <a:r>
              <a:rPr lang="en-US" dirty="0"/>
              <a:t> </a:t>
            </a:r>
            <a:r>
              <a:rPr lang="en-US" dirty="0" err="1"/>
              <a:t>menyediakan</a:t>
            </a:r>
            <a:r>
              <a:rPr lang="en-US" dirty="0"/>
              <a:t> </a:t>
            </a:r>
            <a:r>
              <a:rPr lang="en-US" dirty="0" err="1"/>
              <a:t>Ringkasan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Tahunan</a:t>
            </a:r>
            <a:r>
              <a:rPr lang="en-US" dirty="0"/>
              <a:t> </a:t>
            </a:r>
            <a:r>
              <a:rPr lang="en-US" dirty="0" err="1"/>
              <a:t>Hapus</a:t>
            </a:r>
            <a:r>
              <a:rPr lang="en-US" dirty="0"/>
              <a:t> </a:t>
            </a:r>
            <a:r>
              <a:rPr lang="en-US" dirty="0" err="1"/>
              <a:t>kira</a:t>
            </a:r>
            <a:r>
              <a:rPr lang="en-US" dirty="0"/>
              <a:t> Stok </a:t>
            </a:r>
            <a:r>
              <a:rPr lang="en-US" dirty="0" err="1"/>
              <a:t>Kerajaan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Perbendaharaan</a:t>
            </a:r>
            <a:r>
              <a:rPr lang="en-US" dirty="0"/>
              <a:t> Malaysia </a:t>
            </a:r>
            <a:r>
              <a:rPr lang="en-US" dirty="0" err="1"/>
              <a:t>sebelum</a:t>
            </a:r>
            <a:r>
              <a:rPr lang="en-US" dirty="0"/>
              <a:t> 15  Mac  </a:t>
            </a:r>
            <a:r>
              <a:rPr lang="en-US" dirty="0" err="1"/>
              <a:t>tahun</a:t>
            </a:r>
            <a:r>
              <a:rPr lang="en-US" dirty="0"/>
              <a:t>  </a:t>
            </a:r>
            <a:r>
              <a:rPr lang="en-US" dirty="0" err="1"/>
              <a:t>berikutnya</a:t>
            </a:r>
            <a:r>
              <a:rPr lang="en-US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53000" y="4067584"/>
            <a:ext cx="6096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en-US" dirty="0"/>
              <a:t>UPA </a:t>
            </a:r>
            <a:r>
              <a:rPr lang="en-US" dirty="0" err="1"/>
              <a:t>Jabatan</a:t>
            </a:r>
            <a:r>
              <a:rPr lang="en-US" dirty="0"/>
              <a:t>/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</a:t>
            </a:r>
            <a:r>
              <a:rPr lang="en-US" dirty="0" err="1"/>
              <a:t>menyenaraikan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PTJ di </a:t>
            </a:r>
            <a:r>
              <a:rPr lang="en-US" dirty="0" err="1"/>
              <a:t>bawahnya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mengemukakannya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UPA </a:t>
            </a:r>
            <a:r>
              <a:rPr lang="en-US" dirty="0" err="1"/>
              <a:t>Kementerian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15 </a:t>
            </a:r>
            <a:r>
              <a:rPr lang="en-US" dirty="0" err="1"/>
              <a:t>Februari</a:t>
            </a:r>
            <a:r>
              <a:rPr lang="en-US" dirty="0"/>
              <a:t>  </a:t>
            </a:r>
            <a:r>
              <a:rPr lang="en-US" dirty="0" err="1"/>
              <a:t>tahun</a:t>
            </a:r>
            <a:r>
              <a:rPr lang="en-US" dirty="0"/>
              <a:t>  </a:t>
            </a:r>
            <a:r>
              <a:rPr lang="en-US" dirty="0" err="1"/>
              <a:t>berikutnya</a:t>
            </a:r>
            <a:r>
              <a:rPr lang="en-US" dirty="0"/>
              <a:t>; </a:t>
            </a:r>
            <a:r>
              <a:rPr lang="en-US" dirty="0" err="1"/>
              <a:t>dan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95800" y="3202767"/>
            <a:ext cx="522790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/>
            <a:r>
              <a:rPr lang="en-US" dirty="0"/>
              <a:t>PTJ </a:t>
            </a:r>
            <a:r>
              <a:rPr lang="en-US" dirty="0" err="1"/>
              <a:t>mengemukakan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UPA </a:t>
            </a:r>
            <a:r>
              <a:rPr lang="en-US" dirty="0" err="1"/>
              <a:t>Jabatan</a:t>
            </a:r>
            <a:r>
              <a:rPr lang="en-US" dirty="0"/>
              <a:t>/ </a:t>
            </a:r>
            <a:r>
              <a:rPr lang="en-US" dirty="0" err="1"/>
              <a:t>Ibu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;</a:t>
            </a:r>
          </a:p>
        </p:txBody>
      </p:sp>
      <p:sp>
        <p:nvSpPr>
          <p:cNvPr id="12" name="Striped Right Arrow 11"/>
          <p:cNvSpPr/>
          <p:nvPr/>
        </p:nvSpPr>
        <p:spPr>
          <a:xfrm rot="5400000">
            <a:off x="7067002" y="3695581"/>
            <a:ext cx="390301" cy="3048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Striped Right Arrow 12"/>
          <p:cNvSpPr/>
          <p:nvPr/>
        </p:nvSpPr>
        <p:spPr>
          <a:xfrm rot="5400000">
            <a:off x="7947190" y="5135739"/>
            <a:ext cx="390301" cy="3048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Title 10"/>
          <p:cNvSpPr txBox="1">
            <a:spLocks/>
          </p:cNvSpPr>
          <p:nvPr/>
        </p:nvSpPr>
        <p:spPr>
          <a:xfrm>
            <a:off x="990600" y="90872"/>
            <a:ext cx="11048823" cy="304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AM 6.10 KEHILANGAN DAN HAPUS KIRA</a:t>
            </a:r>
            <a:endParaRPr lang="en-MY" sz="2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62594" y="2911076"/>
            <a:ext cx="2970624" cy="662818"/>
            <a:chOff x="5742" y="1952085"/>
            <a:chExt cx="2970624" cy="662818"/>
          </a:xfrm>
        </p:grpSpPr>
        <p:sp>
          <p:nvSpPr>
            <p:cNvPr id="16" name="Rectangle 15"/>
            <p:cNvSpPr/>
            <p:nvPr/>
          </p:nvSpPr>
          <p:spPr>
            <a:xfrm>
              <a:off x="5742" y="1952085"/>
              <a:ext cx="2970624" cy="66281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5742" y="1952085"/>
              <a:ext cx="2970624" cy="6628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/>
                <a:t>SEKIAN TERIMA KASIH</a:t>
              </a:r>
            </a:p>
          </p:txBody>
        </p:sp>
      </p:grpSp>
      <p:sp>
        <p:nvSpPr>
          <p:cNvPr id="18" name="Oval 17"/>
          <p:cNvSpPr/>
          <p:nvPr/>
        </p:nvSpPr>
        <p:spPr>
          <a:xfrm>
            <a:off x="2461652" y="2606393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Oval 18"/>
          <p:cNvSpPr/>
          <p:nvPr/>
        </p:nvSpPr>
        <p:spPr>
          <a:xfrm>
            <a:off x="2766452" y="2377794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3071253" y="2453993"/>
            <a:ext cx="251413" cy="25141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3071252" y="2149193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Oval 21"/>
          <p:cNvSpPr/>
          <p:nvPr/>
        </p:nvSpPr>
        <p:spPr>
          <a:xfrm>
            <a:off x="3528452" y="2072993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3894291" y="2351109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4118279" y="2463104"/>
            <a:ext cx="251413" cy="25141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/>
          <p:cNvSpPr/>
          <p:nvPr/>
        </p:nvSpPr>
        <p:spPr>
          <a:xfrm>
            <a:off x="4442851" y="2453993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4671452" y="2530193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Oval 26"/>
          <p:cNvSpPr/>
          <p:nvPr/>
        </p:nvSpPr>
        <p:spPr>
          <a:xfrm>
            <a:off x="3452251" y="2377791"/>
            <a:ext cx="411404" cy="411404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27"/>
          <p:cNvSpPr/>
          <p:nvPr/>
        </p:nvSpPr>
        <p:spPr>
          <a:xfrm>
            <a:off x="2527972" y="3336651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Oval 28"/>
          <p:cNvSpPr/>
          <p:nvPr/>
        </p:nvSpPr>
        <p:spPr>
          <a:xfrm>
            <a:off x="2662365" y="3538240"/>
            <a:ext cx="251413" cy="25141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Oval 29"/>
          <p:cNvSpPr/>
          <p:nvPr/>
        </p:nvSpPr>
        <p:spPr>
          <a:xfrm>
            <a:off x="2998344" y="3717429"/>
            <a:ext cx="365692" cy="36569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Oval 30"/>
          <p:cNvSpPr/>
          <p:nvPr/>
        </p:nvSpPr>
        <p:spPr>
          <a:xfrm>
            <a:off x="3468716" y="4008611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Oval 31"/>
          <p:cNvSpPr/>
          <p:nvPr/>
        </p:nvSpPr>
        <p:spPr>
          <a:xfrm>
            <a:off x="3558312" y="3717430"/>
            <a:ext cx="251413" cy="25141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3782298" y="4031010"/>
            <a:ext cx="159990" cy="159990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3983886" y="3672631"/>
            <a:ext cx="365692" cy="365692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34"/>
          <p:cNvSpPr/>
          <p:nvPr/>
        </p:nvSpPr>
        <p:spPr>
          <a:xfrm>
            <a:off x="4476658" y="3583038"/>
            <a:ext cx="251413" cy="25141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Chevron 35"/>
          <p:cNvSpPr/>
          <p:nvPr/>
        </p:nvSpPr>
        <p:spPr>
          <a:xfrm>
            <a:off x="5226310" y="2453992"/>
            <a:ext cx="738366" cy="140962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Chevron 36"/>
          <p:cNvSpPr/>
          <p:nvPr/>
        </p:nvSpPr>
        <p:spPr>
          <a:xfrm>
            <a:off x="5830428" y="2453992"/>
            <a:ext cx="738366" cy="1409622"/>
          </a:xfrm>
          <a:prstGeom prst="chevron">
            <a:avLst>
              <a:gd name="adj" fmla="val 62310"/>
            </a:avLst>
          </a:prstGeom>
        </p:spPr>
        <p:style>
          <a:lnRef idx="0">
            <a:schemeClr val="accent6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6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8" name="Group 37"/>
          <p:cNvGrpSpPr/>
          <p:nvPr/>
        </p:nvGrpSpPr>
        <p:grpSpPr>
          <a:xfrm>
            <a:off x="7040603" y="1929450"/>
            <a:ext cx="2332164" cy="2298872"/>
            <a:chOff x="4983034" y="1235327"/>
            <a:chExt cx="2332164" cy="2298872"/>
          </a:xfrm>
        </p:grpSpPr>
        <p:sp>
          <p:nvSpPr>
            <p:cNvPr id="39" name="Oval 38"/>
            <p:cNvSpPr/>
            <p:nvPr/>
          </p:nvSpPr>
          <p:spPr>
            <a:xfrm>
              <a:off x="4983034" y="1235327"/>
              <a:ext cx="2332164" cy="2298872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26"/>
            <p:cNvSpPr/>
            <p:nvPr/>
          </p:nvSpPr>
          <p:spPr>
            <a:xfrm>
              <a:off x="5324572" y="1571989"/>
              <a:ext cx="1649088" cy="16255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082-421333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68875" y="4338423"/>
            <a:ext cx="3660531" cy="1241798"/>
            <a:chOff x="4212022" y="4174646"/>
            <a:chExt cx="3660531" cy="1241798"/>
          </a:xfrm>
        </p:grpSpPr>
        <p:sp>
          <p:nvSpPr>
            <p:cNvPr id="42" name="Rectangle 41"/>
            <p:cNvSpPr/>
            <p:nvPr/>
          </p:nvSpPr>
          <p:spPr>
            <a:xfrm>
              <a:off x="4212022" y="4174646"/>
              <a:ext cx="3660531" cy="124179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212022" y="4174646"/>
              <a:ext cx="3660531" cy="12417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SEKSYEN KAWALAN &amp; PEMANTAUAN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/>
                <a:t>PERBENDAHARAAN MALAYSIA SARAWAK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03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6435</TotalTime>
  <Words>8100</Words>
  <Application>Microsoft Office PowerPoint</Application>
  <PresentationFormat>Widescreen</PresentationFormat>
  <Paragraphs>1198</Paragraphs>
  <Slides>92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3" baseType="lpstr">
      <vt:lpstr>Arial</vt:lpstr>
      <vt:lpstr>Arial Black</vt:lpstr>
      <vt:lpstr>Arial MT</vt:lpstr>
      <vt:lpstr>Berlin Sans FB Demi</vt:lpstr>
      <vt:lpstr>Calibri</vt:lpstr>
      <vt:lpstr>Calibri Light</vt:lpstr>
      <vt:lpstr>Symbol</vt:lpstr>
      <vt:lpstr>Times New Roman</vt:lpstr>
      <vt:lpstr>Wingdings</vt:lpstr>
      <vt:lpstr>Retrospect</vt:lpstr>
      <vt:lpstr>10_Office Theme</vt:lpstr>
      <vt:lpstr>TATACARA PENGURUSAN STOR KERAJAAN</vt:lpstr>
      <vt:lpstr>KANDUNGAN</vt:lpstr>
      <vt:lpstr>PowerPoint Presentation</vt:lpstr>
      <vt:lpstr>DEFINISI</vt:lpstr>
      <vt:lpstr>PowerPoint Presentation</vt:lpstr>
      <vt:lpstr>OBJEKTIF</vt:lpstr>
      <vt:lpstr>FUNGSI</vt:lpstr>
      <vt:lpstr>PowerPoint Presentation</vt:lpstr>
      <vt:lpstr>KAWALAN STOK</vt:lpstr>
      <vt:lpstr>PRESTASI STOR</vt:lpstr>
      <vt:lpstr>AM 6.2 PENERIMAAN STOK</vt:lpstr>
      <vt:lpstr>PERATURAN PENERIMAAN</vt:lpstr>
      <vt:lpstr>PERATURAN PENERIMAAN</vt:lpstr>
      <vt:lpstr>PERATURAN PENERIMAAN</vt:lpstr>
      <vt:lpstr>PERATURAN PENERIMAAN</vt:lpstr>
      <vt:lpstr>PERATURAN PENERIMAAN</vt:lpstr>
      <vt:lpstr>PENERIMAAN</vt:lpstr>
      <vt:lpstr>PowerPoint Presentation</vt:lpstr>
      <vt:lpstr>AM 6.3 MEREKOD STOK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 6.4 PENYIMPANAN STOK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STOK BERTARIKH LUPUT</vt:lpstr>
      <vt:lpstr>PowerPoint Presentation</vt:lpstr>
      <vt:lpstr>PowerPoint Presentation</vt:lpstr>
      <vt:lpstr>AM 6.5 PENGELUARAN STOK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 6.6 PEMERIKSAAN STOK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 6.7 KESELAMATAN DAN KEBERSIHAN</vt:lpstr>
      <vt:lpstr>PowerPoint Presentation</vt:lpstr>
      <vt:lpstr>PowerPoint Presentation</vt:lpstr>
      <vt:lpstr>PowerPoint Presentation</vt:lpstr>
      <vt:lpstr>AM 6.8 PINDAHAN</vt:lpstr>
      <vt:lpstr>PowerPoint Presentation</vt:lpstr>
      <vt:lpstr>AM 6.9 PELUPUSAN</vt:lpstr>
      <vt:lpstr>KUASA MELULUS PELUPUSAN</vt:lpstr>
      <vt:lpstr>PowerPoint Presentation</vt:lpstr>
      <vt:lpstr>PROSES PELUPUSAN STOK KERAJAAN</vt:lpstr>
      <vt:lpstr>PowerPoint Presentation</vt:lpstr>
      <vt:lpstr>KAEDAH-KAEDAH PELUPUSAN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 6.10 KEHILANGAN DAN HAPUS KIRA</vt:lpstr>
      <vt:lpstr>KUASA MELULUS HAPUS KIRA</vt:lpstr>
      <vt:lpstr>PROSES HAPUS KIRA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Urus Setia Kehilangan Dan Hapus Kira Stok</vt:lpstr>
      <vt:lpstr>Urus Setia Kehilangan Dan Hapus Kira Stok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sairolanuar.ibrahim</dc:creator>
  <cp:lastModifiedBy>Pengguna</cp:lastModifiedBy>
  <cp:revision>413</cp:revision>
  <cp:lastPrinted>2018-05-17T02:18:32Z</cp:lastPrinted>
  <dcterms:created xsi:type="dcterms:W3CDTF">2006-08-16T00:00:00Z</dcterms:created>
  <dcterms:modified xsi:type="dcterms:W3CDTF">2023-06-16T05:22:01Z</dcterms:modified>
</cp:coreProperties>
</file>