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ppt/diagrams/data41.xml" ContentType="application/vnd.openxmlformats-officedocument.drawingml.diagramData+xml"/>
  <Override PartName="/ppt/diagrams/layout41.xml" ContentType="application/vnd.openxmlformats-officedocument.drawingml.diagramLayout+xml"/>
  <Override PartName="/ppt/diagrams/quickStyle41.xml" ContentType="application/vnd.openxmlformats-officedocument.drawingml.diagramStyle+xml"/>
  <Override PartName="/ppt/diagrams/colors41.xml" ContentType="application/vnd.openxmlformats-officedocument.drawingml.diagramColors+xml"/>
  <Override PartName="/ppt/diagrams/drawing41.xml" ContentType="application/vnd.ms-office.drawingml.diagramDrawing+xml"/>
  <Override PartName="/ppt/diagrams/data42.xml" ContentType="application/vnd.openxmlformats-officedocument.drawingml.diagramData+xml"/>
  <Override PartName="/ppt/diagrams/layout42.xml" ContentType="application/vnd.openxmlformats-officedocument.drawingml.diagramLayout+xml"/>
  <Override PartName="/ppt/diagrams/quickStyle42.xml" ContentType="application/vnd.openxmlformats-officedocument.drawingml.diagramStyle+xml"/>
  <Override PartName="/ppt/diagrams/colors42.xml" ContentType="application/vnd.openxmlformats-officedocument.drawingml.diagramColors+xml"/>
  <Override PartName="/ppt/diagrams/drawing42.xml" ContentType="application/vnd.ms-office.drawingml.diagramDrawing+xml"/>
  <Override PartName="/ppt/diagrams/data43.xml" ContentType="application/vnd.openxmlformats-officedocument.drawingml.diagramData+xml"/>
  <Override PartName="/ppt/diagrams/layout43.xml" ContentType="application/vnd.openxmlformats-officedocument.drawingml.diagramLayout+xml"/>
  <Override PartName="/ppt/diagrams/quickStyle43.xml" ContentType="application/vnd.openxmlformats-officedocument.drawingml.diagramStyle+xml"/>
  <Override PartName="/ppt/diagrams/colors43.xml" ContentType="application/vnd.openxmlformats-officedocument.drawingml.diagramColors+xml"/>
  <Override PartName="/ppt/diagrams/drawing43.xml" ContentType="application/vnd.ms-office.drawingml.diagramDrawing+xml"/>
  <Override PartName="/ppt/diagrams/data44.xml" ContentType="application/vnd.openxmlformats-officedocument.drawingml.diagramData+xml"/>
  <Override PartName="/ppt/diagrams/layout44.xml" ContentType="application/vnd.openxmlformats-officedocument.drawingml.diagramLayout+xml"/>
  <Override PartName="/ppt/diagrams/quickStyle44.xml" ContentType="application/vnd.openxmlformats-officedocument.drawingml.diagramStyle+xml"/>
  <Override PartName="/ppt/diagrams/colors44.xml" ContentType="application/vnd.openxmlformats-officedocument.drawingml.diagramColors+xml"/>
  <Override PartName="/ppt/diagrams/drawing44.xml" ContentType="application/vnd.ms-office.drawingml.diagramDrawing+xml"/>
  <Override PartName="/ppt/diagrams/data45.xml" ContentType="application/vnd.openxmlformats-officedocument.drawingml.diagramData+xml"/>
  <Override PartName="/ppt/diagrams/layout45.xml" ContentType="application/vnd.openxmlformats-officedocument.drawingml.diagramLayout+xml"/>
  <Override PartName="/ppt/diagrams/quickStyle45.xml" ContentType="application/vnd.openxmlformats-officedocument.drawingml.diagramStyle+xml"/>
  <Override PartName="/ppt/diagrams/colors45.xml" ContentType="application/vnd.openxmlformats-officedocument.drawingml.diagramColors+xml"/>
  <Override PartName="/ppt/diagrams/drawing45.xml" ContentType="application/vnd.ms-office.drawingml.diagramDrawing+xml"/>
  <Override PartName="/ppt/diagrams/data46.xml" ContentType="application/vnd.openxmlformats-officedocument.drawingml.diagramData+xml"/>
  <Override PartName="/ppt/diagrams/layout46.xml" ContentType="application/vnd.openxmlformats-officedocument.drawingml.diagramLayout+xml"/>
  <Override PartName="/ppt/diagrams/quickStyle46.xml" ContentType="application/vnd.openxmlformats-officedocument.drawingml.diagramStyle+xml"/>
  <Override PartName="/ppt/diagrams/colors46.xml" ContentType="application/vnd.openxmlformats-officedocument.drawingml.diagramColors+xml"/>
  <Override PartName="/ppt/diagrams/drawing46.xml" ContentType="application/vnd.ms-office.drawingml.diagramDrawing+xml"/>
  <Override PartName="/ppt/diagrams/data47.xml" ContentType="application/vnd.openxmlformats-officedocument.drawingml.diagramData+xml"/>
  <Override PartName="/ppt/diagrams/layout47.xml" ContentType="application/vnd.openxmlformats-officedocument.drawingml.diagramLayout+xml"/>
  <Override PartName="/ppt/diagrams/quickStyle47.xml" ContentType="application/vnd.openxmlformats-officedocument.drawingml.diagramStyle+xml"/>
  <Override PartName="/ppt/diagrams/colors47.xml" ContentType="application/vnd.openxmlformats-officedocument.drawingml.diagramColors+xml"/>
  <Override PartName="/ppt/diagrams/drawing47.xml" ContentType="application/vnd.ms-office.drawingml.diagramDrawing+xml"/>
  <Override PartName="/ppt/diagrams/data48.xml" ContentType="application/vnd.openxmlformats-officedocument.drawingml.diagramData+xml"/>
  <Override PartName="/ppt/diagrams/layout48.xml" ContentType="application/vnd.openxmlformats-officedocument.drawingml.diagramLayout+xml"/>
  <Override PartName="/ppt/diagrams/quickStyle48.xml" ContentType="application/vnd.openxmlformats-officedocument.drawingml.diagramStyle+xml"/>
  <Override PartName="/ppt/diagrams/colors48.xml" ContentType="application/vnd.openxmlformats-officedocument.drawingml.diagramColors+xml"/>
  <Override PartName="/ppt/diagrams/drawing48.xml" ContentType="application/vnd.ms-office.drawingml.diagramDrawing+xml"/>
  <Override PartName="/ppt/diagrams/data49.xml" ContentType="application/vnd.openxmlformats-officedocument.drawingml.diagramData+xml"/>
  <Override PartName="/ppt/diagrams/layout49.xml" ContentType="application/vnd.openxmlformats-officedocument.drawingml.diagramLayout+xml"/>
  <Override PartName="/ppt/diagrams/quickStyle49.xml" ContentType="application/vnd.openxmlformats-officedocument.drawingml.diagramStyle+xml"/>
  <Override PartName="/ppt/diagrams/colors49.xml" ContentType="application/vnd.openxmlformats-officedocument.drawingml.diagramColors+xml"/>
  <Override PartName="/ppt/diagrams/drawing49.xml" ContentType="application/vnd.ms-office.drawingml.diagramDrawing+xml"/>
  <Override PartName="/ppt/diagrams/data50.xml" ContentType="application/vnd.openxmlformats-officedocument.drawingml.diagramData+xml"/>
  <Override PartName="/ppt/diagrams/layout50.xml" ContentType="application/vnd.openxmlformats-officedocument.drawingml.diagramLayout+xml"/>
  <Override PartName="/ppt/diagrams/quickStyle50.xml" ContentType="application/vnd.openxmlformats-officedocument.drawingml.diagramStyle+xml"/>
  <Override PartName="/ppt/diagrams/colors50.xml" ContentType="application/vnd.openxmlformats-officedocument.drawingml.diagramColors+xml"/>
  <Override PartName="/ppt/diagrams/drawing50.xml" ContentType="application/vnd.ms-office.drawingml.diagramDrawing+xml"/>
  <Override PartName="/ppt/diagrams/data51.xml" ContentType="application/vnd.openxmlformats-officedocument.drawingml.diagramData+xml"/>
  <Override PartName="/ppt/diagrams/layout51.xml" ContentType="application/vnd.openxmlformats-officedocument.drawingml.diagramLayout+xml"/>
  <Override PartName="/ppt/diagrams/quickStyle51.xml" ContentType="application/vnd.openxmlformats-officedocument.drawingml.diagramStyle+xml"/>
  <Override PartName="/ppt/diagrams/colors51.xml" ContentType="application/vnd.openxmlformats-officedocument.drawingml.diagramColors+xml"/>
  <Override PartName="/ppt/diagrams/drawing51.xml" ContentType="application/vnd.ms-office.drawingml.diagramDrawing+xml"/>
  <Override PartName="/ppt/diagrams/data52.xml" ContentType="application/vnd.openxmlformats-officedocument.drawingml.diagramData+xml"/>
  <Override PartName="/ppt/diagrams/layout52.xml" ContentType="application/vnd.openxmlformats-officedocument.drawingml.diagramLayout+xml"/>
  <Override PartName="/ppt/diagrams/quickStyle52.xml" ContentType="application/vnd.openxmlformats-officedocument.drawingml.diagramStyle+xml"/>
  <Override PartName="/ppt/diagrams/colors52.xml" ContentType="application/vnd.openxmlformats-officedocument.drawingml.diagramColors+xml"/>
  <Override PartName="/ppt/diagrams/drawing52.xml" ContentType="application/vnd.ms-office.drawingml.diagramDrawing+xml"/>
  <Override PartName="/ppt/diagrams/data53.xml" ContentType="application/vnd.openxmlformats-officedocument.drawingml.diagramData+xml"/>
  <Override PartName="/ppt/diagrams/layout53.xml" ContentType="application/vnd.openxmlformats-officedocument.drawingml.diagramLayout+xml"/>
  <Override PartName="/ppt/diagrams/quickStyle53.xml" ContentType="application/vnd.openxmlformats-officedocument.drawingml.diagramStyle+xml"/>
  <Override PartName="/ppt/diagrams/colors53.xml" ContentType="application/vnd.openxmlformats-officedocument.drawingml.diagramColors+xml"/>
  <Override PartName="/ppt/diagrams/drawing53.xml" ContentType="application/vnd.ms-office.drawingml.diagramDrawing+xml"/>
  <Override PartName="/ppt/diagrams/data54.xml" ContentType="application/vnd.openxmlformats-officedocument.drawingml.diagramData+xml"/>
  <Override PartName="/ppt/diagrams/layout54.xml" ContentType="application/vnd.openxmlformats-officedocument.drawingml.diagramLayout+xml"/>
  <Override PartName="/ppt/diagrams/quickStyle54.xml" ContentType="application/vnd.openxmlformats-officedocument.drawingml.diagramStyle+xml"/>
  <Override PartName="/ppt/diagrams/colors54.xml" ContentType="application/vnd.openxmlformats-officedocument.drawingml.diagramColors+xml"/>
  <Override PartName="/ppt/diagrams/drawing54.xml" ContentType="application/vnd.ms-office.drawingml.diagramDrawing+xml"/>
  <Override PartName="/ppt/diagrams/data55.xml" ContentType="application/vnd.openxmlformats-officedocument.drawingml.diagramData+xml"/>
  <Override PartName="/ppt/diagrams/layout55.xml" ContentType="application/vnd.openxmlformats-officedocument.drawingml.diagramLayout+xml"/>
  <Override PartName="/ppt/diagrams/quickStyle55.xml" ContentType="application/vnd.openxmlformats-officedocument.drawingml.diagramStyle+xml"/>
  <Override PartName="/ppt/diagrams/colors55.xml" ContentType="application/vnd.openxmlformats-officedocument.drawingml.diagramColors+xml"/>
  <Override PartName="/ppt/diagrams/drawing55.xml" ContentType="application/vnd.ms-office.drawingml.diagramDrawing+xml"/>
  <Override PartName="/ppt/diagrams/data56.xml" ContentType="application/vnd.openxmlformats-officedocument.drawingml.diagramData+xml"/>
  <Override PartName="/ppt/diagrams/layout56.xml" ContentType="application/vnd.openxmlformats-officedocument.drawingml.diagramLayout+xml"/>
  <Override PartName="/ppt/diagrams/quickStyle56.xml" ContentType="application/vnd.openxmlformats-officedocument.drawingml.diagramStyle+xml"/>
  <Override PartName="/ppt/diagrams/colors56.xml" ContentType="application/vnd.openxmlformats-officedocument.drawingml.diagramColors+xml"/>
  <Override PartName="/ppt/diagrams/drawing5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4"/>
  </p:notesMasterIdLst>
  <p:handoutMasterIdLst>
    <p:handoutMasterId r:id="rId85"/>
  </p:handoutMasterIdLst>
  <p:sldIdLst>
    <p:sldId id="256" r:id="rId2"/>
    <p:sldId id="257" r:id="rId3"/>
    <p:sldId id="259" r:id="rId4"/>
    <p:sldId id="260" r:id="rId5"/>
    <p:sldId id="261" r:id="rId6"/>
    <p:sldId id="265" r:id="rId7"/>
    <p:sldId id="267" r:id="rId8"/>
    <p:sldId id="268" r:id="rId9"/>
    <p:sldId id="269" r:id="rId10"/>
    <p:sldId id="270" r:id="rId11"/>
    <p:sldId id="271" r:id="rId12"/>
    <p:sldId id="272" r:id="rId13"/>
    <p:sldId id="275" r:id="rId14"/>
    <p:sldId id="276" r:id="rId15"/>
    <p:sldId id="310" r:id="rId16"/>
    <p:sldId id="842" r:id="rId17"/>
    <p:sldId id="292" r:id="rId18"/>
    <p:sldId id="293" r:id="rId19"/>
    <p:sldId id="294" r:id="rId20"/>
    <p:sldId id="295" r:id="rId21"/>
    <p:sldId id="296" r:id="rId22"/>
    <p:sldId id="297" r:id="rId23"/>
    <p:sldId id="298" r:id="rId24"/>
    <p:sldId id="299" r:id="rId25"/>
    <p:sldId id="779" r:id="rId26"/>
    <p:sldId id="780" r:id="rId27"/>
    <p:sldId id="781" r:id="rId28"/>
    <p:sldId id="782" r:id="rId29"/>
    <p:sldId id="783" r:id="rId30"/>
    <p:sldId id="784" r:id="rId31"/>
    <p:sldId id="785" r:id="rId32"/>
    <p:sldId id="786" r:id="rId33"/>
    <p:sldId id="789" r:id="rId34"/>
    <p:sldId id="843" r:id="rId35"/>
    <p:sldId id="788" r:id="rId36"/>
    <p:sldId id="790" r:id="rId37"/>
    <p:sldId id="787" r:id="rId38"/>
    <p:sldId id="791" r:id="rId39"/>
    <p:sldId id="792" r:id="rId40"/>
    <p:sldId id="793" r:id="rId41"/>
    <p:sldId id="794" r:id="rId42"/>
    <p:sldId id="795" r:id="rId43"/>
    <p:sldId id="797" r:id="rId44"/>
    <p:sldId id="796" r:id="rId45"/>
    <p:sldId id="799" r:id="rId46"/>
    <p:sldId id="800" r:id="rId47"/>
    <p:sldId id="798" r:id="rId48"/>
    <p:sldId id="801" r:id="rId49"/>
    <p:sldId id="802" r:id="rId50"/>
    <p:sldId id="803" r:id="rId51"/>
    <p:sldId id="804" r:id="rId52"/>
    <p:sldId id="805" r:id="rId53"/>
    <p:sldId id="806" r:id="rId54"/>
    <p:sldId id="807" r:id="rId55"/>
    <p:sldId id="808" r:id="rId56"/>
    <p:sldId id="809" r:id="rId57"/>
    <p:sldId id="810" r:id="rId58"/>
    <p:sldId id="811" r:id="rId59"/>
    <p:sldId id="812" r:id="rId60"/>
    <p:sldId id="813" r:id="rId61"/>
    <p:sldId id="814" r:id="rId62"/>
    <p:sldId id="815" r:id="rId63"/>
    <p:sldId id="840" r:id="rId64"/>
    <p:sldId id="841" r:id="rId65"/>
    <p:sldId id="821" r:id="rId66"/>
    <p:sldId id="823" r:id="rId67"/>
    <p:sldId id="824" r:id="rId68"/>
    <p:sldId id="825" r:id="rId69"/>
    <p:sldId id="826" r:id="rId70"/>
    <p:sldId id="827" r:id="rId71"/>
    <p:sldId id="829" r:id="rId72"/>
    <p:sldId id="830" r:id="rId73"/>
    <p:sldId id="831" r:id="rId74"/>
    <p:sldId id="832" r:id="rId75"/>
    <p:sldId id="833" r:id="rId76"/>
    <p:sldId id="834" r:id="rId77"/>
    <p:sldId id="835" r:id="rId78"/>
    <p:sldId id="836" r:id="rId79"/>
    <p:sldId id="837" r:id="rId80"/>
    <p:sldId id="838" r:id="rId81"/>
    <p:sldId id="839" r:id="rId82"/>
    <p:sldId id="309" r:id="rId83"/>
  </p:sldIdLst>
  <p:sldSz cx="9144000" cy="5143500" type="screen16x9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B72A"/>
    <a:srgbClr val="46BCC7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631" autoAdjust="0"/>
  </p:normalViewPr>
  <p:slideViewPr>
    <p:cSldViewPr>
      <p:cViewPr varScale="1">
        <p:scale>
          <a:sx n="135" d="100"/>
          <a:sy n="135" d="100"/>
        </p:scale>
        <p:origin x="924" y="11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notesMaster" Target="notesMasters/notesMaster1.xml"/><Relationship Id="rId89" Type="http://schemas.openxmlformats.org/officeDocument/2006/relationships/tableStyles" Target="tableStyle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viewProps" Target="view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hyperlink" Target="WORD%201PP%202018/PINDAAN%20PEKELILING%2009042018/AM%202.7/KEW.PA-21.docx" TargetMode="External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hyperlink" Target="WORD%201PP%202018/PINDAAN%20PEKELILING%2009042018/AM%202.7/KEW.PA-29.docx" TargetMode="External"/><Relationship Id="rId2" Type="http://schemas.openxmlformats.org/officeDocument/2006/relationships/hyperlink" Target="WORD%201PP%202018/PINDAAN%20PEKELILING%2009042018/AM%202.7/KEW.PA-28.docx" TargetMode="External"/><Relationship Id="rId1" Type="http://schemas.openxmlformats.org/officeDocument/2006/relationships/hyperlink" Target="WORD%201PP%202018/PINDAAN%20PEKELILING%2009042018/AM%202.7/KEW.PA-27.docx" TargetMode="External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hyperlink" Target="WORD%201PP%202018/PINDAAN%20PEKELILING%2009042018/AM%202.7/KEW.PA-21.docx" TargetMode="External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hyperlink" Target="WORD%201PP%202018/PINDAAN%20PEKELILING%2009042018/AM%202.7/KEW.PA-29.docx" TargetMode="External"/><Relationship Id="rId2" Type="http://schemas.openxmlformats.org/officeDocument/2006/relationships/hyperlink" Target="WORD%201PP%202018/PINDAAN%20PEKELILING%2009042018/AM%202.7/KEW.PA-28.docx" TargetMode="External"/><Relationship Id="rId1" Type="http://schemas.openxmlformats.org/officeDocument/2006/relationships/hyperlink" Target="WORD%201PP%202018/PINDAAN%20PEKELILING%2009042018/AM%202.7/KEW.PA-27.docx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4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6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8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9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0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3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5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A1094D-D1CF-42DF-8B44-2680FEF3255C}" type="doc">
      <dgm:prSet loTypeId="urn:microsoft.com/office/officeart/2005/8/layout/vList6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A908D155-BB7A-49E4-A492-190DCC66D91E}">
      <dgm:prSet phldrT="[Text]" custT="1"/>
      <dgm:spPr>
        <a:solidFill>
          <a:srgbClr val="46BCC7"/>
        </a:solidFill>
        <a:ln>
          <a:noFill/>
        </a:ln>
      </dgm:spPr>
      <dgm:t>
        <a:bodyPr/>
        <a:lstStyle/>
        <a:p>
          <a:r>
            <a:rPr lang="en-US" sz="2400" dirty="0"/>
            <a:t>Had </a:t>
          </a:r>
          <a:r>
            <a:rPr lang="en-US" sz="2400" dirty="0" err="1"/>
            <a:t>Nilai</a:t>
          </a:r>
          <a:r>
            <a:rPr lang="en-US" sz="2400" dirty="0"/>
            <a:t> Tender</a:t>
          </a:r>
        </a:p>
      </dgm:t>
    </dgm:pt>
    <dgm:pt modelId="{8F83C6E5-248D-4D13-BC91-B6E7BB77A0E6}" type="parTrans" cxnId="{9A4DEC72-9E6F-42FB-B7DB-30E7E4986714}">
      <dgm:prSet/>
      <dgm:spPr/>
      <dgm:t>
        <a:bodyPr/>
        <a:lstStyle/>
        <a:p>
          <a:endParaRPr lang="en-US"/>
        </a:p>
      </dgm:t>
    </dgm:pt>
    <dgm:pt modelId="{6CF7A2D7-8610-48F8-BE59-101AFFD7366C}" type="sibTrans" cxnId="{9A4DEC72-9E6F-42FB-B7DB-30E7E4986714}">
      <dgm:prSet/>
      <dgm:spPr/>
      <dgm:t>
        <a:bodyPr/>
        <a:lstStyle/>
        <a:p>
          <a:endParaRPr lang="en-US"/>
        </a:p>
      </dgm:t>
    </dgm:pt>
    <dgm:pt modelId="{C1661A41-C793-4E9F-B49C-A4B05834A6D3}">
      <dgm:prSet phldrT="[Text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n-US" dirty="0"/>
            <a:t>Tender </a:t>
          </a:r>
          <a:r>
            <a:rPr lang="en-US" dirty="0" err="1"/>
            <a:t>hendaklah</a:t>
          </a:r>
          <a:r>
            <a:rPr lang="en-US" dirty="0"/>
            <a:t> </a:t>
          </a:r>
          <a:r>
            <a:rPr lang="en-US" dirty="0" err="1"/>
            <a:t>dipelawa</a:t>
          </a:r>
          <a:r>
            <a:rPr lang="en-US" dirty="0"/>
            <a:t> </a:t>
          </a:r>
          <a:r>
            <a:rPr lang="en-US" dirty="0" err="1"/>
            <a:t>bagi</a:t>
          </a:r>
          <a:r>
            <a:rPr lang="en-US" dirty="0"/>
            <a:t> </a:t>
          </a:r>
          <a:r>
            <a:rPr lang="en-US" b="1" dirty="0" err="1"/>
            <a:t>nilai</a:t>
          </a:r>
          <a:r>
            <a:rPr lang="en-US" b="1" dirty="0"/>
            <a:t> </a:t>
          </a:r>
          <a:r>
            <a:rPr lang="en-US" b="1" dirty="0" err="1"/>
            <a:t>semasa</a:t>
          </a:r>
          <a:r>
            <a:rPr lang="en-US" b="1" dirty="0"/>
            <a:t> </a:t>
          </a:r>
          <a:r>
            <a:rPr lang="en-US" dirty="0" err="1"/>
            <a:t>satu</a:t>
          </a:r>
          <a:r>
            <a:rPr lang="en-US" dirty="0"/>
            <a:t> </a:t>
          </a:r>
          <a:r>
            <a:rPr lang="en-US" dirty="0" err="1"/>
            <a:t>Aset</a:t>
          </a:r>
          <a:r>
            <a:rPr lang="en-US" dirty="0"/>
            <a:t> </a:t>
          </a:r>
          <a:r>
            <a:rPr lang="en-US" dirty="0" err="1"/>
            <a:t>Alih</a:t>
          </a:r>
          <a:r>
            <a:rPr lang="en-US" dirty="0"/>
            <a:t> </a:t>
          </a:r>
          <a:r>
            <a:rPr lang="en-US" dirty="0" err="1"/>
            <a:t>atau</a:t>
          </a:r>
          <a:r>
            <a:rPr lang="en-US" dirty="0"/>
            <a:t> </a:t>
          </a:r>
          <a:r>
            <a:rPr lang="en-US" dirty="0" err="1"/>
            <a:t>secara</a:t>
          </a:r>
          <a:r>
            <a:rPr lang="en-US" dirty="0"/>
            <a:t> </a:t>
          </a:r>
          <a:r>
            <a:rPr lang="en-US" dirty="0" err="1"/>
            <a:t>agregatnya</a:t>
          </a:r>
          <a:r>
            <a:rPr lang="en-US" dirty="0"/>
            <a:t> </a:t>
          </a:r>
          <a:r>
            <a:rPr lang="en-US" b="1" dirty="0" err="1"/>
            <a:t>melebihi</a:t>
          </a:r>
          <a:r>
            <a:rPr lang="en-US" b="1" dirty="0"/>
            <a:t> RM500,000</a:t>
          </a:r>
          <a:r>
            <a:rPr lang="en-US" dirty="0"/>
            <a:t> </a:t>
          </a:r>
          <a:r>
            <a:rPr lang="en-US" dirty="0" err="1"/>
            <a:t>pada</a:t>
          </a:r>
          <a:r>
            <a:rPr lang="en-US" dirty="0"/>
            <a:t> </a:t>
          </a:r>
          <a:r>
            <a:rPr lang="en-US" dirty="0" err="1"/>
            <a:t>satu-satu</a:t>
          </a:r>
          <a:r>
            <a:rPr lang="en-US" dirty="0"/>
            <a:t> masa</a:t>
          </a:r>
        </a:p>
      </dgm:t>
    </dgm:pt>
    <dgm:pt modelId="{6DC7ACD8-AD8F-46E7-BB74-E014791073D4}" type="parTrans" cxnId="{F68A2F5B-94A4-443E-ABEB-7531EF2010F6}">
      <dgm:prSet/>
      <dgm:spPr/>
      <dgm:t>
        <a:bodyPr/>
        <a:lstStyle/>
        <a:p>
          <a:endParaRPr lang="en-US"/>
        </a:p>
      </dgm:t>
    </dgm:pt>
    <dgm:pt modelId="{676BA608-D361-4982-9993-7501771C21D2}" type="sibTrans" cxnId="{F68A2F5B-94A4-443E-ABEB-7531EF2010F6}">
      <dgm:prSet/>
      <dgm:spPr/>
      <dgm:t>
        <a:bodyPr/>
        <a:lstStyle/>
        <a:p>
          <a:endParaRPr lang="en-US"/>
        </a:p>
      </dgm:t>
    </dgm:pt>
    <dgm:pt modelId="{EDE96D54-A769-4E4C-AE48-953565A1F48A}">
      <dgm:prSet phldrT="[Text]" custT="1"/>
      <dgm:spPr>
        <a:solidFill>
          <a:srgbClr val="EFB72A"/>
        </a:solidFill>
        <a:ln>
          <a:noFill/>
        </a:ln>
      </dgm:spPr>
      <dgm:t>
        <a:bodyPr/>
        <a:lstStyle/>
        <a:p>
          <a:r>
            <a:rPr lang="en-US" sz="2400" dirty="0" err="1"/>
            <a:t>Dokumen</a:t>
          </a:r>
          <a:r>
            <a:rPr lang="en-US" sz="2400" dirty="0"/>
            <a:t> Tender</a:t>
          </a:r>
        </a:p>
      </dgm:t>
    </dgm:pt>
    <dgm:pt modelId="{BC7AACD9-738A-4CC5-B423-2D0EC9745907}" type="parTrans" cxnId="{FB783D61-E7D6-49C3-B513-208EF45F762F}">
      <dgm:prSet/>
      <dgm:spPr/>
      <dgm:t>
        <a:bodyPr/>
        <a:lstStyle/>
        <a:p>
          <a:endParaRPr lang="en-US"/>
        </a:p>
      </dgm:t>
    </dgm:pt>
    <dgm:pt modelId="{FF12819A-9E96-43C0-B366-3AE3D1C5420D}" type="sibTrans" cxnId="{FB783D61-E7D6-49C3-B513-208EF45F762F}">
      <dgm:prSet/>
      <dgm:spPr/>
      <dgm:t>
        <a:bodyPr/>
        <a:lstStyle/>
        <a:p>
          <a:endParaRPr lang="en-US"/>
        </a:p>
      </dgm:t>
    </dgm:pt>
    <dgm:pt modelId="{013E5535-A0F4-4A92-B36A-260A3F973A35}">
      <dgm:prSet phldrT="[Text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err="1">
              <a:solidFill>
                <a:schemeClr val="tx1"/>
              </a:solidFill>
            </a:rPr>
            <a:t>Kenyataan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Tawaran</a:t>
          </a:r>
          <a:r>
            <a:rPr lang="en-US" dirty="0">
              <a:solidFill>
                <a:schemeClr val="tx1"/>
              </a:solidFill>
            </a:rPr>
            <a:t> Tender </a:t>
          </a:r>
          <a:r>
            <a:rPr lang="en-US" dirty="0" err="1">
              <a:solidFill>
                <a:schemeClr val="tx1"/>
              </a:solidFill>
            </a:rPr>
            <a:t>Pelupusan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Aset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Alih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b="1" dirty="0" smtClean="0">
              <a:solidFill>
                <a:schemeClr val="accent2">
                  <a:lumMod val="75000"/>
                </a:schemeClr>
              </a:solidFill>
            </a:rPr>
            <a:t>KEW.PA-24</a:t>
          </a:r>
          <a:endParaRPr lang="en-US" b="1" dirty="0">
            <a:solidFill>
              <a:schemeClr val="accent2">
                <a:lumMod val="75000"/>
              </a:schemeClr>
            </a:solidFill>
          </a:endParaRPr>
        </a:p>
      </dgm:t>
    </dgm:pt>
    <dgm:pt modelId="{EFAD0493-1F83-41E3-92F8-C85A4BC81C83}" type="parTrans" cxnId="{3303D54D-EF5D-4397-972D-641A9603C89B}">
      <dgm:prSet/>
      <dgm:spPr/>
      <dgm:t>
        <a:bodyPr/>
        <a:lstStyle/>
        <a:p>
          <a:endParaRPr lang="en-US"/>
        </a:p>
      </dgm:t>
    </dgm:pt>
    <dgm:pt modelId="{5B6CDE09-6B46-4438-A55B-DD157E95E66C}" type="sibTrans" cxnId="{3303D54D-EF5D-4397-972D-641A9603C89B}">
      <dgm:prSet/>
      <dgm:spPr/>
      <dgm:t>
        <a:bodyPr/>
        <a:lstStyle/>
        <a:p>
          <a:endParaRPr lang="en-US"/>
        </a:p>
      </dgm:t>
    </dgm:pt>
    <dgm:pt modelId="{8ED90341-97E6-4FE6-9BC0-89FA448FD7CB}">
      <dgm:prSet phldrT="[Text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err="1">
              <a:solidFill>
                <a:schemeClr val="tx1"/>
              </a:solidFill>
            </a:rPr>
            <a:t>Borang</a:t>
          </a:r>
          <a:r>
            <a:rPr lang="en-US" dirty="0">
              <a:solidFill>
                <a:schemeClr val="tx1"/>
              </a:solidFill>
            </a:rPr>
            <a:t> Tender </a:t>
          </a:r>
          <a:r>
            <a:rPr lang="en-US" dirty="0" err="1">
              <a:solidFill>
                <a:schemeClr val="tx1"/>
              </a:solidFill>
            </a:rPr>
            <a:t>Pelupusan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Aset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Alih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b="1" dirty="0" smtClean="0">
              <a:solidFill>
                <a:schemeClr val="accent2">
                  <a:lumMod val="75000"/>
                </a:schemeClr>
              </a:solidFill>
            </a:rPr>
            <a:t>KEW.PA-25</a:t>
          </a:r>
          <a:endParaRPr lang="en-US" b="1" dirty="0">
            <a:solidFill>
              <a:schemeClr val="accent2">
                <a:lumMod val="75000"/>
              </a:schemeClr>
            </a:solidFill>
          </a:endParaRPr>
        </a:p>
      </dgm:t>
    </dgm:pt>
    <dgm:pt modelId="{140EA7F1-8403-4E48-BB9E-A8D043820C2D}" type="parTrans" cxnId="{D79F238E-0972-4F2E-BC24-38385A1975D8}">
      <dgm:prSet/>
      <dgm:spPr/>
      <dgm:t>
        <a:bodyPr/>
        <a:lstStyle/>
        <a:p>
          <a:endParaRPr lang="en-US"/>
        </a:p>
      </dgm:t>
    </dgm:pt>
    <dgm:pt modelId="{DFDAB5EA-1981-478C-9362-9CA7E9F2C0B7}" type="sibTrans" cxnId="{D79F238E-0972-4F2E-BC24-38385A1975D8}">
      <dgm:prSet/>
      <dgm:spPr/>
      <dgm:t>
        <a:bodyPr/>
        <a:lstStyle/>
        <a:p>
          <a:endParaRPr lang="en-US"/>
        </a:p>
      </dgm:t>
    </dgm:pt>
    <dgm:pt modelId="{FACF71AA-D480-48EB-B42E-47FC8DD67708}">
      <dgm:prSet phldrT="[Text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err="1">
              <a:solidFill>
                <a:schemeClr val="tx1"/>
              </a:solidFill>
            </a:rPr>
            <a:t>Jadual</a:t>
          </a:r>
          <a:r>
            <a:rPr lang="en-US" dirty="0">
              <a:solidFill>
                <a:schemeClr val="tx1"/>
              </a:solidFill>
            </a:rPr>
            <a:t> Tender </a:t>
          </a:r>
          <a:r>
            <a:rPr lang="en-US" dirty="0" err="1">
              <a:solidFill>
                <a:schemeClr val="tx1"/>
              </a:solidFill>
            </a:rPr>
            <a:t>Pelupusan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>
              <a:solidFill>
                <a:schemeClr val="tx1"/>
              </a:solidFill>
            </a:rPr>
            <a:t>Aset</a:t>
          </a:r>
          <a:r>
            <a:rPr lang="en-US" dirty="0">
              <a:solidFill>
                <a:schemeClr val="tx1"/>
              </a:solidFill>
            </a:rPr>
            <a:t> </a:t>
          </a:r>
          <a:r>
            <a:rPr lang="en-US" dirty="0" err="1" smtClean="0">
              <a:solidFill>
                <a:schemeClr val="tx1"/>
              </a:solidFill>
            </a:rPr>
            <a:t>Alih</a:t>
          </a:r>
          <a:r>
            <a:rPr lang="en-US" dirty="0" smtClean="0">
              <a:solidFill>
                <a:schemeClr val="tx1"/>
              </a:solidFill>
            </a:rPr>
            <a:t> </a:t>
          </a:r>
          <a:r>
            <a:rPr lang="en-US" b="1" dirty="0" smtClean="0">
              <a:solidFill>
                <a:schemeClr val="accent2">
                  <a:lumMod val="75000"/>
                </a:schemeClr>
              </a:solidFill>
            </a:rPr>
            <a:t>KEW.PA-26</a:t>
          </a:r>
          <a:endParaRPr lang="en-US" b="1" dirty="0">
            <a:solidFill>
              <a:schemeClr val="accent2">
                <a:lumMod val="75000"/>
              </a:schemeClr>
            </a:solidFill>
          </a:endParaRPr>
        </a:p>
      </dgm:t>
    </dgm:pt>
    <dgm:pt modelId="{EE54DFDB-A744-4DAA-82B7-BA205A256C99}" type="parTrans" cxnId="{C22512DC-4BC9-41E1-8C6F-28263BFA6FED}">
      <dgm:prSet/>
      <dgm:spPr/>
      <dgm:t>
        <a:bodyPr/>
        <a:lstStyle/>
        <a:p>
          <a:endParaRPr lang="en-US"/>
        </a:p>
      </dgm:t>
    </dgm:pt>
    <dgm:pt modelId="{1B4FF61B-6234-45F4-A56A-3DDB08DDAE2B}" type="sibTrans" cxnId="{C22512DC-4BC9-41E1-8C6F-28263BFA6FED}">
      <dgm:prSet/>
      <dgm:spPr/>
      <dgm:t>
        <a:bodyPr/>
        <a:lstStyle/>
        <a:p>
          <a:endParaRPr lang="en-US"/>
        </a:p>
      </dgm:t>
    </dgm:pt>
    <dgm:pt modelId="{F0E59C14-0175-40C7-85AD-E29A83D8D3C8}">
      <dgm:prSet phldrT="[Text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endParaRPr lang="en-US" dirty="0"/>
        </a:p>
      </dgm:t>
    </dgm:pt>
    <dgm:pt modelId="{405A1B06-4524-4F80-8F9C-86C71A35C2CE}" type="parTrans" cxnId="{1B62D3D5-CB6A-43F9-A262-B3DBEB27A2D7}">
      <dgm:prSet/>
      <dgm:spPr/>
      <dgm:t>
        <a:bodyPr/>
        <a:lstStyle/>
        <a:p>
          <a:endParaRPr lang="en-US"/>
        </a:p>
      </dgm:t>
    </dgm:pt>
    <dgm:pt modelId="{B333FFFD-5FDF-4EA8-A58C-36916D9B7361}" type="sibTrans" cxnId="{1B62D3D5-CB6A-43F9-A262-B3DBEB27A2D7}">
      <dgm:prSet/>
      <dgm:spPr/>
      <dgm:t>
        <a:bodyPr/>
        <a:lstStyle/>
        <a:p>
          <a:endParaRPr lang="en-US"/>
        </a:p>
      </dgm:t>
    </dgm:pt>
    <dgm:pt modelId="{C423D481-56CF-4E24-A86B-3062CC08AEF3}" type="pres">
      <dgm:prSet presAssocID="{A6A1094D-D1CF-42DF-8B44-2680FEF3255C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D4D6AA6-919C-4908-84AC-A0DB0ABDA506}" type="pres">
      <dgm:prSet presAssocID="{A908D155-BB7A-49E4-A492-190DCC66D91E}" presName="linNode" presStyleCnt="0"/>
      <dgm:spPr/>
    </dgm:pt>
    <dgm:pt modelId="{11BA38DF-CBD4-47FB-BC7B-AC1B75EB38B0}" type="pres">
      <dgm:prSet presAssocID="{A908D155-BB7A-49E4-A492-190DCC66D91E}" presName="parentShp" presStyleLbl="node1" presStyleIdx="0" presStyleCnt="2" custScaleX="97273" custScaleY="691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DBD4AA-5A61-4F1D-82F7-8A990FD9C2A4}" type="pres">
      <dgm:prSet presAssocID="{A908D155-BB7A-49E4-A492-190DCC66D91E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09628B-FD41-4628-96D0-849E510561D3}" type="pres">
      <dgm:prSet presAssocID="{6CF7A2D7-8610-48F8-BE59-101AFFD7366C}" presName="spacing" presStyleCnt="0"/>
      <dgm:spPr/>
    </dgm:pt>
    <dgm:pt modelId="{484712BA-0035-4386-9C82-0744191FE5D6}" type="pres">
      <dgm:prSet presAssocID="{EDE96D54-A769-4E4C-AE48-953565A1F48A}" presName="linNode" presStyleCnt="0"/>
      <dgm:spPr/>
    </dgm:pt>
    <dgm:pt modelId="{E5F556CE-B4C3-44EF-910C-E43470A94523}" type="pres">
      <dgm:prSet presAssocID="{EDE96D54-A769-4E4C-AE48-953565A1F48A}" presName="parentShp" presStyleLbl="node1" presStyleIdx="1" presStyleCnt="2" custScaleX="100817" custScaleY="80826" custLinFactNeighborX="-21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383B99-D0F1-4F97-A03A-BEE87F7E7751}" type="pres">
      <dgm:prSet presAssocID="{EDE96D54-A769-4E4C-AE48-953565A1F48A}" presName="childShp" presStyleLbl="bgAccFollowNode1" presStyleIdx="1" presStyleCnt="2" custScaleX="95098" custLinFactNeighborX="-2778" custLinFactNeighborY="-6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68A2F5B-94A4-443E-ABEB-7531EF2010F6}" srcId="{A908D155-BB7A-49E4-A492-190DCC66D91E}" destId="{C1661A41-C793-4E9F-B49C-A4B05834A6D3}" srcOrd="1" destOrd="0" parTransId="{6DC7ACD8-AD8F-46E7-BB74-E014791073D4}" sibTransId="{676BA608-D361-4982-9993-7501771C21D2}"/>
    <dgm:cxn modelId="{C39DF3DD-24B3-4895-8EB5-860B8BC2B457}" type="presOf" srcId="{F0E59C14-0175-40C7-85AD-E29A83D8D3C8}" destId="{ABDBD4AA-5A61-4F1D-82F7-8A990FD9C2A4}" srcOrd="0" destOrd="0" presId="urn:microsoft.com/office/officeart/2005/8/layout/vList6"/>
    <dgm:cxn modelId="{3392152D-FF2A-4E4C-9D7C-FA0D9C1C6FD5}" type="presOf" srcId="{A908D155-BB7A-49E4-A492-190DCC66D91E}" destId="{11BA38DF-CBD4-47FB-BC7B-AC1B75EB38B0}" srcOrd="0" destOrd="0" presId="urn:microsoft.com/office/officeart/2005/8/layout/vList6"/>
    <dgm:cxn modelId="{9A4DEC72-9E6F-42FB-B7DB-30E7E4986714}" srcId="{A6A1094D-D1CF-42DF-8B44-2680FEF3255C}" destId="{A908D155-BB7A-49E4-A492-190DCC66D91E}" srcOrd="0" destOrd="0" parTransId="{8F83C6E5-248D-4D13-BC91-B6E7BB77A0E6}" sibTransId="{6CF7A2D7-8610-48F8-BE59-101AFFD7366C}"/>
    <dgm:cxn modelId="{1B62D3D5-CB6A-43F9-A262-B3DBEB27A2D7}" srcId="{A908D155-BB7A-49E4-A492-190DCC66D91E}" destId="{F0E59C14-0175-40C7-85AD-E29A83D8D3C8}" srcOrd="0" destOrd="0" parTransId="{405A1B06-4524-4F80-8F9C-86C71A35C2CE}" sibTransId="{B333FFFD-5FDF-4EA8-A58C-36916D9B7361}"/>
    <dgm:cxn modelId="{5F58CD12-5319-413A-8161-9D53772906C2}" type="presOf" srcId="{FACF71AA-D480-48EB-B42E-47FC8DD67708}" destId="{21383B99-D0F1-4F97-A03A-BEE87F7E7751}" srcOrd="0" destOrd="2" presId="urn:microsoft.com/office/officeart/2005/8/layout/vList6"/>
    <dgm:cxn modelId="{D79F238E-0972-4F2E-BC24-38385A1975D8}" srcId="{EDE96D54-A769-4E4C-AE48-953565A1F48A}" destId="{8ED90341-97E6-4FE6-9BC0-89FA448FD7CB}" srcOrd="1" destOrd="0" parTransId="{140EA7F1-8403-4E48-BB9E-A8D043820C2D}" sibTransId="{DFDAB5EA-1981-478C-9362-9CA7E9F2C0B7}"/>
    <dgm:cxn modelId="{A1688931-E799-436B-88C3-0AE8CD5FD1F8}" type="presOf" srcId="{EDE96D54-A769-4E4C-AE48-953565A1F48A}" destId="{E5F556CE-B4C3-44EF-910C-E43470A94523}" srcOrd="0" destOrd="0" presId="urn:microsoft.com/office/officeart/2005/8/layout/vList6"/>
    <dgm:cxn modelId="{5EB5EB07-1541-4C44-8717-DC53D0BB513D}" type="presOf" srcId="{8ED90341-97E6-4FE6-9BC0-89FA448FD7CB}" destId="{21383B99-D0F1-4F97-A03A-BEE87F7E7751}" srcOrd="0" destOrd="1" presId="urn:microsoft.com/office/officeart/2005/8/layout/vList6"/>
    <dgm:cxn modelId="{C22512DC-4BC9-41E1-8C6F-28263BFA6FED}" srcId="{EDE96D54-A769-4E4C-AE48-953565A1F48A}" destId="{FACF71AA-D480-48EB-B42E-47FC8DD67708}" srcOrd="2" destOrd="0" parTransId="{EE54DFDB-A744-4DAA-82B7-BA205A256C99}" sibTransId="{1B4FF61B-6234-45F4-A56A-3DDB08DDAE2B}"/>
    <dgm:cxn modelId="{3303D54D-EF5D-4397-972D-641A9603C89B}" srcId="{EDE96D54-A769-4E4C-AE48-953565A1F48A}" destId="{013E5535-A0F4-4A92-B36A-260A3F973A35}" srcOrd="0" destOrd="0" parTransId="{EFAD0493-1F83-41E3-92F8-C85A4BC81C83}" sibTransId="{5B6CDE09-6B46-4438-A55B-DD157E95E66C}"/>
    <dgm:cxn modelId="{F2B78857-0C19-4C42-97CB-42BA36271E21}" type="presOf" srcId="{013E5535-A0F4-4A92-B36A-260A3F973A35}" destId="{21383B99-D0F1-4F97-A03A-BEE87F7E7751}" srcOrd="0" destOrd="0" presId="urn:microsoft.com/office/officeart/2005/8/layout/vList6"/>
    <dgm:cxn modelId="{A61A32EF-5516-4FED-8B08-AFE98449C644}" type="presOf" srcId="{C1661A41-C793-4E9F-B49C-A4B05834A6D3}" destId="{ABDBD4AA-5A61-4F1D-82F7-8A990FD9C2A4}" srcOrd="0" destOrd="1" presId="urn:microsoft.com/office/officeart/2005/8/layout/vList6"/>
    <dgm:cxn modelId="{FB783D61-E7D6-49C3-B513-208EF45F762F}" srcId="{A6A1094D-D1CF-42DF-8B44-2680FEF3255C}" destId="{EDE96D54-A769-4E4C-AE48-953565A1F48A}" srcOrd="1" destOrd="0" parTransId="{BC7AACD9-738A-4CC5-B423-2D0EC9745907}" sibTransId="{FF12819A-9E96-43C0-B366-3AE3D1C5420D}"/>
    <dgm:cxn modelId="{FF68BF42-1D27-4033-A5DE-CE8192968CDD}" type="presOf" srcId="{A6A1094D-D1CF-42DF-8B44-2680FEF3255C}" destId="{C423D481-56CF-4E24-A86B-3062CC08AEF3}" srcOrd="0" destOrd="0" presId="urn:microsoft.com/office/officeart/2005/8/layout/vList6"/>
    <dgm:cxn modelId="{239F912E-CE8B-4903-A0B2-18A0E065522E}" type="presParOf" srcId="{C423D481-56CF-4E24-A86B-3062CC08AEF3}" destId="{6D4D6AA6-919C-4908-84AC-A0DB0ABDA506}" srcOrd="0" destOrd="0" presId="urn:microsoft.com/office/officeart/2005/8/layout/vList6"/>
    <dgm:cxn modelId="{13AB7A94-8BA5-4FB6-96D7-2DBA4BAC89F4}" type="presParOf" srcId="{6D4D6AA6-919C-4908-84AC-A0DB0ABDA506}" destId="{11BA38DF-CBD4-47FB-BC7B-AC1B75EB38B0}" srcOrd="0" destOrd="0" presId="urn:microsoft.com/office/officeart/2005/8/layout/vList6"/>
    <dgm:cxn modelId="{1B7FD10C-7E3F-4B81-886E-F4195A5D315F}" type="presParOf" srcId="{6D4D6AA6-919C-4908-84AC-A0DB0ABDA506}" destId="{ABDBD4AA-5A61-4F1D-82F7-8A990FD9C2A4}" srcOrd="1" destOrd="0" presId="urn:microsoft.com/office/officeart/2005/8/layout/vList6"/>
    <dgm:cxn modelId="{A75D0710-6DF6-469D-9CD5-338D0C75B06F}" type="presParOf" srcId="{C423D481-56CF-4E24-A86B-3062CC08AEF3}" destId="{3E09628B-FD41-4628-96D0-849E510561D3}" srcOrd="1" destOrd="0" presId="urn:microsoft.com/office/officeart/2005/8/layout/vList6"/>
    <dgm:cxn modelId="{6C316B09-4A5E-4428-B103-D442836EAF9F}" type="presParOf" srcId="{C423D481-56CF-4E24-A86B-3062CC08AEF3}" destId="{484712BA-0035-4386-9C82-0744191FE5D6}" srcOrd="2" destOrd="0" presId="urn:microsoft.com/office/officeart/2005/8/layout/vList6"/>
    <dgm:cxn modelId="{CC895A90-6897-47F5-BB09-8902FF43CCBF}" type="presParOf" srcId="{484712BA-0035-4386-9C82-0744191FE5D6}" destId="{E5F556CE-B4C3-44EF-910C-E43470A94523}" srcOrd="0" destOrd="0" presId="urn:microsoft.com/office/officeart/2005/8/layout/vList6"/>
    <dgm:cxn modelId="{16306B55-1C99-4975-8790-3BB1C85D3566}" type="presParOf" srcId="{484712BA-0035-4386-9C82-0744191FE5D6}" destId="{21383B99-D0F1-4F97-A03A-BEE87F7E7751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27B2D7D-42CD-4256-99D8-C650519AF9E7}" type="doc">
      <dgm:prSet loTypeId="urn:microsoft.com/office/officeart/2005/8/layout/pyramid2" loCatId="list" qsTypeId="urn:microsoft.com/office/officeart/2005/8/quickstyle/simple1" qsCatId="simple" csTypeId="urn:microsoft.com/office/officeart/2005/8/colors/accent2_2" csCatId="accent2" phldr="1"/>
      <dgm:spPr/>
    </dgm:pt>
    <dgm:pt modelId="{AB86D3EF-7105-4DB3-8EAF-8F0948D21AE0}">
      <dgm:prSet phldrT="[Text]" custT="1"/>
      <dgm:spPr/>
      <dgm:t>
        <a:bodyPr/>
        <a:lstStyle/>
        <a:p>
          <a:pPr algn="just"/>
          <a:r>
            <a:rPr lang="en-US" sz="1600" dirty="0" err="1"/>
            <a:t>Kenyataan</a:t>
          </a:r>
          <a:r>
            <a:rPr lang="en-US" sz="1600" dirty="0"/>
            <a:t> </a:t>
          </a:r>
          <a:r>
            <a:rPr lang="en-US" sz="1600" dirty="0" err="1"/>
            <a:t>Tawaran</a:t>
          </a:r>
          <a:r>
            <a:rPr lang="en-US" sz="1600" dirty="0"/>
            <a:t> </a:t>
          </a:r>
          <a:r>
            <a:rPr lang="en-US" sz="1600" dirty="0" err="1"/>
            <a:t>Sebut</a:t>
          </a:r>
          <a:r>
            <a:rPr lang="en-US" sz="1600" dirty="0"/>
            <a:t> </a:t>
          </a:r>
          <a:r>
            <a:rPr lang="en-US" sz="1600" dirty="0" err="1"/>
            <a:t>Harga</a:t>
          </a:r>
          <a:r>
            <a:rPr lang="en-US" sz="1600" dirty="0"/>
            <a:t> </a:t>
          </a:r>
          <a:r>
            <a:rPr lang="en-US" sz="1600" dirty="0" err="1"/>
            <a:t>Pelupusan</a:t>
          </a:r>
          <a:r>
            <a:rPr lang="en-US" sz="1600" dirty="0"/>
            <a:t> </a:t>
          </a:r>
          <a:r>
            <a:rPr lang="en-US" sz="1600" dirty="0" err="1"/>
            <a:t>Aset</a:t>
          </a:r>
          <a:r>
            <a:rPr lang="en-US" sz="1600" dirty="0"/>
            <a:t> </a:t>
          </a:r>
          <a:r>
            <a:rPr lang="en-US" sz="1600" dirty="0" err="1"/>
            <a:t>Alih</a:t>
          </a:r>
          <a:r>
            <a:rPr lang="en-US" sz="1600" dirty="0"/>
            <a:t> </a:t>
          </a:r>
          <a:r>
            <a:rPr lang="en-US" sz="1600" dirty="0" err="1"/>
            <a:t>hendaklah</a:t>
          </a:r>
          <a:r>
            <a:rPr lang="en-US" sz="1600" dirty="0"/>
            <a:t> </a:t>
          </a:r>
          <a:r>
            <a:rPr lang="en-US" sz="1600" dirty="0" err="1"/>
            <a:t>seberapa</a:t>
          </a:r>
          <a:r>
            <a:rPr lang="en-US" sz="1600" dirty="0"/>
            <a:t> </a:t>
          </a:r>
          <a:r>
            <a:rPr lang="en-US" sz="1600" dirty="0" err="1"/>
            <a:t>boleh</a:t>
          </a:r>
          <a:r>
            <a:rPr lang="en-US" sz="1600" dirty="0"/>
            <a:t> </a:t>
          </a:r>
          <a:r>
            <a:rPr lang="en-US" sz="1600" dirty="0" err="1"/>
            <a:t>disebarkan</a:t>
          </a:r>
          <a:r>
            <a:rPr lang="en-US" sz="1600" dirty="0"/>
            <a:t> </a:t>
          </a:r>
          <a:r>
            <a:rPr lang="en-US" sz="1600" dirty="0" err="1"/>
            <a:t>secara</a:t>
          </a:r>
          <a:r>
            <a:rPr lang="en-US" sz="1600" dirty="0"/>
            <a:t> </a:t>
          </a:r>
          <a:r>
            <a:rPr lang="en-US" sz="1600" dirty="0" err="1"/>
            <a:t>meluas</a:t>
          </a:r>
          <a:r>
            <a:rPr lang="en-US" sz="1600" dirty="0"/>
            <a:t> </a:t>
          </a:r>
          <a:r>
            <a:rPr lang="en-US" sz="1600" dirty="0" err="1"/>
            <a:t>dengan</a:t>
          </a:r>
          <a:r>
            <a:rPr lang="en-US" sz="1600" dirty="0"/>
            <a:t> </a:t>
          </a:r>
          <a:r>
            <a:rPr lang="en-US" sz="1600" dirty="0" err="1"/>
            <a:t>menggunakan</a:t>
          </a:r>
          <a:r>
            <a:rPr lang="en-US" sz="1600" dirty="0"/>
            <a:t> </a:t>
          </a:r>
          <a:r>
            <a:rPr lang="en-US" sz="1600" b="1" dirty="0"/>
            <a:t>KEW.PA-27.</a:t>
          </a:r>
        </a:p>
        <a:p>
          <a:pPr algn="just"/>
          <a:r>
            <a:rPr lang="en-US" sz="1600" dirty="0" err="1"/>
            <a:t>Sebut</a:t>
          </a:r>
          <a:r>
            <a:rPr lang="en-US" sz="1600" dirty="0"/>
            <a:t> </a:t>
          </a:r>
          <a:r>
            <a:rPr lang="en-US" sz="1600" dirty="0" err="1"/>
            <a:t>harga</a:t>
          </a:r>
          <a:r>
            <a:rPr lang="en-US" sz="1600" dirty="0"/>
            <a:t> juga </a:t>
          </a:r>
          <a:r>
            <a:rPr lang="en-US" sz="1600" dirty="0" err="1"/>
            <a:t>boleh</a:t>
          </a:r>
          <a:r>
            <a:rPr lang="en-US" sz="1600" dirty="0"/>
            <a:t> </a:t>
          </a:r>
          <a:r>
            <a:rPr lang="en-US" sz="1600" dirty="0" err="1"/>
            <a:t>dipaparkan</a:t>
          </a:r>
          <a:r>
            <a:rPr lang="en-US" sz="1600" dirty="0"/>
            <a:t> </a:t>
          </a:r>
          <a:r>
            <a:rPr lang="en-US" sz="1600" dirty="0" err="1"/>
            <a:t>dalam</a:t>
          </a:r>
          <a:r>
            <a:rPr lang="en-US" sz="1600" dirty="0"/>
            <a:t> </a:t>
          </a:r>
          <a:r>
            <a:rPr lang="en-US" sz="1600" dirty="0" err="1"/>
            <a:t>laman</a:t>
          </a:r>
          <a:r>
            <a:rPr lang="en-US" sz="1600" dirty="0"/>
            <a:t> </a:t>
          </a:r>
          <a:r>
            <a:rPr lang="en-US" sz="1600" dirty="0" err="1"/>
            <a:t>sesawang</a:t>
          </a:r>
          <a:r>
            <a:rPr lang="en-US" sz="1600" dirty="0"/>
            <a:t> </a:t>
          </a:r>
          <a:r>
            <a:rPr lang="en-US" sz="1600" dirty="0" err="1"/>
            <a:t>Kementerian</a:t>
          </a:r>
          <a:r>
            <a:rPr lang="en-US" sz="1600" dirty="0"/>
            <a:t> </a:t>
          </a:r>
          <a:r>
            <a:rPr lang="en-US" sz="1600" dirty="0" err="1"/>
            <a:t>atau</a:t>
          </a:r>
          <a:r>
            <a:rPr lang="en-US" sz="1600" dirty="0"/>
            <a:t> </a:t>
          </a:r>
          <a:r>
            <a:rPr lang="en-US" sz="1600" dirty="0" err="1"/>
            <a:t>Jabatan</a:t>
          </a:r>
          <a:r>
            <a:rPr lang="en-US" sz="1600" dirty="0"/>
            <a:t> </a:t>
          </a:r>
          <a:r>
            <a:rPr lang="en-US" sz="1600" dirty="0" err="1"/>
            <a:t>masing-masing</a:t>
          </a:r>
          <a:r>
            <a:rPr lang="en-US" sz="1600" dirty="0"/>
            <a:t>.</a:t>
          </a:r>
        </a:p>
      </dgm:t>
    </dgm:pt>
    <dgm:pt modelId="{38A25BE0-9508-423A-BC54-02038FAC7384}" type="parTrans" cxnId="{7881C05C-65F8-43B9-869A-D2EDAB1E26DE}">
      <dgm:prSet/>
      <dgm:spPr/>
      <dgm:t>
        <a:bodyPr/>
        <a:lstStyle/>
        <a:p>
          <a:endParaRPr lang="en-US"/>
        </a:p>
      </dgm:t>
    </dgm:pt>
    <dgm:pt modelId="{195808A5-6175-41E4-A234-71A58EE0C251}" type="sibTrans" cxnId="{7881C05C-65F8-43B9-869A-D2EDAB1E26DE}">
      <dgm:prSet/>
      <dgm:spPr/>
      <dgm:t>
        <a:bodyPr/>
        <a:lstStyle/>
        <a:p>
          <a:endParaRPr lang="en-US"/>
        </a:p>
      </dgm:t>
    </dgm:pt>
    <dgm:pt modelId="{8B99602B-2BB1-4795-849B-A4B9C72145F0}">
      <dgm:prSet phldrT="[Text]" custT="1"/>
      <dgm:spPr/>
      <dgm:t>
        <a:bodyPr/>
        <a:lstStyle/>
        <a:p>
          <a:pPr algn="just"/>
          <a:r>
            <a:rPr lang="en-US" sz="1600" dirty="0" err="1"/>
            <a:t>Pelawaan</a:t>
          </a:r>
          <a:r>
            <a:rPr lang="en-US" sz="1600" dirty="0"/>
            <a:t> </a:t>
          </a:r>
          <a:r>
            <a:rPr lang="en-US" sz="1600" dirty="0" err="1"/>
            <a:t>sebut</a:t>
          </a:r>
          <a:r>
            <a:rPr lang="en-US" sz="1600" dirty="0"/>
            <a:t> </a:t>
          </a:r>
          <a:r>
            <a:rPr lang="en-US" sz="1600" dirty="0" err="1"/>
            <a:t>harga</a:t>
          </a:r>
          <a:r>
            <a:rPr lang="en-US" sz="1600" dirty="0"/>
            <a:t> </a:t>
          </a:r>
          <a:r>
            <a:rPr lang="en-US" sz="1600" dirty="0" err="1"/>
            <a:t>bagi</a:t>
          </a:r>
          <a:r>
            <a:rPr lang="en-US" sz="1600" dirty="0"/>
            <a:t> </a:t>
          </a:r>
          <a:r>
            <a:rPr lang="en-US" sz="1600" dirty="0" err="1"/>
            <a:t>jualan</a:t>
          </a:r>
          <a:r>
            <a:rPr lang="en-US" sz="1600" dirty="0"/>
            <a:t> </a:t>
          </a:r>
          <a:r>
            <a:rPr lang="en-US" sz="1600" dirty="0" err="1"/>
            <a:t>Aset</a:t>
          </a:r>
          <a:r>
            <a:rPr lang="en-US" sz="1600" dirty="0"/>
            <a:t> </a:t>
          </a:r>
          <a:r>
            <a:rPr lang="en-US" sz="1600" dirty="0" err="1"/>
            <a:t>Alih</a:t>
          </a:r>
          <a:r>
            <a:rPr lang="en-US" sz="1600" dirty="0"/>
            <a:t> </a:t>
          </a:r>
          <a:r>
            <a:rPr lang="en-US" sz="1600" dirty="0" err="1"/>
            <a:t>hendaklah</a:t>
          </a:r>
          <a:r>
            <a:rPr lang="en-US" sz="1600" dirty="0"/>
            <a:t> </a:t>
          </a:r>
          <a:r>
            <a:rPr lang="en-US" sz="1600" dirty="0" err="1"/>
            <a:t>menggunakan</a:t>
          </a:r>
          <a:r>
            <a:rPr lang="en-US" sz="1600" dirty="0"/>
            <a:t> </a:t>
          </a:r>
          <a:r>
            <a:rPr lang="en-US" sz="1600" dirty="0" err="1"/>
            <a:t>Borang</a:t>
          </a:r>
          <a:r>
            <a:rPr lang="en-US" sz="1600" dirty="0"/>
            <a:t> </a:t>
          </a:r>
          <a:r>
            <a:rPr lang="en-US" sz="1600" dirty="0" err="1"/>
            <a:t>Sebut</a:t>
          </a:r>
          <a:r>
            <a:rPr lang="en-US" sz="1600" dirty="0"/>
            <a:t> </a:t>
          </a:r>
          <a:r>
            <a:rPr lang="en-US" sz="1600" dirty="0" err="1"/>
            <a:t>Harga</a:t>
          </a:r>
          <a:r>
            <a:rPr lang="en-US" sz="1600" dirty="0"/>
            <a:t> </a:t>
          </a:r>
          <a:r>
            <a:rPr lang="en-US" sz="1600" dirty="0" err="1"/>
            <a:t>Pelupusan</a:t>
          </a:r>
          <a:r>
            <a:rPr lang="en-US" sz="1600" dirty="0"/>
            <a:t> </a:t>
          </a:r>
          <a:r>
            <a:rPr lang="en-US" sz="1600" dirty="0" err="1"/>
            <a:t>Aset</a:t>
          </a:r>
          <a:r>
            <a:rPr lang="en-US" sz="1600" dirty="0"/>
            <a:t> </a:t>
          </a:r>
          <a:r>
            <a:rPr lang="en-US" sz="1600" dirty="0" err="1"/>
            <a:t>Alih</a:t>
          </a:r>
          <a:r>
            <a:rPr lang="en-US" sz="1600" dirty="0"/>
            <a:t> </a:t>
          </a:r>
          <a:r>
            <a:rPr lang="en-US" sz="1600" b="1" dirty="0"/>
            <a:t>KEW.PA-28.</a:t>
          </a:r>
        </a:p>
      </dgm:t>
    </dgm:pt>
    <dgm:pt modelId="{C056BF0F-2251-4905-B293-7E56837069A1}" type="parTrans" cxnId="{162F86EA-D390-4A47-A136-9D4F0FBDE643}">
      <dgm:prSet/>
      <dgm:spPr/>
      <dgm:t>
        <a:bodyPr/>
        <a:lstStyle/>
        <a:p>
          <a:endParaRPr lang="en-US"/>
        </a:p>
      </dgm:t>
    </dgm:pt>
    <dgm:pt modelId="{076D3A78-E727-4D78-BA90-A24F60E207D2}" type="sibTrans" cxnId="{162F86EA-D390-4A47-A136-9D4F0FBDE643}">
      <dgm:prSet/>
      <dgm:spPr/>
      <dgm:t>
        <a:bodyPr/>
        <a:lstStyle/>
        <a:p>
          <a:endParaRPr lang="en-US"/>
        </a:p>
      </dgm:t>
    </dgm:pt>
    <dgm:pt modelId="{572447EC-09E4-4357-9DE3-F533CB718B52}">
      <dgm:prSet phldrT="[Text]" custT="1"/>
      <dgm:spPr/>
      <dgm:t>
        <a:bodyPr/>
        <a:lstStyle/>
        <a:p>
          <a:pPr algn="just"/>
          <a:r>
            <a:rPr lang="en-US" sz="1600" dirty="0" err="1"/>
            <a:t>Sebut</a:t>
          </a:r>
          <a:r>
            <a:rPr lang="en-US" sz="1600" dirty="0"/>
            <a:t> </a:t>
          </a:r>
          <a:r>
            <a:rPr lang="en-US" sz="1600" dirty="0" err="1"/>
            <a:t>harga</a:t>
          </a:r>
          <a:r>
            <a:rPr lang="en-US" sz="1600" dirty="0"/>
            <a:t>  </a:t>
          </a:r>
          <a:r>
            <a:rPr lang="en-US" sz="1600" dirty="0" err="1"/>
            <a:t>dipelawa</a:t>
          </a:r>
          <a:r>
            <a:rPr lang="en-US" sz="1600" dirty="0"/>
            <a:t> </a:t>
          </a:r>
          <a:r>
            <a:rPr lang="en-US" sz="1600" dirty="0" err="1"/>
            <a:t>sekurang-kurangnya</a:t>
          </a:r>
          <a:r>
            <a:rPr lang="en-US" sz="1600" dirty="0"/>
            <a:t> </a:t>
          </a:r>
          <a:r>
            <a:rPr lang="en-US" sz="1600" dirty="0" err="1"/>
            <a:t>kepada</a:t>
          </a:r>
          <a:r>
            <a:rPr lang="en-US" sz="1600" dirty="0"/>
            <a:t> 5 </a:t>
          </a:r>
          <a:r>
            <a:rPr lang="en-US" sz="1600" dirty="0" err="1"/>
            <a:t>syarikat</a:t>
          </a:r>
          <a:r>
            <a:rPr lang="en-US" sz="1600" dirty="0"/>
            <a:t> </a:t>
          </a:r>
          <a:r>
            <a:rPr lang="en-US" sz="1600" dirty="0" err="1"/>
            <a:t>atau</a:t>
          </a:r>
          <a:r>
            <a:rPr lang="en-US" sz="1600" dirty="0"/>
            <a:t> orang </a:t>
          </a:r>
          <a:r>
            <a:rPr lang="en-US" sz="1600" dirty="0" err="1"/>
            <a:t>perseorangan</a:t>
          </a:r>
          <a:r>
            <a:rPr lang="en-US" sz="1600" dirty="0"/>
            <a:t>. </a:t>
          </a:r>
        </a:p>
        <a:p>
          <a:pPr algn="just"/>
          <a:r>
            <a:rPr lang="en-US" sz="1600" dirty="0" err="1"/>
            <a:t>Walau</a:t>
          </a:r>
          <a:r>
            <a:rPr lang="en-US" sz="1600" dirty="0"/>
            <a:t> </a:t>
          </a:r>
          <a:r>
            <a:rPr lang="en-US" sz="1600" dirty="0" err="1"/>
            <a:t>bagaimanapun</a:t>
          </a:r>
          <a:r>
            <a:rPr lang="en-US" sz="1600" dirty="0"/>
            <a:t> </a:t>
          </a:r>
          <a:r>
            <a:rPr lang="en-US" sz="1600" dirty="0" err="1"/>
            <a:t>sebut</a:t>
          </a:r>
          <a:r>
            <a:rPr lang="en-US" sz="1600" dirty="0"/>
            <a:t> </a:t>
          </a:r>
          <a:r>
            <a:rPr lang="en-US" sz="1600" dirty="0" err="1"/>
            <a:t>harga</a:t>
          </a:r>
          <a:r>
            <a:rPr lang="en-US" sz="1600" dirty="0"/>
            <a:t> </a:t>
          </a:r>
          <a:r>
            <a:rPr lang="en-US" sz="1600" dirty="0" err="1"/>
            <a:t>bagi</a:t>
          </a:r>
          <a:r>
            <a:rPr lang="en-US" sz="1600" dirty="0"/>
            <a:t> </a:t>
          </a:r>
          <a:r>
            <a:rPr lang="en-US" sz="1600" b="1" dirty="0" err="1">
              <a:solidFill>
                <a:schemeClr val="tx1"/>
              </a:solidFill>
            </a:rPr>
            <a:t>jualan</a:t>
          </a:r>
          <a:r>
            <a:rPr lang="en-US" sz="1600" b="1" dirty="0">
              <a:solidFill>
                <a:schemeClr val="tx1"/>
              </a:solidFill>
            </a:rPr>
            <a:t> </a:t>
          </a:r>
          <a:r>
            <a:rPr lang="en-US" sz="1600" b="1" dirty="0" err="1">
              <a:solidFill>
                <a:schemeClr val="tx1"/>
              </a:solidFill>
            </a:rPr>
            <a:t>sisa</a:t>
          </a:r>
          <a:r>
            <a:rPr lang="en-US" sz="1600" b="1" dirty="0">
              <a:solidFill>
                <a:schemeClr val="tx1"/>
              </a:solidFill>
            </a:rPr>
            <a:t> </a:t>
          </a:r>
          <a:r>
            <a:rPr lang="en-US" sz="1600" dirty="0" err="1"/>
            <a:t>hendaklah</a:t>
          </a:r>
          <a:r>
            <a:rPr lang="en-US" sz="1600" dirty="0"/>
            <a:t> </a:t>
          </a:r>
          <a:r>
            <a:rPr lang="en-US" sz="1600" dirty="0" err="1"/>
            <a:t>dipelawa</a:t>
          </a:r>
          <a:r>
            <a:rPr lang="en-US" sz="1600" dirty="0"/>
            <a:t> </a:t>
          </a:r>
          <a:r>
            <a:rPr lang="en-US" sz="1600" dirty="0" err="1"/>
            <a:t>daripada</a:t>
          </a:r>
          <a:r>
            <a:rPr lang="en-US" sz="1600" dirty="0"/>
            <a:t> </a:t>
          </a:r>
          <a:r>
            <a:rPr lang="en-US" sz="1600" b="1" dirty="0" err="1">
              <a:solidFill>
                <a:schemeClr val="tx1"/>
              </a:solidFill>
            </a:rPr>
            <a:t>syarikat</a:t>
          </a:r>
          <a:r>
            <a:rPr lang="en-US" sz="1600" b="1" dirty="0">
              <a:solidFill>
                <a:schemeClr val="tx1"/>
              </a:solidFill>
            </a:rPr>
            <a:t> </a:t>
          </a:r>
          <a:r>
            <a:rPr lang="en-US" sz="1600" dirty="0" err="1"/>
            <a:t>dan</a:t>
          </a:r>
          <a:r>
            <a:rPr lang="en-US" sz="1600" dirty="0"/>
            <a:t> </a:t>
          </a:r>
          <a:r>
            <a:rPr lang="en-US" sz="1600" b="1" dirty="0" err="1">
              <a:solidFill>
                <a:srgbClr val="C00000"/>
              </a:solidFill>
            </a:rPr>
            <a:t>tidak</a:t>
          </a:r>
          <a:r>
            <a:rPr lang="en-US" sz="1600" b="1" dirty="0">
              <a:solidFill>
                <a:srgbClr val="C00000"/>
              </a:solidFill>
            </a:rPr>
            <a:t> </a:t>
          </a:r>
          <a:r>
            <a:rPr lang="en-US" sz="1600" b="1" dirty="0" err="1">
              <a:solidFill>
                <a:srgbClr val="C00000"/>
              </a:solidFill>
            </a:rPr>
            <a:t>dibenarkan</a:t>
          </a:r>
          <a:r>
            <a:rPr lang="en-US" sz="1600" b="1" dirty="0">
              <a:solidFill>
                <a:srgbClr val="C00000"/>
              </a:solidFill>
            </a:rPr>
            <a:t> </a:t>
          </a:r>
          <a:r>
            <a:rPr lang="en-US" sz="1600" b="1" dirty="0" err="1">
              <a:solidFill>
                <a:srgbClr val="C00000"/>
              </a:solidFill>
            </a:rPr>
            <a:t>kepada</a:t>
          </a:r>
          <a:r>
            <a:rPr lang="en-US" sz="1600" b="1" dirty="0">
              <a:solidFill>
                <a:srgbClr val="C00000"/>
              </a:solidFill>
            </a:rPr>
            <a:t> orang </a:t>
          </a:r>
          <a:r>
            <a:rPr lang="en-US" sz="1600" b="1" dirty="0" err="1">
              <a:solidFill>
                <a:srgbClr val="C00000"/>
              </a:solidFill>
            </a:rPr>
            <a:t>perseorangan</a:t>
          </a:r>
          <a:r>
            <a:rPr lang="en-US" sz="1600" b="1" dirty="0">
              <a:solidFill>
                <a:srgbClr val="C00000"/>
              </a:solidFill>
            </a:rPr>
            <a:t>.</a:t>
          </a:r>
        </a:p>
      </dgm:t>
    </dgm:pt>
    <dgm:pt modelId="{B579D08C-5C24-412E-A4BA-98799429E4BF}" type="sibTrans" cxnId="{41F413D5-A6AA-4218-BFAC-550BAF1089E5}">
      <dgm:prSet/>
      <dgm:spPr/>
      <dgm:t>
        <a:bodyPr/>
        <a:lstStyle/>
        <a:p>
          <a:endParaRPr lang="en-US"/>
        </a:p>
      </dgm:t>
    </dgm:pt>
    <dgm:pt modelId="{A35690B7-0360-46B3-A70D-71535F3195E5}" type="parTrans" cxnId="{41F413D5-A6AA-4218-BFAC-550BAF1089E5}">
      <dgm:prSet/>
      <dgm:spPr/>
      <dgm:t>
        <a:bodyPr/>
        <a:lstStyle/>
        <a:p>
          <a:endParaRPr lang="en-US"/>
        </a:p>
      </dgm:t>
    </dgm:pt>
    <dgm:pt modelId="{C86972CD-C293-44C4-AF42-129CF57B8273}" type="pres">
      <dgm:prSet presAssocID="{B27B2D7D-42CD-4256-99D8-C650519AF9E7}" presName="compositeShape" presStyleCnt="0">
        <dgm:presLayoutVars>
          <dgm:dir/>
          <dgm:resizeHandles/>
        </dgm:presLayoutVars>
      </dgm:prSet>
      <dgm:spPr/>
    </dgm:pt>
    <dgm:pt modelId="{FB9D8493-EE6F-4AD4-9D4A-3B8455DBB305}" type="pres">
      <dgm:prSet presAssocID="{B27B2D7D-42CD-4256-99D8-C650519AF9E7}" presName="pyramid" presStyleLbl="node1" presStyleIdx="0" presStyleCnt="1" custLinFactNeighborX="19257" custLinFactNeighborY="2562"/>
      <dgm:spPr>
        <a:solidFill>
          <a:schemeClr val="tx1">
            <a:lumMod val="50000"/>
            <a:lumOff val="50000"/>
          </a:schemeClr>
        </a:solidFill>
      </dgm:spPr>
    </dgm:pt>
    <dgm:pt modelId="{063A3FCF-FE0B-49CF-8CCA-7B18B5892063}" type="pres">
      <dgm:prSet presAssocID="{B27B2D7D-42CD-4256-99D8-C650519AF9E7}" presName="theList" presStyleCnt="0"/>
      <dgm:spPr/>
    </dgm:pt>
    <dgm:pt modelId="{4C56948C-DC71-4FE2-88AC-9C702C461922}" type="pres">
      <dgm:prSet presAssocID="{572447EC-09E4-4357-9DE3-F533CB718B52}" presName="aNode" presStyleLbl="fgAcc1" presStyleIdx="0" presStyleCnt="3" custScaleX="238641" custScaleY="249047" custLinFactY="-15771" custLinFactNeighborX="-3801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FAF9AD-5CC1-4061-99EC-1239C4155CEA}" type="pres">
      <dgm:prSet presAssocID="{572447EC-09E4-4357-9DE3-F533CB718B52}" presName="aSpace" presStyleCnt="0"/>
      <dgm:spPr/>
    </dgm:pt>
    <dgm:pt modelId="{424B8EC6-F21E-4275-81AE-77F1E2F9CFA2}" type="pres">
      <dgm:prSet presAssocID="{AB86D3EF-7105-4DB3-8EAF-8F0948D21AE0}" presName="aNode" presStyleLbl="fgAcc1" presStyleIdx="1" presStyleCnt="3" custScaleX="238641" custScaleY="336444" custLinFactNeighborX="-3801" custLinFactNeighborY="-205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536773-FBAB-4DEC-81C9-8CF9E258222B}" type="pres">
      <dgm:prSet presAssocID="{AB86D3EF-7105-4DB3-8EAF-8F0948D21AE0}" presName="aSpace" presStyleCnt="0"/>
      <dgm:spPr/>
    </dgm:pt>
    <dgm:pt modelId="{78902072-D9A4-4A07-A964-C3C2A1163759}" type="pres">
      <dgm:prSet presAssocID="{8B99602B-2BB1-4795-849B-A4B9C72145F0}" presName="aNode" presStyleLbl="fgAcc1" presStyleIdx="2" presStyleCnt="3" custScaleX="235931" custScaleY="176840" custLinFactY="39617" custLinFactNeighborX="-2210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AFF51A-D9A1-42FD-A860-A2D2FAF098C3}" type="pres">
      <dgm:prSet presAssocID="{8B99602B-2BB1-4795-849B-A4B9C72145F0}" presName="aSpace" presStyleCnt="0"/>
      <dgm:spPr/>
    </dgm:pt>
  </dgm:ptLst>
  <dgm:cxnLst>
    <dgm:cxn modelId="{7881C05C-65F8-43B9-869A-D2EDAB1E26DE}" srcId="{B27B2D7D-42CD-4256-99D8-C650519AF9E7}" destId="{AB86D3EF-7105-4DB3-8EAF-8F0948D21AE0}" srcOrd="1" destOrd="0" parTransId="{38A25BE0-9508-423A-BC54-02038FAC7384}" sibTransId="{195808A5-6175-41E4-A234-71A58EE0C251}"/>
    <dgm:cxn modelId="{8F1031D1-464C-497F-BCE9-A1AB8122712D}" type="presOf" srcId="{B27B2D7D-42CD-4256-99D8-C650519AF9E7}" destId="{C86972CD-C293-44C4-AF42-129CF57B8273}" srcOrd="0" destOrd="0" presId="urn:microsoft.com/office/officeart/2005/8/layout/pyramid2"/>
    <dgm:cxn modelId="{41F413D5-A6AA-4218-BFAC-550BAF1089E5}" srcId="{B27B2D7D-42CD-4256-99D8-C650519AF9E7}" destId="{572447EC-09E4-4357-9DE3-F533CB718B52}" srcOrd="0" destOrd="0" parTransId="{A35690B7-0360-46B3-A70D-71535F3195E5}" sibTransId="{B579D08C-5C24-412E-A4BA-98799429E4BF}"/>
    <dgm:cxn modelId="{8261B9AE-1AD9-4EA6-8A5A-0FC31E808FF0}" type="presOf" srcId="{572447EC-09E4-4357-9DE3-F533CB718B52}" destId="{4C56948C-DC71-4FE2-88AC-9C702C461922}" srcOrd="0" destOrd="0" presId="urn:microsoft.com/office/officeart/2005/8/layout/pyramid2"/>
    <dgm:cxn modelId="{636796D4-EDB2-424D-9489-234CA58EE392}" type="presOf" srcId="{8B99602B-2BB1-4795-849B-A4B9C72145F0}" destId="{78902072-D9A4-4A07-A964-C3C2A1163759}" srcOrd="0" destOrd="0" presId="urn:microsoft.com/office/officeart/2005/8/layout/pyramid2"/>
    <dgm:cxn modelId="{162F86EA-D390-4A47-A136-9D4F0FBDE643}" srcId="{B27B2D7D-42CD-4256-99D8-C650519AF9E7}" destId="{8B99602B-2BB1-4795-849B-A4B9C72145F0}" srcOrd="2" destOrd="0" parTransId="{C056BF0F-2251-4905-B293-7E56837069A1}" sibTransId="{076D3A78-E727-4D78-BA90-A24F60E207D2}"/>
    <dgm:cxn modelId="{509B137B-BA9B-40F0-A611-AC6A17A9E31E}" type="presOf" srcId="{AB86D3EF-7105-4DB3-8EAF-8F0948D21AE0}" destId="{424B8EC6-F21E-4275-81AE-77F1E2F9CFA2}" srcOrd="0" destOrd="0" presId="urn:microsoft.com/office/officeart/2005/8/layout/pyramid2"/>
    <dgm:cxn modelId="{2257CDF1-48C0-4ABA-ABB0-DAFB2EC44741}" type="presParOf" srcId="{C86972CD-C293-44C4-AF42-129CF57B8273}" destId="{FB9D8493-EE6F-4AD4-9D4A-3B8455DBB305}" srcOrd="0" destOrd="0" presId="urn:microsoft.com/office/officeart/2005/8/layout/pyramid2"/>
    <dgm:cxn modelId="{6DA905A1-A4C8-4E89-8C89-1C4F2980C128}" type="presParOf" srcId="{C86972CD-C293-44C4-AF42-129CF57B8273}" destId="{063A3FCF-FE0B-49CF-8CCA-7B18B5892063}" srcOrd="1" destOrd="0" presId="urn:microsoft.com/office/officeart/2005/8/layout/pyramid2"/>
    <dgm:cxn modelId="{06965E9D-364A-450D-A810-1D05165A867B}" type="presParOf" srcId="{063A3FCF-FE0B-49CF-8CCA-7B18B5892063}" destId="{4C56948C-DC71-4FE2-88AC-9C702C461922}" srcOrd="0" destOrd="0" presId="urn:microsoft.com/office/officeart/2005/8/layout/pyramid2"/>
    <dgm:cxn modelId="{EF5826F2-684D-425B-BE21-1BE554B27A8F}" type="presParOf" srcId="{063A3FCF-FE0B-49CF-8CCA-7B18B5892063}" destId="{46FAF9AD-5CC1-4061-99EC-1239C4155CEA}" srcOrd="1" destOrd="0" presId="urn:microsoft.com/office/officeart/2005/8/layout/pyramid2"/>
    <dgm:cxn modelId="{6C6CB2FD-174C-49FE-8DC5-E8F26BAFA2BA}" type="presParOf" srcId="{063A3FCF-FE0B-49CF-8CCA-7B18B5892063}" destId="{424B8EC6-F21E-4275-81AE-77F1E2F9CFA2}" srcOrd="2" destOrd="0" presId="urn:microsoft.com/office/officeart/2005/8/layout/pyramid2"/>
    <dgm:cxn modelId="{8FFA04C8-0962-4D82-BD1C-1B38F25E9716}" type="presParOf" srcId="{063A3FCF-FE0B-49CF-8CCA-7B18B5892063}" destId="{EA536773-FBAB-4DEC-81C9-8CF9E258222B}" srcOrd="3" destOrd="0" presId="urn:microsoft.com/office/officeart/2005/8/layout/pyramid2"/>
    <dgm:cxn modelId="{835D4E6C-5C71-471E-A3AD-DC303DDC9B6D}" type="presParOf" srcId="{063A3FCF-FE0B-49CF-8CCA-7B18B5892063}" destId="{78902072-D9A4-4A07-A964-C3C2A1163759}" srcOrd="4" destOrd="0" presId="urn:microsoft.com/office/officeart/2005/8/layout/pyramid2"/>
    <dgm:cxn modelId="{2B46FDA4-4741-4EEE-9C4C-22367363291E}" type="presParOf" srcId="{063A3FCF-FE0B-49CF-8CCA-7B18B5892063}" destId="{C5AFF51A-D9A1-42FD-A860-A2D2FAF098C3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2A3FC0F-7052-4326-BC26-8F75D069BF04}" type="doc">
      <dgm:prSet loTypeId="urn:microsoft.com/office/officeart/2005/8/layout/chevron2" loCatId="process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8468DD2C-21F8-4CC6-B43F-7434018E59FF}">
      <dgm:prSet phldrT="[Text]" custT="1"/>
      <dgm:spPr/>
      <dgm:t>
        <a:bodyPr/>
        <a:lstStyle/>
        <a:p>
          <a:endParaRPr lang="en-US" sz="2000" dirty="0"/>
        </a:p>
      </dgm:t>
    </dgm:pt>
    <dgm:pt modelId="{3F0E8AE6-2F48-4A9A-B824-9DEAC15F653E}" type="parTrans" cxnId="{4A53FF7B-4472-4D02-A382-731D6271CCCF}">
      <dgm:prSet/>
      <dgm:spPr/>
      <dgm:t>
        <a:bodyPr/>
        <a:lstStyle/>
        <a:p>
          <a:endParaRPr lang="en-US" sz="1400"/>
        </a:p>
      </dgm:t>
    </dgm:pt>
    <dgm:pt modelId="{59D8B4FB-2818-4DD7-86D2-AB791F947FAC}" type="sibTrans" cxnId="{4A53FF7B-4472-4D02-A382-731D6271CCCF}">
      <dgm:prSet/>
      <dgm:spPr/>
      <dgm:t>
        <a:bodyPr/>
        <a:lstStyle/>
        <a:p>
          <a:endParaRPr lang="en-US" sz="1400"/>
        </a:p>
      </dgm:t>
    </dgm:pt>
    <dgm:pt modelId="{29A51232-2B02-465F-B127-A96D01C8A9F8}">
      <dgm:prSet phldrT="[Text]" custT="1"/>
      <dgm:spPr/>
      <dgm:t>
        <a:bodyPr/>
        <a:lstStyle/>
        <a:p>
          <a:endParaRPr lang="en-US" sz="2000" dirty="0"/>
        </a:p>
      </dgm:t>
    </dgm:pt>
    <dgm:pt modelId="{A61D8EAF-B8F0-4027-8721-A8CB0FD4F2E2}" type="parTrans" cxnId="{015652E0-BC2E-4670-A94F-1AD29AEDEAD2}">
      <dgm:prSet/>
      <dgm:spPr/>
      <dgm:t>
        <a:bodyPr/>
        <a:lstStyle/>
        <a:p>
          <a:endParaRPr lang="en-US" sz="1400"/>
        </a:p>
      </dgm:t>
    </dgm:pt>
    <dgm:pt modelId="{BEDA263B-88B7-4AE7-AA37-BCBE327B94E7}" type="sibTrans" cxnId="{015652E0-BC2E-4670-A94F-1AD29AEDEAD2}">
      <dgm:prSet/>
      <dgm:spPr/>
      <dgm:t>
        <a:bodyPr/>
        <a:lstStyle/>
        <a:p>
          <a:endParaRPr lang="en-US" sz="1400"/>
        </a:p>
      </dgm:t>
    </dgm:pt>
    <dgm:pt modelId="{2A0288A4-12F7-40AE-B885-275359F6013D}">
      <dgm:prSet phldrT="[Text]" custT="1"/>
      <dgm:spPr/>
      <dgm:t>
        <a:bodyPr/>
        <a:lstStyle/>
        <a:p>
          <a:endParaRPr lang="en-US" sz="2000" dirty="0"/>
        </a:p>
      </dgm:t>
    </dgm:pt>
    <dgm:pt modelId="{A78BBB0C-174B-47A0-B452-423E2BCCC14D}" type="parTrans" cxnId="{4F43380E-A350-4C69-9EC7-BB130917AD6A}">
      <dgm:prSet/>
      <dgm:spPr/>
      <dgm:t>
        <a:bodyPr/>
        <a:lstStyle/>
        <a:p>
          <a:endParaRPr lang="en-US" sz="1400"/>
        </a:p>
      </dgm:t>
    </dgm:pt>
    <dgm:pt modelId="{47268851-ADC5-4E8E-B529-F4BF98F8BC76}" type="sibTrans" cxnId="{4F43380E-A350-4C69-9EC7-BB130917AD6A}">
      <dgm:prSet/>
      <dgm:spPr/>
      <dgm:t>
        <a:bodyPr/>
        <a:lstStyle/>
        <a:p>
          <a:endParaRPr lang="en-US" sz="1400"/>
        </a:p>
      </dgm:t>
    </dgm:pt>
    <dgm:pt modelId="{60CD8E78-4150-45DE-A06E-1C79B80F3AA6}">
      <dgm:prSet custT="1"/>
      <dgm:spPr/>
      <dgm:t>
        <a:bodyPr/>
        <a:lstStyle/>
        <a:p>
          <a:pPr algn="just"/>
          <a:r>
            <a:rPr lang="en-US" sz="1400" dirty="0" err="1"/>
            <a:t>Ketua</a:t>
          </a:r>
          <a:r>
            <a:rPr lang="en-US" sz="1400" dirty="0"/>
            <a:t> </a:t>
          </a:r>
          <a:r>
            <a:rPr lang="en-US" sz="1400" dirty="0" err="1"/>
            <a:t>Jabatan</a:t>
          </a:r>
          <a:r>
            <a:rPr lang="en-US" sz="1400" dirty="0"/>
            <a:t>  </a:t>
          </a:r>
          <a:r>
            <a:rPr lang="en-US" sz="1400" dirty="0" err="1"/>
            <a:t>hendaklah</a:t>
          </a:r>
          <a:r>
            <a:rPr lang="en-US" sz="1400" dirty="0"/>
            <a:t> </a:t>
          </a:r>
          <a:r>
            <a:rPr lang="en-US" sz="1400" dirty="0" err="1"/>
            <a:t>memastikan</a:t>
          </a:r>
          <a:r>
            <a:rPr lang="en-US" sz="1400" dirty="0"/>
            <a:t> </a:t>
          </a:r>
          <a:r>
            <a:rPr lang="en-US" sz="1400" dirty="0" err="1"/>
            <a:t>beliau</a:t>
          </a:r>
          <a:r>
            <a:rPr lang="en-US" sz="1400" dirty="0"/>
            <a:t> </a:t>
          </a:r>
          <a:r>
            <a:rPr lang="en-US" sz="1400" dirty="0" err="1"/>
            <a:t>sendiri</a:t>
          </a:r>
          <a:r>
            <a:rPr lang="en-US" sz="1400" dirty="0"/>
            <a:t> </a:t>
          </a:r>
          <a:r>
            <a:rPr lang="en-US" sz="1400" dirty="0" err="1"/>
            <a:t>atau</a:t>
          </a:r>
          <a:r>
            <a:rPr lang="en-US" sz="1400" dirty="0"/>
            <a:t> </a:t>
          </a:r>
          <a:r>
            <a:rPr lang="en-US" sz="1400" dirty="0" err="1"/>
            <a:t>pegawai-pegawai</a:t>
          </a:r>
          <a:r>
            <a:rPr lang="en-US" sz="1400" dirty="0"/>
            <a:t> lain yang </a:t>
          </a:r>
          <a:r>
            <a:rPr lang="en-US" sz="1400" dirty="0" err="1"/>
            <a:t>menguruskan</a:t>
          </a:r>
          <a:r>
            <a:rPr lang="en-US" sz="1400" dirty="0"/>
            <a:t> tender </a:t>
          </a:r>
          <a:r>
            <a:rPr lang="en-US" sz="1400" dirty="0" err="1"/>
            <a:t>tidak</a:t>
          </a:r>
          <a:r>
            <a:rPr lang="en-US" sz="1400" dirty="0"/>
            <a:t> </a:t>
          </a:r>
          <a:r>
            <a:rPr lang="en-US" sz="1400" dirty="0" err="1"/>
            <a:t>mempunyai</a:t>
          </a:r>
          <a:r>
            <a:rPr lang="en-US" sz="1400" dirty="0"/>
            <a:t> </a:t>
          </a:r>
          <a:r>
            <a:rPr lang="en-US" sz="1400" dirty="0" err="1"/>
            <a:t>sebarang</a:t>
          </a:r>
          <a:r>
            <a:rPr lang="en-US" sz="1400" dirty="0"/>
            <a:t> </a:t>
          </a:r>
          <a:r>
            <a:rPr lang="en-US" sz="1400" dirty="0" err="1"/>
            <a:t>kepentingan</a:t>
          </a:r>
          <a:r>
            <a:rPr lang="en-US" sz="1400" dirty="0"/>
            <a:t> </a:t>
          </a:r>
          <a:r>
            <a:rPr lang="en-US" sz="1400" dirty="0" err="1"/>
            <a:t>persendirian</a:t>
          </a:r>
          <a:r>
            <a:rPr lang="en-US" sz="1400" dirty="0"/>
            <a:t> </a:t>
          </a:r>
          <a:r>
            <a:rPr lang="en-US" sz="1400" dirty="0" err="1"/>
            <a:t>atau</a:t>
          </a:r>
          <a:r>
            <a:rPr lang="en-US" sz="1400" dirty="0"/>
            <a:t> </a:t>
          </a:r>
          <a:r>
            <a:rPr lang="en-US" sz="1400" dirty="0" err="1"/>
            <a:t>kepentingan</a:t>
          </a:r>
          <a:r>
            <a:rPr lang="en-US" sz="1400" dirty="0"/>
            <a:t> </a:t>
          </a:r>
          <a:r>
            <a:rPr lang="en-US" sz="1400" dirty="0" err="1"/>
            <a:t>terletak</a:t>
          </a:r>
          <a:r>
            <a:rPr lang="en-US" sz="1400" dirty="0"/>
            <a:t> </a:t>
          </a:r>
          <a:r>
            <a:rPr lang="en-US" sz="1400" dirty="0" err="1"/>
            <a:t>hak</a:t>
          </a:r>
          <a:r>
            <a:rPr lang="en-US" sz="1400" dirty="0"/>
            <a:t> </a:t>
          </a:r>
          <a:r>
            <a:rPr lang="en-US" sz="1400" dirty="0" err="1"/>
            <a:t>mengenai</a:t>
          </a:r>
          <a:r>
            <a:rPr lang="en-US" sz="1400" dirty="0"/>
            <a:t> </a:t>
          </a:r>
          <a:r>
            <a:rPr lang="en-US" sz="1400" dirty="0" err="1"/>
            <a:t>sebut</a:t>
          </a:r>
          <a:r>
            <a:rPr lang="en-US" sz="1400" dirty="0"/>
            <a:t> </a:t>
          </a:r>
          <a:r>
            <a:rPr lang="en-US" sz="1400" dirty="0" err="1"/>
            <a:t>harga</a:t>
          </a:r>
          <a:r>
            <a:rPr lang="en-US" sz="1400" dirty="0"/>
            <a:t>  </a:t>
          </a:r>
          <a:r>
            <a:rPr lang="en-US" sz="1400" dirty="0" err="1"/>
            <a:t>itu</a:t>
          </a:r>
          <a:r>
            <a:rPr lang="en-US" sz="1400" dirty="0"/>
            <a:t>.</a:t>
          </a:r>
        </a:p>
      </dgm:t>
    </dgm:pt>
    <dgm:pt modelId="{753D81F3-1A99-4021-9356-FE165123F866}" type="parTrans" cxnId="{42D6EA32-83B4-45ED-9740-509634B9357A}">
      <dgm:prSet/>
      <dgm:spPr/>
      <dgm:t>
        <a:bodyPr/>
        <a:lstStyle/>
        <a:p>
          <a:endParaRPr lang="en-US" sz="1400"/>
        </a:p>
      </dgm:t>
    </dgm:pt>
    <dgm:pt modelId="{0E6FFB50-32D6-4593-91D4-FBA8A5C1E3CF}" type="sibTrans" cxnId="{42D6EA32-83B4-45ED-9740-509634B9357A}">
      <dgm:prSet/>
      <dgm:spPr/>
      <dgm:t>
        <a:bodyPr/>
        <a:lstStyle/>
        <a:p>
          <a:endParaRPr lang="en-US" sz="1400"/>
        </a:p>
      </dgm:t>
    </dgm:pt>
    <dgm:pt modelId="{2C2D6237-05F5-4340-9593-3A0C452F568B}">
      <dgm:prSet custT="1"/>
      <dgm:spPr/>
      <dgm:t>
        <a:bodyPr/>
        <a:lstStyle/>
        <a:p>
          <a:pPr algn="just"/>
          <a:r>
            <a:rPr lang="en-US" sz="1400" dirty="0" err="1"/>
            <a:t>Jika</a:t>
          </a:r>
          <a:r>
            <a:rPr lang="en-US" sz="1400" dirty="0"/>
            <a:t> </a:t>
          </a:r>
          <a:r>
            <a:rPr lang="en-US" sz="1400" dirty="0" err="1"/>
            <a:t>Ketua</a:t>
          </a:r>
          <a:r>
            <a:rPr lang="en-US" sz="1400" dirty="0"/>
            <a:t> </a:t>
          </a:r>
          <a:r>
            <a:rPr lang="en-US" sz="1400" dirty="0" err="1"/>
            <a:t>Jabatan</a:t>
          </a:r>
          <a:r>
            <a:rPr lang="en-US" sz="1400" dirty="0"/>
            <a:t> </a:t>
          </a:r>
          <a:r>
            <a:rPr lang="en-US" sz="1400" dirty="0" err="1"/>
            <a:t>atau</a:t>
          </a:r>
          <a:r>
            <a:rPr lang="en-US" sz="1400" dirty="0"/>
            <a:t> </a:t>
          </a:r>
          <a:r>
            <a:rPr lang="en-US" sz="1400" dirty="0" err="1"/>
            <a:t>pegawai-pegawai</a:t>
          </a:r>
          <a:r>
            <a:rPr lang="en-US" sz="1400" dirty="0"/>
            <a:t> lain yang </a:t>
          </a:r>
          <a:r>
            <a:rPr lang="en-US" sz="1400" dirty="0" err="1"/>
            <a:t>menguruskan</a:t>
          </a:r>
          <a:r>
            <a:rPr lang="en-US" sz="1400" dirty="0"/>
            <a:t> tender </a:t>
          </a:r>
          <a:r>
            <a:rPr lang="en-US" sz="1400" dirty="0" err="1"/>
            <a:t>mempunyai</a:t>
          </a:r>
          <a:r>
            <a:rPr lang="en-US" sz="1400" dirty="0"/>
            <a:t> </a:t>
          </a:r>
          <a:r>
            <a:rPr lang="en-US" sz="1400" dirty="0" err="1"/>
            <a:t>apa-apa</a:t>
          </a:r>
          <a:r>
            <a:rPr lang="en-US" sz="1400" dirty="0"/>
            <a:t> </a:t>
          </a:r>
          <a:r>
            <a:rPr lang="en-US" sz="1400" dirty="0" err="1"/>
            <a:t>kepentingan</a:t>
          </a:r>
          <a:r>
            <a:rPr lang="en-US" sz="1400" dirty="0"/>
            <a:t> </a:t>
          </a:r>
          <a:r>
            <a:rPr lang="en-US" sz="1400" dirty="0" err="1"/>
            <a:t>persendirian</a:t>
          </a:r>
          <a:r>
            <a:rPr lang="en-US" sz="1400" dirty="0"/>
            <a:t> </a:t>
          </a:r>
          <a:r>
            <a:rPr lang="en-US" sz="1400" dirty="0" err="1"/>
            <a:t>atau</a:t>
          </a:r>
          <a:r>
            <a:rPr lang="en-US" sz="1400" dirty="0"/>
            <a:t> </a:t>
          </a:r>
          <a:r>
            <a:rPr lang="en-US" sz="1400" dirty="0" err="1"/>
            <a:t>kepentingan</a:t>
          </a:r>
          <a:r>
            <a:rPr lang="en-US" sz="1400" dirty="0"/>
            <a:t> </a:t>
          </a:r>
          <a:r>
            <a:rPr lang="en-US" sz="1400" dirty="0" err="1"/>
            <a:t>terletak</a:t>
          </a:r>
          <a:r>
            <a:rPr lang="en-US" sz="1400" dirty="0"/>
            <a:t> </a:t>
          </a:r>
          <a:r>
            <a:rPr lang="en-US" sz="1400" dirty="0" err="1"/>
            <a:t>hak</a:t>
          </a:r>
          <a:r>
            <a:rPr lang="en-US" sz="1400" dirty="0"/>
            <a:t>, </a:t>
          </a:r>
          <a:r>
            <a:rPr lang="en-US" sz="1400" dirty="0" err="1"/>
            <a:t>Pegawai</a:t>
          </a:r>
          <a:r>
            <a:rPr lang="en-US" sz="1400" dirty="0"/>
            <a:t> </a:t>
          </a:r>
          <a:r>
            <a:rPr lang="en-US" sz="1400" dirty="0" err="1"/>
            <a:t>Ketua</a:t>
          </a:r>
          <a:r>
            <a:rPr lang="en-US" sz="1400" dirty="0"/>
            <a:t> </a:t>
          </a:r>
          <a:r>
            <a:rPr lang="en-US" sz="1400" dirty="0" err="1"/>
            <a:t>Jabatan</a:t>
          </a:r>
          <a:r>
            <a:rPr lang="en-US" sz="1400" dirty="0"/>
            <a:t> </a:t>
          </a:r>
          <a:r>
            <a:rPr lang="en-US" sz="1400" dirty="0" err="1"/>
            <a:t>atau</a:t>
          </a:r>
          <a:r>
            <a:rPr lang="en-US" sz="1400" dirty="0"/>
            <a:t> </a:t>
          </a:r>
          <a:r>
            <a:rPr lang="en-US" sz="1400" dirty="0" err="1"/>
            <a:t>pegawai-pegawai</a:t>
          </a:r>
          <a:r>
            <a:rPr lang="en-US" sz="1400" dirty="0"/>
            <a:t> lain </a:t>
          </a:r>
          <a:r>
            <a:rPr lang="en-US" sz="1400" dirty="0" err="1"/>
            <a:t>berkenaan</a:t>
          </a:r>
          <a:r>
            <a:rPr lang="en-US" sz="1400" dirty="0"/>
            <a:t> </a:t>
          </a:r>
          <a:r>
            <a:rPr lang="en-US" sz="1400" dirty="0" err="1"/>
            <a:t>hendaklah</a:t>
          </a:r>
          <a:r>
            <a:rPr lang="en-US" sz="1400" dirty="0"/>
            <a:t> </a:t>
          </a:r>
          <a:r>
            <a:rPr lang="en-US" sz="1400" dirty="0" err="1"/>
            <a:t>mengisytiharkan</a:t>
          </a:r>
          <a:r>
            <a:rPr lang="en-US" sz="1400" dirty="0"/>
            <a:t> </a:t>
          </a:r>
          <a:r>
            <a:rPr lang="en-US" sz="1400" dirty="0" err="1"/>
            <a:t>kepentingan</a:t>
          </a:r>
          <a:r>
            <a:rPr lang="en-US" sz="1400" dirty="0"/>
            <a:t> </a:t>
          </a:r>
          <a:r>
            <a:rPr lang="en-US" sz="1400" dirty="0" err="1"/>
            <a:t>tersebut</a:t>
          </a:r>
          <a:r>
            <a:rPr lang="en-US" sz="1400" dirty="0"/>
            <a:t> </a:t>
          </a:r>
          <a:r>
            <a:rPr lang="en-US" sz="1400" dirty="0" err="1"/>
            <a:t>secara</a:t>
          </a:r>
          <a:r>
            <a:rPr lang="en-US" sz="1400" dirty="0"/>
            <a:t> </a:t>
          </a:r>
          <a:r>
            <a:rPr lang="en-US" sz="1400" dirty="0" err="1"/>
            <a:t>bertulis</a:t>
          </a:r>
          <a:r>
            <a:rPr lang="en-US" sz="1400" dirty="0"/>
            <a:t> </a:t>
          </a:r>
          <a:r>
            <a:rPr lang="en-US" sz="1400" dirty="0" err="1"/>
            <a:t>dan</a:t>
          </a:r>
          <a:r>
            <a:rPr lang="en-US" sz="1400" dirty="0"/>
            <a:t> </a:t>
          </a:r>
          <a:r>
            <a:rPr lang="en-US" sz="1400" dirty="0" err="1"/>
            <a:t>dan</a:t>
          </a:r>
          <a:r>
            <a:rPr lang="en-US" sz="1400" dirty="0"/>
            <a:t> </a:t>
          </a:r>
          <a:r>
            <a:rPr lang="en-US" sz="1400" dirty="0" err="1"/>
            <a:t>menarik</a:t>
          </a:r>
          <a:r>
            <a:rPr lang="en-US" sz="1400" dirty="0"/>
            <a:t> </a:t>
          </a:r>
          <a:r>
            <a:rPr lang="en-US" sz="1400" dirty="0" err="1"/>
            <a:t>diri</a:t>
          </a:r>
          <a:r>
            <a:rPr lang="en-US" sz="1400" dirty="0"/>
            <a:t> </a:t>
          </a:r>
          <a:r>
            <a:rPr lang="en-US" sz="1400" dirty="0" err="1"/>
            <a:t>dari</a:t>
          </a:r>
          <a:r>
            <a:rPr lang="en-US" sz="1400" dirty="0"/>
            <a:t> </a:t>
          </a:r>
          <a:r>
            <a:rPr lang="en-US" sz="1400" dirty="0" err="1"/>
            <a:t>menguruskan</a:t>
          </a:r>
          <a:r>
            <a:rPr lang="en-US" sz="1400" dirty="0"/>
            <a:t> </a:t>
          </a:r>
          <a:r>
            <a:rPr lang="en-US" sz="1400" dirty="0" err="1"/>
            <a:t>sebut</a:t>
          </a:r>
          <a:r>
            <a:rPr lang="en-US" sz="1400" dirty="0"/>
            <a:t> </a:t>
          </a:r>
          <a:r>
            <a:rPr lang="en-US" sz="1400" dirty="0" err="1"/>
            <a:t>harga</a:t>
          </a:r>
          <a:r>
            <a:rPr lang="en-US" sz="1400" dirty="0"/>
            <a:t> </a:t>
          </a:r>
          <a:r>
            <a:rPr lang="en-US" sz="1400" dirty="0" err="1"/>
            <a:t>itu</a:t>
          </a:r>
          <a:r>
            <a:rPr lang="en-US" sz="1400" dirty="0"/>
            <a:t>.</a:t>
          </a:r>
        </a:p>
      </dgm:t>
    </dgm:pt>
    <dgm:pt modelId="{C5F7E977-7D25-41C5-8DB2-0FDF661CAF8A}" type="parTrans" cxnId="{C4C78868-862E-4497-AFF4-D17E4F958BC0}">
      <dgm:prSet/>
      <dgm:spPr/>
      <dgm:t>
        <a:bodyPr/>
        <a:lstStyle/>
        <a:p>
          <a:endParaRPr lang="en-US" sz="1400"/>
        </a:p>
      </dgm:t>
    </dgm:pt>
    <dgm:pt modelId="{61FC8CB9-19A4-4E94-A547-6E5CB54213DC}" type="sibTrans" cxnId="{C4C78868-862E-4497-AFF4-D17E4F958BC0}">
      <dgm:prSet/>
      <dgm:spPr/>
      <dgm:t>
        <a:bodyPr/>
        <a:lstStyle/>
        <a:p>
          <a:endParaRPr lang="en-US" sz="1400"/>
        </a:p>
      </dgm:t>
    </dgm:pt>
    <dgm:pt modelId="{15D5F534-8CE5-45EE-81AB-7D69995415E1}">
      <dgm:prSet custT="1"/>
      <dgm:spPr/>
      <dgm:t>
        <a:bodyPr/>
        <a:lstStyle/>
        <a:p>
          <a:pPr algn="just"/>
          <a:r>
            <a:rPr lang="en-US" sz="1400" dirty="0" err="1"/>
            <a:t>Pengisytiharan</a:t>
          </a:r>
          <a:r>
            <a:rPr lang="en-US" sz="1400" dirty="0"/>
            <a:t> </a:t>
          </a:r>
          <a:r>
            <a:rPr lang="en-US" sz="1400" dirty="0" err="1"/>
            <a:t>bertulis</a:t>
          </a:r>
          <a:r>
            <a:rPr lang="en-US" sz="1400" dirty="0"/>
            <a:t> </a:t>
          </a:r>
          <a:r>
            <a:rPr lang="en-US" sz="1400" dirty="0" err="1"/>
            <a:t>ini</a:t>
          </a:r>
          <a:r>
            <a:rPr lang="en-US" sz="1400" dirty="0"/>
            <a:t> </a:t>
          </a:r>
          <a:r>
            <a:rPr lang="en-US" sz="1400" dirty="0" err="1"/>
            <a:t>hemdaklah</a:t>
          </a:r>
          <a:r>
            <a:rPr lang="en-US" sz="1400" dirty="0"/>
            <a:t> </a:t>
          </a:r>
          <a:r>
            <a:rPr lang="en-US" sz="1400" dirty="0" err="1"/>
            <a:t>disertakan</a:t>
          </a:r>
          <a:r>
            <a:rPr lang="en-US" sz="1400" dirty="0"/>
            <a:t> </a:t>
          </a:r>
          <a:r>
            <a:rPr lang="en-US" sz="1400" dirty="0" err="1"/>
            <a:t>bersama</a:t>
          </a:r>
          <a:r>
            <a:rPr lang="en-US" sz="1400" dirty="0"/>
            <a:t> </a:t>
          </a:r>
          <a:r>
            <a:rPr lang="en-US" sz="1400" dirty="0" err="1"/>
            <a:t>jadual</a:t>
          </a:r>
          <a:r>
            <a:rPr lang="en-US" sz="1400" dirty="0"/>
            <a:t> </a:t>
          </a:r>
          <a:r>
            <a:rPr lang="en-US" sz="1400" dirty="0" err="1"/>
            <a:t>dan</a:t>
          </a:r>
          <a:r>
            <a:rPr lang="en-US" sz="1400" dirty="0"/>
            <a:t> </a:t>
          </a:r>
          <a:r>
            <a:rPr lang="en-US" sz="1400" dirty="0" err="1"/>
            <a:t>analisis</a:t>
          </a:r>
          <a:r>
            <a:rPr lang="en-US" sz="1400" dirty="0"/>
            <a:t> </a:t>
          </a:r>
          <a:r>
            <a:rPr lang="en-US" sz="1400" dirty="0" err="1"/>
            <a:t>sebut</a:t>
          </a:r>
          <a:r>
            <a:rPr lang="en-US" sz="1400" dirty="0"/>
            <a:t> </a:t>
          </a:r>
          <a:r>
            <a:rPr lang="en-US" sz="1400" dirty="0" err="1"/>
            <a:t>harga</a:t>
          </a:r>
          <a:r>
            <a:rPr lang="en-US" sz="1400" dirty="0"/>
            <a:t> </a:t>
          </a:r>
          <a:r>
            <a:rPr lang="en-US" sz="1400" dirty="0" err="1"/>
            <a:t>kepada</a:t>
          </a:r>
          <a:r>
            <a:rPr lang="en-US" sz="1400" dirty="0"/>
            <a:t> </a:t>
          </a:r>
          <a:r>
            <a:rPr lang="en-US" sz="1400" dirty="0" err="1"/>
            <a:t>Jawatankuasa</a:t>
          </a:r>
          <a:r>
            <a:rPr lang="en-US" sz="1400" dirty="0"/>
            <a:t> </a:t>
          </a:r>
          <a:r>
            <a:rPr lang="en-US" sz="1400" dirty="0" err="1"/>
            <a:t>Sebut</a:t>
          </a:r>
          <a:r>
            <a:rPr lang="en-US" sz="1400" dirty="0"/>
            <a:t> </a:t>
          </a:r>
          <a:r>
            <a:rPr lang="en-US" sz="1400" dirty="0" err="1"/>
            <a:t>Harga</a:t>
          </a:r>
          <a:r>
            <a:rPr lang="en-US" sz="1400" dirty="0"/>
            <a:t>.</a:t>
          </a:r>
        </a:p>
      </dgm:t>
    </dgm:pt>
    <dgm:pt modelId="{46C4DF9E-9958-48EE-B9F7-0368129005B5}" type="parTrans" cxnId="{20C11F61-CECB-47E7-A4B4-0AF6AF0521D0}">
      <dgm:prSet/>
      <dgm:spPr/>
      <dgm:t>
        <a:bodyPr/>
        <a:lstStyle/>
        <a:p>
          <a:endParaRPr lang="en-US" sz="1400"/>
        </a:p>
      </dgm:t>
    </dgm:pt>
    <dgm:pt modelId="{A87F1330-0D83-473E-8402-A4D1520636A2}" type="sibTrans" cxnId="{20C11F61-CECB-47E7-A4B4-0AF6AF0521D0}">
      <dgm:prSet/>
      <dgm:spPr/>
      <dgm:t>
        <a:bodyPr/>
        <a:lstStyle/>
        <a:p>
          <a:endParaRPr lang="en-US" sz="1400"/>
        </a:p>
      </dgm:t>
    </dgm:pt>
    <dgm:pt modelId="{6EFAF958-BC96-46AF-9F1D-1E1B401FBC04}" type="pres">
      <dgm:prSet presAssocID="{82A3FC0F-7052-4326-BC26-8F75D069BF0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D7B7749-1350-4C5A-89CB-2BA72C78373A}" type="pres">
      <dgm:prSet presAssocID="{8468DD2C-21F8-4CC6-B43F-7434018E59FF}" presName="composite" presStyleCnt="0"/>
      <dgm:spPr/>
    </dgm:pt>
    <dgm:pt modelId="{7A2F0B87-34A3-42B9-A1AB-415894A9F423}" type="pres">
      <dgm:prSet presAssocID="{8468DD2C-21F8-4CC6-B43F-7434018E59FF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30CF1A-7B98-471E-BC54-C6DD850805E0}" type="pres">
      <dgm:prSet presAssocID="{8468DD2C-21F8-4CC6-B43F-7434018E59FF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3206E9-C1F7-48A8-A9DF-478396A55534}" type="pres">
      <dgm:prSet presAssocID="{59D8B4FB-2818-4DD7-86D2-AB791F947FAC}" presName="sp" presStyleCnt="0"/>
      <dgm:spPr/>
    </dgm:pt>
    <dgm:pt modelId="{E43FB4F2-705E-4A0E-B957-44C9363627AE}" type="pres">
      <dgm:prSet presAssocID="{29A51232-2B02-465F-B127-A96D01C8A9F8}" presName="composite" presStyleCnt="0"/>
      <dgm:spPr/>
    </dgm:pt>
    <dgm:pt modelId="{B4B21338-4C8A-4C67-A6A5-6EAFE3292F5B}" type="pres">
      <dgm:prSet presAssocID="{29A51232-2B02-465F-B127-A96D01C8A9F8}" presName="parentText" presStyleLbl="alignNode1" presStyleIdx="1" presStyleCnt="3" custLinFactNeighborX="0" custLinFactNeighborY="-1276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0FB7BF-E3BF-497D-8B2E-F5E1A2897785}" type="pres">
      <dgm:prSet presAssocID="{29A51232-2B02-465F-B127-A96D01C8A9F8}" presName="descendantText" presStyleLbl="alignAcc1" presStyleIdx="1" presStyleCnt="3" custScaleX="97575" custScaleY="132851" custLinFactNeighborX="477" custLinFactNeighborY="-161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E4D25D-8752-46D4-8DE3-8C9A71B4622D}" type="pres">
      <dgm:prSet presAssocID="{BEDA263B-88B7-4AE7-AA37-BCBE327B94E7}" presName="sp" presStyleCnt="0"/>
      <dgm:spPr/>
    </dgm:pt>
    <dgm:pt modelId="{D392C2B0-7A39-4632-9FAF-31B74EFFD8EA}" type="pres">
      <dgm:prSet presAssocID="{2A0288A4-12F7-40AE-B885-275359F6013D}" presName="composite" presStyleCnt="0"/>
      <dgm:spPr/>
    </dgm:pt>
    <dgm:pt modelId="{4A1EDFC1-05CF-43DD-A98E-04596E517CAA}" type="pres">
      <dgm:prSet presAssocID="{2A0288A4-12F7-40AE-B885-275359F6013D}" presName="parentText" presStyleLbl="alignNode1" presStyleIdx="2" presStyleCnt="3" custLinFactNeighborX="6026" custLinFactNeighborY="-981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08F9B9-5FD7-4B68-B5CF-E26021C8D856}" type="pres">
      <dgm:prSet presAssocID="{2A0288A4-12F7-40AE-B885-275359F6013D}" presName="descendantText" presStyleLbl="alignAcc1" presStyleIdx="2" presStyleCnt="3" custScaleX="97576" custLinFactNeighborX="1689" custLinFactNeighborY="-150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4C78868-862E-4497-AFF4-D17E4F958BC0}" srcId="{29A51232-2B02-465F-B127-A96D01C8A9F8}" destId="{2C2D6237-05F5-4340-9593-3A0C452F568B}" srcOrd="0" destOrd="0" parTransId="{C5F7E977-7D25-41C5-8DB2-0FDF661CAF8A}" sibTransId="{61FC8CB9-19A4-4E94-A547-6E5CB54213DC}"/>
    <dgm:cxn modelId="{015652E0-BC2E-4670-A94F-1AD29AEDEAD2}" srcId="{82A3FC0F-7052-4326-BC26-8F75D069BF04}" destId="{29A51232-2B02-465F-B127-A96D01C8A9F8}" srcOrd="1" destOrd="0" parTransId="{A61D8EAF-B8F0-4027-8721-A8CB0FD4F2E2}" sibTransId="{BEDA263B-88B7-4AE7-AA37-BCBE327B94E7}"/>
    <dgm:cxn modelId="{87658A0F-C64C-4CB9-8A3F-555122A2BF21}" type="presOf" srcId="{60CD8E78-4150-45DE-A06E-1C79B80F3AA6}" destId="{D830CF1A-7B98-471E-BC54-C6DD850805E0}" srcOrd="0" destOrd="0" presId="urn:microsoft.com/office/officeart/2005/8/layout/chevron2"/>
    <dgm:cxn modelId="{4F43380E-A350-4C69-9EC7-BB130917AD6A}" srcId="{82A3FC0F-7052-4326-BC26-8F75D069BF04}" destId="{2A0288A4-12F7-40AE-B885-275359F6013D}" srcOrd="2" destOrd="0" parTransId="{A78BBB0C-174B-47A0-B452-423E2BCCC14D}" sibTransId="{47268851-ADC5-4E8E-B529-F4BF98F8BC76}"/>
    <dgm:cxn modelId="{66591993-34C5-426F-93F3-CD023F796625}" type="presOf" srcId="{29A51232-2B02-465F-B127-A96D01C8A9F8}" destId="{B4B21338-4C8A-4C67-A6A5-6EAFE3292F5B}" srcOrd="0" destOrd="0" presId="urn:microsoft.com/office/officeart/2005/8/layout/chevron2"/>
    <dgm:cxn modelId="{783EF3F1-879B-4B8B-921A-C7F94F7F37B1}" type="presOf" srcId="{82A3FC0F-7052-4326-BC26-8F75D069BF04}" destId="{6EFAF958-BC96-46AF-9F1D-1E1B401FBC04}" srcOrd="0" destOrd="0" presId="urn:microsoft.com/office/officeart/2005/8/layout/chevron2"/>
    <dgm:cxn modelId="{B39332F6-A2A6-4450-879E-0C8B273E72BA}" type="presOf" srcId="{8468DD2C-21F8-4CC6-B43F-7434018E59FF}" destId="{7A2F0B87-34A3-42B9-A1AB-415894A9F423}" srcOrd="0" destOrd="0" presId="urn:microsoft.com/office/officeart/2005/8/layout/chevron2"/>
    <dgm:cxn modelId="{52A60FE4-F3EF-48B2-B58D-6711F96830F3}" type="presOf" srcId="{2C2D6237-05F5-4340-9593-3A0C452F568B}" destId="{210FB7BF-E3BF-497D-8B2E-F5E1A2897785}" srcOrd="0" destOrd="0" presId="urn:microsoft.com/office/officeart/2005/8/layout/chevron2"/>
    <dgm:cxn modelId="{20C11F61-CECB-47E7-A4B4-0AF6AF0521D0}" srcId="{2A0288A4-12F7-40AE-B885-275359F6013D}" destId="{15D5F534-8CE5-45EE-81AB-7D69995415E1}" srcOrd="0" destOrd="0" parTransId="{46C4DF9E-9958-48EE-B9F7-0368129005B5}" sibTransId="{A87F1330-0D83-473E-8402-A4D1520636A2}"/>
    <dgm:cxn modelId="{42D6EA32-83B4-45ED-9740-509634B9357A}" srcId="{8468DD2C-21F8-4CC6-B43F-7434018E59FF}" destId="{60CD8E78-4150-45DE-A06E-1C79B80F3AA6}" srcOrd="0" destOrd="0" parTransId="{753D81F3-1A99-4021-9356-FE165123F866}" sibTransId="{0E6FFB50-32D6-4593-91D4-FBA8A5C1E3CF}"/>
    <dgm:cxn modelId="{346664A2-2DFB-437E-964E-6D49249468FD}" type="presOf" srcId="{15D5F534-8CE5-45EE-81AB-7D69995415E1}" destId="{1C08F9B9-5FD7-4B68-B5CF-E26021C8D856}" srcOrd="0" destOrd="0" presId="urn:microsoft.com/office/officeart/2005/8/layout/chevron2"/>
    <dgm:cxn modelId="{4A53FF7B-4472-4D02-A382-731D6271CCCF}" srcId="{82A3FC0F-7052-4326-BC26-8F75D069BF04}" destId="{8468DD2C-21F8-4CC6-B43F-7434018E59FF}" srcOrd="0" destOrd="0" parTransId="{3F0E8AE6-2F48-4A9A-B824-9DEAC15F653E}" sibTransId="{59D8B4FB-2818-4DD7-86D2-AB791F947FAC}"/>
    <dgm:cxn modelId="{4DCD54B2-90D4-423F-87CB-DFFD881B6687}" type="presOf" srcId="{2A0288A4-12F7-40AE-B885-275359F6013D}" destId="{4A1EDFC1-05CF-43DD-A98E-04596E517CAA}" srcOrd="0" destOrd="0" presId="urn:microsoft.com/office/officeart/2005/8/layout/chevron2"/>
    <dgm:cxn modelId="{98F3984A-C1E9-495C-AFEC-A99DC593F83F}" type="presParOf" srcId="{6EFAF958-BC96-46AF-9F1D-1E1B401FBC04}" destId="{4D7B7749-1350-4C5A-89CB-2BA72C78373A}" srcOrd="0" destOrd="0" presId="urn:microsoft.com/office/officeart/2005/8/layout/chevron2"/>
    <dgm:cxn modelId="{D9EE1C33-1966-4147-9A5D-C9F7C2C9762C}" type="presParOf" srcId="{4D7B7749-1350-4C5A-89CB-2BA72C78373A}" destId="{7A2F0B87-34A3-42B9-A1AB-415894A9F423}" srcOrd="0" destOrd="0" presId="urn:microsoft.com/office/officeart/2005/8/layout/chevron2"/>
    <dgm:cxn modelId="{4428E189-D877-460F-A941-3D21EF5B709B}" type="presParOf" srcId="{4D7B7749-1350-4C5A-89CB-2BA72C78373A}" destId="{D830CF1A-7B98-471E-BC54-C6DD850805E0}" srcOrd="1" destOrd="0" presId="urn:microsoft.com/office/officeart/2005/8/layout/chevron2"/>
    <dgm:cxn modelId="{E76C2CBE-2D10-43ED-98FF-C1C57E7F9042}" type="presParOf" srcId="{6EFAF958-BC96-46AF-9F1D-1E1B401FBC04}" destId="{1B3206E9-C1F7-48A8-A9DF-478396A55534}" srcOrd="1" destOrd="0" presId="urn:microsoft.com/office/officeart/2005/8/layout/chevron2"/>
    <dgm:cxn modelId="{37C4CC40-DA52-4301-90B0-90983BBFBBA1}" type="presParOf" srcId="{6EFAF958-BC96-46AF-9F1D-1E1B401FBC04}" destId="{E43FB4F2-705E-4A0E-B957-44C9363627AE}" srcOrd="2" destOrd="0" presId="urn:microsoft.com/office/officeart/2005/8/layout/chevron2"/>
    <dgm:cxn modelId="{ACC95E7F-54FB-4E11-A09A-BC30BEABA732}" type="presParOf" srcId="{E43FB4F2-705E-4A0E-B957-44C9363627AE}" destId="{B4B21338-4C8A-4C67-A6A5-6EAFE3292F5B}" srcOrd="0" destOrd="0" presId="urn:microsoft.com/office/officeart/2005/8/layout/chevron2"/>
    <dgm:cxn modelId="{566BF052-194D-4041-AB30-19B8D83A2B18}" type="presParOf" srcId="{E43FB4F2-705E-4A0E-B957-44C9363627AE}" destId="{210FB7BF-E3BF-497D-8B2E-F5E1A2897785}" srcOrd="1" destOrd="0" presId="urn:microsoft.com/office/officeart/2005/8/layout/chevron2"/>
    <dgm:cxn modelId="{F3FBE345-1DB4-471B-A0DE-BD7CF703CE1B}" type="presParOf" srcId="{6EFAF958-BC96-46AF-9F1D-1E1B401FBC04}" destId="{2CE4D25D-8752-46D4-8DE3-8C9A71B4622D}" srcOrd="3" destOrd="0" presId="urn:microsoft.com/office/officeart/2005/8/layout/chevron2"/>
    <dgm:cxn modelId="{CBBF2625-6D77-4B7A-9D9D-3F62F22A41C5}" type="presParOf" srcId="{6EFAF958-BC96-46AF-9F1D-1E1B401FBC04}" destId="{D392C2B0-7A39-4632-9FAF-31B74EFFD8EA}" srcOrd="4" destOrd="0" presId="urn:microsoft.com/office/officeart/2005/8/layout/chevron2"/>
    <dgm:cxn modelId="{450121A0-0056-401D-A479-929E1404DE70}" type="presParOf" srcId="{D392C2B0-7A39-4632-9FAF-31B74EFFD8EA}" destId="{4A1EDFC1-05CF-43DD-A98E-04596E517CAA}" srcOrd="0" destOrd="0" presId="urn:microsoft.com/office/officeart/2005/8/layout/chevron2"/>
    <dgm:cxn modelId="{861A0E4E-74B1-4038-B51C-2F7BFFA63FCA}" type="presParOf" srcId="{D392C2B0-7A39-4632-9FAF-31B74EFFD8EA}" destId="{1C08F9B9-5FD7-4B68-B5CF-E26021C8D85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9B1803F8-14E9-4204-8F12-7A6C5B7D0C45}" type="doc">
      <dgm:prSet loTypeId="urn:microsoft.com/office/officeart/2005/8/layout/pyramid2" loCatId="list" qsTypeId="urn:microsoft.com/office/officeart/2005/8/quickstyle/simple1" qsCatId="simple" csTypeId="urn:microsoft.com/office/officeart/2005/8/colors/accent2_4" csCatId="accent2" phldr="1"/>
      <dgm:spPr/>
    </dgm:pt>
    <dgm:pt modelId="{F8824BBA-25C2-4089-BB1A-F0D46555D7FA}">
      <dgm:prSet phldrT="[Text]" custT="1"/>
      <dgm:spPr/>
      <dgm:t>
        <a:bodyPr/>
        <a:lstStyle/>
        <a:p>
          <a:pPr algn="just"/>
          <a:r>
            <a:rPr lang="en-US" sz="1600" dirty="0" err="1"/>
            <a:t>Pelantikan</a:t>
          </a:r>
          <a:r>
            <a:rPr lang="en-US" sz="1600" dirty="0"/>
            <a:t> Ahli </a:t>
          </a:r>
          <a:r>
            <a:rPr lang="en-US" sz="1600" dirty="0" err="1"/>
            <a:t>Jawatankuasa</a:t>
          </a:r>
          <a:r>
            <a:rPr lang="en-US" sz="1600" dirty="0"/>
            <a:t> </a:t>
          </a:r>
          <a:r>
            <a:rPr lang="en-US" sz="1600" dirty="0" err="1"/>
            <a:t>Penilaian</a:t>
          </a:r>
          <a:r>
            <a:rPr lang="en-US" sz="1600" dirty="0"/>
            <a:t> </a:t>
          </a:r>
          <a:r>
            <a:rPr lang="en-US" sz="1600" dirty="0" err="1"/>
            <a:t>Sebut</a:t>
          </a:r>
          <a:r>
            <a:rPr lang="en-US" sz="1600" dirty="0"/>
            <a:t> </a:t>
          </a:r>
          <a:r>
            <a:rPr lang="en-US" sz="1600" dirty="0" err="1"/>
            <a:t>Harga</a:t>
          </a:r>
          <a:r>
            <a:rPr lang="en-US" sz="1600" dirty="0"/>
            <a:t> </a:t>
          </a:r>
          <a:r>
            <a:rPr lang="en-US" sz="1600" dirty="0" err="1"/>
            <a:t>hendaklah</a:t>
          </a:r>
          <a:r>
            <a:rPr lang="en-US" sz="1600" dirty="0"/>
            <a:t> </a:t>
          </a:r>
          <a:r>
            <a:rPr lang="en-US" sz="1600" dirty="0" err="1"/>
            <a:t>dibuat</a:t>
          </a:r>
          <a:r>
            <a:rPr lang="en-US" sz="1600" dirty="0"/>
            <a:t> </a:t>
          </a:r>
          <a:r>
            <a:rPr lang="en-US" sz="1600" dirty="0" err="1"/>
            <a:t>secara</a:t>
          </a:r>
          <a:r>
            <a:rPr lang="en-US" sz="1600" dirty="0"/>
            <a:t> </a:t>
          </a:r>
          <a:r>
            <a:rPr lang="en-US" sz="1600" dirty="0" err="1"/>
            <a:t>bertulis</a:t>
          </a:r>
          <a:r>
            <a:rPr lang="en-US" sz="1600" dirty="0"/>
            <a:t> </a:t>
          </a:r>
          <a:r>
            <a:rPr lang="en-US" sz="1600" dirty="0" err="1"/>
            <a:t>oleh</a:t>
          </a:r>
          <a:r>
            <a:rPr lang="en-US" sz="1600" dirty="0"/>
            <a:t> </a:t>
          </a:r>
          <a:r>
            <a:rPr lang="en-US" sz="1600" dirty="0" err="1"/>
            <a:t>Ketua</a:t>
          </a:r>
          <a:r>
            <a:rPr lang="en-US" sz="1600" dirty="0"/>
            <a:t> </a:t>
          </a:r>
          <a:r>
            <a:rPr lang="en-US" sz="1600" dirty="0" err="1"/>
            <a:t>Jabatan</a:t>
          </a:r>
          <a:r>
            <a:rPr lang="en-US" sz="1600" dirty="0"/>
            <a:t>/</a:t>
          </a:r>
          <a:r>
            <a:rPr lang="en-US" sz="1600" dirty="0" err="1"/>
            <a:t>Bahagian</a:t>
          </a:r>
          <a:r>
            <a:rPr lang="en-US" sz="1600" dirty="0"/>
            <a:t> yang </a:t>
          </a:r>
          <a:r>
            <a:rPr lang="en-US" sz="1600" dirty="0" err="1"/>
            <a:t>menguruskan</a:t>
          </a:r>
          <a:r>
            <a:rPr lang="en-US" sz="1600" dirty="0"/>
            <a:t> </a:t>
          </a:r>
          <a:r>
            <a:rPr lang="en-US" sz="1600" dirty="0" err="1"/>
            <a:t>sebut</a:t>
          </a:r>
          <a:r>
            <a:rPr lang="en-US" sz="1600" dirty="0"/>
            <a:t> </a:t>
          </a:r>
          <a:r>
            <a:rPr lang="en-US" sz="1600" dirty="0" err="1"/>
            <a:t>harga</a:t>
          </a:r>
          <a:r>
            <a:rPr lang="en-US" sz="1600" dirty="0"/>
            <a:t>. </a:t>
          </a:r>
        </a:p>
      </dgm:t>
    </dgm:pt>
    <dgm:pt modelId="{EFB14759-DF85-418A-9998-29768B56D34C}" type="parTrans" cxnId="{06B08AB1-F802-4615-BCAC-EE9F5FBEAFAE}">
      <dgm:prSet/>
      <dgm:spPr/>
      <dgm:t>
        <a:bodyPr/>
        <a:lstStyle/>
        <a:p>
          <a:endParaRPr lang="en-US"/>
        </a:p>
      </dgm:t>
    </dgm:pt>
    <dgm:pt modelId="{4D8C654D-23C7-4FC2-B623-9297C661E628}" type="sibTrans" cxnId="{06B08AB1-F802-4615-BCAC-EE9F5FBEAFAE}">
      <dgm:prSet/>
      <dgm:spPr/>
      <dgm:t>
        <a:bodyPr/>
        <a:lstStyle/>
        <a:p>
          <a:endParaRPr lang="en-US"/>
        </a:p>
      </dgm:t>
    </dgm:pt>
    <dgm:pt modelId="{E5CF6EB0-903D-4BFD-AEE4-B57521150C13}">
      <dgm:prSet phldrT="[Text]" custT="1"/>
      <dgm:spPr/>
      <dgm:t>
        <a:bodyPr/>
        <a:lstStyle/>
        <a:p>
          <a:pPr algn="just"/>
          <a:r>
            <a:rPr lang="en-US" sz="1600" dirty="0" err="1"/>
            <a:t>Keahlian</a:t>
          </a:r>
          <a:r>
            <a:rPr lang="en-US" sz="1600" dirty="0"/>
            <a:t> </a:t>
          </a:r>
          <a:r>
            <a:rPr lang="en-US" sz="1600" dirty="0" err="1"/>
            <a:t>Jawatankuasa</a:t>
          </a:r>
          <a:r>
            <a:rPr lang="en-US" sz="1600" dirty="0"/>
            <a:t> </a:t>
          </a:r>
          <a:r>
            <a:rPr lang="en-US" sz="1600" dirty="0" err="1"/>
            <a:t>Penilaian</a:t>
          </a:r>
          <a:r>
            <a:rPr lang="en-US" sz="1600" dirty="0"/>
            <a:t> </a:t>
          </a:r>
          <a:r>
            <a:rPr lang="en-US" sz="1600" dirty="0" err="1"/>
            <a:t>Sebut</a:t>
          </a:r>
          <a:r>
            <a:rPr lang="en-US" sz="1600" dirty="0"/>
            <a:t> </a:t>
          </a:r>
          <a:r>
            <a:rPr lang="en-US" sz="1600" dirty="0" err="1"/>
            <a:t>Harga</a:t>
          </a:r>
          <a:r>
            <a:rPr lang="en-US" sz="1600" dirty="0"/>
            <a:t> </a:t>
          </a:r>
          <a:r>
            <a:rPr lang="en-US" sz="1600" dirty="0" err="1"/>
            <a:t>hendaklah</a:t>
          </a:r>
          <a:r>
            <a:rPr lang="en-US" sz="1600" dirty="0"/>
            <a:t> </a:t>
          </a:r>
          <a:r>
            <a:rPr lang="en-US" sz="1600" dirty="0" err="1"/>
            <a:t>dianggotai</a:t>
          </a:r>
          <a:r>
            <a:rPr lang="en-US" sz="1600" dirty="0"/>
            <a:t> </a:t>
          </a:r>
          <a:r>
            <a:rPr lang="en-US" sz="1600" dirty="0" err="1"/>
            <a:t>sekurang-kurangnya</a:t>
          </a:r>
          <a:r>
            <a:rPr lang="en-US" sz="1600" dirty="0"/>
            <a:t> </a:t>
          </a:r>
          <a:r>
            <a:rPr lang="en-US" sz="1600" dirty="0" err="1"/>
            <a:t>oleh</a:t>
          </a:r>
          <a:r>
            <a:rPr lang="en-US" sz="1600" dirty="0"/>
            <a:t> 2 orang </a:t>
          </a:r>
          <a:r>
            <a:rPr lang="en-US" sz="1600" dirty="0" err="1"/>
            <a:t>Pengerusi</a:t>
          </a:r>
          <a:r>
            <a:rPr lang="en-US" sz="1600" dirty="0"/>
            <a:t> </a:t>
          </a:r>
          <a:r>
            <a:rPr lang="en-US" sz="1600" dirty="0" err="1"/>
            <a:t>dan</a:t>
          </a:r>
          <a:r>
            <a:rPr lang="en-US" sz="1600" dirty="0"/>
            <a:t> </a:t>
          </a:r>
          <a:r>
            <a:rPr lang="en-US" sz="1600" dirty="0" err="1"/>
            <a:t>seorang</a:t>
          </a:r>
          <a:r>
            <a:rPr lang="en-US" sz="1600" dirty="0"/>
            <a:t> </a:t>
          </a:r>
          <a:r>
            <a:rPr lang="en-US" sz="1600" dirty="0" err="1"/>
            <a:t>ahli</a:t>
          </a:r>
          <a:r>
            <a:rPr lang="en-US" sz="1600" dirty="0"/>
            <a:t>.</a:t>
          </a:r>
        </a:p>
      </dgm:t>
    </dgm:pt>
    <dgm:pt modelId="{BD407429-A8D7-4E60-8487-63FAD5312BFD}" type="parTrans" cxnId="{18626C8A-D8A1-4B1B-8D32-BC2B42D07058}">
      <dgm:prSet/>
      <dgm:spPr/>
      <dgm:t>
        <a:bodyPr/>
        <a:lstStyle/>
        <a:p>
          <a:endParaRPr lang="en-US"/>
        </a:p>
      </dgm:t>
    </dgm:pt>
    <dgm:pt modelId="{8743F7C6-E632-438D-837E-F79FD3B4ED54}" type="sibTrans" cxnId="{18626C8A-D8A1-4B1B-8D32-BC2B42D07058}">
      <dgm:prSet/>
      <dgm:spPr/>
      <dgm:t>
        <a:bodyPr/>
        <a:lstStyle/>
        <a:p>
          <a:endParaRPr lang="en-US"/>
        </a:p>
      </dgm:t>
    </dgm:pt>
    <dgm:pt modelId="{4135959A-5E7B-4DF9-950A-D714E7A3C9D4}">
      <dgm:prSet phldrT="[Text]" custT="1"/>
      <dgm:spPr/>
      <dgm:t>
        <a:bodyPr/>
        <a:lstStyle/>
        <a:p>
          <a:pPr algn="just"/>
          <a:r>
            <a:rPr lang="en-US" sz="1600" dirty="0" err="1"/>
            <a:t>Penilaian</a:t>
          </a:r>
          <a:r>
            <a:rPr lang="en-US" sz="1600" dirty="0"/>
            <a:t> </a:t>
          </a:r>
          <a:r>
            <a:rPr lang="en-US" sz="1600" dirty="0" err="1"/>
            <a:t>sebut</a:t>
          </a:r>
          <a:r>
            <a:rPr lang="en-US" sz="1600" dirty="0"/>
            <a:t> </a:t>
          </a:r>
          <a:r>
            <a:rPr lang="en-US" sz="1600" dirty="0" err="1"/>
            <a:t>haga</a:t>
          </a:r>
          <a:r>
            <a:rPr lang="en-US" sz="1600" dirty="0"/>
            <a:t> </a:t>
          </a:r>
          <a:r>
            <a:rPr lang="en-US" sz="1600" dirty="0" err="1"/>
            <a:t>hendaklah</a:t>
          </a:r>
          <a:r>
            <a:rPr lang="en-US" sz="1600" dirty="0"/>
            <a:t> </a:t>
          </a:r>
          <a:r>
            <a:rPr lang="en-US" sz="1600" dirty="0" err="1"/>
            <a:t>disiapkan</a:t>
          </a:r>
          <a:r>
            <a:rPr lang="en-US" sz="1600" dirty="0"/>
            <a:t> </a:t>
          </a:r>
          <a:r>
            <a:rPr lang="en-US" sz="1600" dirty="0" err="1"/>
            <a:t>dalam</a:t>
          </a:r>
          <a:r>
            <a:rPr lang="en-US" sz="1600" dirty="0"/>
            <a:t> </a:t>
          </a:r>
          <a:r>
            <a:rPr lang="en-US" sz="1600" dirty="0" err="1"/>
            <a:t>tempoh</a:t>
          </a:r>
          <a:r>
            <a:rPr lang="en-US" sz="1600" dirty="0"/>
            <a:t> 14 </a:t>
          </a:r>
          <a:r>
            <a:rPr lang="en-US" sz="1600" dirty="0" err="1"/>
            <a:t>hari</a:t>
          </a:r>
          <a:r>
            <a:rPr lang="en-US" sz="1600" dirty="0"/>
            <a:t> </a:t>
          </a:r>
          <a:r>
            <a:rPr lang="en-US" sz="1600" dirty="0" err="1"/>
            <a:t>dari</a:t>
          </a:r>
          <a:r>
            <a:rPr lang="en-US" sz="1600" dirty="0"/>
            <a:t> </a:t>
          </a:r>
          <a:r>
            <a:rPr lang="en-US" sz="1600" dirty="0" err="1"/>
            <a:t>tarikh</a:t>
          </a:r>
          <a:r>
            <a:rPr lang="en-US" sz="1600" dirty="0"/>
            <a:t> </a:t>
          </a:r>
          <a:r>
            <a:rPr lang="en-US" sz="1600" dirty="0" err="1"/>
            <a:t>tawaran</a:t>
          </a:r>
          <a:r>
            <a:rPr lang="en-US" sz="1600" dirty="0"/>
            <a:t> </a:t>
          </a:r>
          <a:r>
            <a:rPr lang="en-US" sz="1600" dirty="0" err="1"/>
            <a:t>sebut</a:t>
          </a:r>
          <a:r>
            <a:rPr lang="en-US" sz="1600" dirty="0"/>
            <a:t> </a:t>
          </a:r>
          <a:r>
            <a:rPr lang="en-US" sz="1600" dirty="0" err="1"/>
            <a:t>harga</a:t>
          </a:r>
          <a:r>
            <a:rPr lang="en-US" sz="1600" dirty="0"/>
            <a:t> </a:t>
          </a:r>
          <a:r>
            <a:rPr lang="en-US" sz="1600" dirty="0" err="1"/>
            <a:t>dikemukakan</a:t>
          </a:r>
          <a:r>
            <a:rPr lang="en-US" sz="1600" dirty="0"/>
            <a:t> </a:t>
          </a:r>
          <a:r>
            <a:rPr lang="en-US" sz="1600" dirty="0" err="1"/>
            <a:t>kepada</a:t>
          </a:r>
          <a:r>
            <a:rPr lang="en-US" sz="1600" dirty="0"/>
            <a:t> </a:t>
          </a:r>
          <a:r>
            <a:rPr lang="en-US" sz="1600" dirty="0" err="1"/>
            <a:t>Jawatankuasa</a:t>
          </a:r>
          <a:r>
            <a:rPr lang="en-US" sz="1600" dirty="0"/>
            <a:t> </a:t>
          </a:r>
          <a:r>
            <a:rPr lang="en-US" sz="1600" dirty="0" err="1"/>
            <a:t>Penilaian</a:t>
          </a:r>
          <a:r>
            <a:rPr lang="en-US" sz="1600" dirty="0"/>
            <a:t>.</a:t>
          </a:r>
        </a:p>
      </dgm:t>
    </dgm:pt>
    <dgm:pt modelId="{2D893D6A-CA3D-49DE-B5DF-D8880029C7F8}" type="parTrans" cxnId="{76CB7CE7-8DC6-4120-B6EA-806B68E1A71D}">
      <dgm:prSet/>
      <dgm:spPr/>
      <dgm:t>
        <a:bodyPr/>
        <a:lstStyle/>
        <a:p>
          <a:endParaRPr lang="en-US"/>
        </a:p>
      </dgm:t>
    </dgm:pt>
    <dgm:pt modelId="{1EBEB343-66EF-4482-90FB-38313BE63E89}" type="sibTrans" cxnId="{76CB7CE7-8DC6-4120-B6EA-806B68E1A71D}">
      <dgm:prSet/>
      <dgm:spPr/>
      <dgm:t>
        <a:bodyPr/>
        <a:lstStyle/>
        <a:p>
          <a:endParaRPr lang="en-US"/>
        </a:p>
      </dgm:t>
    </dgm:pt>
    <dgm:pt modelId="{D6C99349-B063-4A49-8389-E313FBEC19CC}">
      <dgm:prSet phldrT="[Text]" custT="1"/>
      <dgm:spPr/>
      <dgm:t>
        <a:bodyPr/>
        <a:lstStyle/>
        <a:p>
          <a:pPr algn="just"/>
          <a:r>
            <a:rPr lang="en-US" sz="1600" dirty="0" err="1"/>
            <a:t>Laporan</a:t>
          </a:r>
          <a:r>
            <a:rPr lang="en-US" sz="1600" dirty="0"/>
            <a:t> </a:t>
          </a:r>
          <a:r>
            <a:rPr lang="en-US" sz="1600" dirty="0" err="1"/>
            <a:t>Penilaian</a:t>
          </a:r>
          <a:r>
            <a:rPr lang="en-US" sz="1600" dirty="0"/>
            <a:t> </a:t>
          </a:r>
          <a:r>
            <a:rPr lang="en-US" sz="1600" dirty="0" err="1"/>
            <a:t>hendaklah</a:t>
          </a:r>
          <a:r>
            <a:rPr lang="en-US" sz="1600" dirty="0"/>
            <a:t> </a:t>
          </a:r>
          <a:r>
            <a:rPr lang="en-US" sz="1600" dirty="0" err="1"/>
            <a:t>ditandatangani</a:t>
          </a:r>
          <a:r>
            <a:rPr lang="en-US" sz="1600" dirty="0"/>
            <a:t> </a:t>
          </a:r>
          <a:r>
            <a:rPr lang="en-US" sz="1600" dirty="0" err="1"/>
            <a:t>oleh</a:t>
          </a:r>
          <a:r>
            <a:rPr lang="en-US" sz="1600" dirty="0"/>
            <a:t> </a:t>
          </a:r>
          <a:r>
            <a:rPr lang="en-US" sz="1600" dirty="0" err="1"/>
            <a:t>semua</a:t>
          </a:r>
          <a:r>
            <a:rPr lang="en-US" sz="1600" dirty="0"/>
            <a:t> Ahli </a:t>
          </a:r>
          <a:r>
            <a:rPr lang="en-US" sz="1600" dirty="0" err="1"/>
            <a:t>Jawatankuasa</a:t>
          </a:r>
          <a:r>
            <a:rPr lang="en-US" sz="1600" dirty="0"/>
            <a:t>.</a:t>
          </a:r>
        </a:p>
      </dgm:t>
    </dgm:pt>
    <dgm:pt modelId="{A793B623-28D5-4313-B364-CA577CE66821}" type="parTrans" cxnId="{4AF3C0DA-1FBF-473E-88E0-1DA74CA8820D}">
      <dgm:prSet/>
      <dgm:spPr/>
      <dgm:t>
        <a:bodyPr/>
        <a:lstStyle/>
        <a:p>
          <a:endParaRPr lang="en-US"/>
        </a:p>
      </dgm:t>
    </dgm:pt>
    <dgm:pt modelId="{150A682D-9C23-45F8-A4A3-EB1ACD5E759D}" type="sibTrans" cxnId="{4AF3C0DA-1FBF-473E-88E0-1DA74CA8820D}">
      <dgm:prSet/>
      <dgm:spPr/>
      <dgm:t>
        <a:bodyPr/>
        <a:lstStyle/>
        <a:p>
          <a:endParaRPr lang="en-US"/>
        </a:p>
      </dgm:t>
    </dgm:pt>
    <dgm:pt modelId="{5A91D9C2-D78C-4686-A747-AFB9FD7CED92}">
      <dgm:prSet phldrT="[Text]" custT="1"/>
      <dgm:spPr/>
      <dgm:t>
        <a:bodyPr/>
        <a:lstStyle/>
        <a:p>
          <a:pPr algn="l"/>
          <a:r>
            <a:rPr lang="en-US" sz="1600" dirty="0" err="1"/>
            <a:t>Setelah</a:t>
          </a:r>
          <a:r>
            <a:rPr lang="en-US" sz="1600" dirty="0"/>
            <a:t> </a:t>
          </a:r>
          <a:r>
            <a:rPr lang="en-US" sz="1600" dirty="0" err="1"/>
            <a:t>Laporan</a:t>
          </a:r>
          <a:r>
            <a:rPr lang="en-US" sz="1600" dirty="0"/>
            <a:t> </a:t>
          </a:r>
          <a:r>
            <a:rPr lang="en-US" sz="1600" dirty="0" err="1"/>
            <a:t>Penilaian</a:t>
          </a:r>
          <a:r>
            <a:rPr lang="en-US" sz="1600" dirty="0"/>
            <a:t> </a:t>
          </a:r>
          <a:r>
            <a:rPr lang="en-US" sz="1600" dirty="0" err="1"/>
            <a:t>diterima</a:t>
          </a:r>
          <a:r>
            <a:rPr lang="en-US" sz="1600" dirty="0"/>
            <a:t> </a:t>
          </a:r>
          <a:r>
            <a:rPr lang="en-US" sz="1600" dirty="0" err="1"/>
            <a:t>oleh</a:t>
          </a:r>
          <a:r>
            <a:rPr lang="en-US" sz="1600" dirty="0"/>
            <a:t> </a:t>
          </a:r>
          <a:r>
            <a:rPr lang="en-US" sz="1600" dirty="0" err="1"/>
            <a:t>Urus</a:t>
          </a:r>
          <a:r>
            <a:rPr lang="en-US" sz="1600" dirty="0"/>
            <a:t> </a:t>
          </a:r>
          <a:r>
            <a:rPr lang="en-US" sz="1600" dirty="0" err="1"/>
            <a:t>Setia</a:t>
          </a:r>
          <a:r>
            <a:rPr lang="en-US" sz="1600" dirty="0"/>
            <a:t> </a:t>
          </a:r>
          <a:r>
            <a:rPr lang="en-US" sz="1600" dirty="0" err="1"/>
            <a:t>Sebut</a:t>
          </a:r>
          <a:r>
            <a:rPr lang="en-US" sz="1600" dirty="0"/>
            <a:t> </a:t>
          </a:r>
          <a:r>
            <a:rPr lang="en-US" sz="1600" dirty="0" err="1"/>
            <a:t>Harga</a:t>
          </a:r>
          <a:r>
            <a:rPr lang="en-US" sz="1600" dirty="0"/>
            <a:t>, </a:t>
          </a:r>
          <a:r>
            <a:rPr lang="en-US" sz="1600" dirty="0" err="1"/>
            <a:t>Kertas</a:t>
          </a:r>
          <a:r>
            <a:rPr lang="en-US" sz="1600" dirty="0"/>
            <a:t> </a:t>
          </a:r>
          <a:r>
            <a:rPr lang="en-US" sz="1600" dirty="0" err="1"/>
            <a:t>Taklimat</a:t>
          </a:r>
          <a:r>
            <a:rPr lang="en-US" sz="1600" dirty="0"/>
            <a:t> </a:t>
          </a:r>
          <a:r>
            <a:rPr lang="en-US" sz="1600" dirty="0" err="1"/>
            <a:t>Sebut</a:t>
          </a:r>
          <a:r>
            <a:rPr lang="en-US" sz="1600" dirty="0"/>
            <a:t> </a:t>
          </a:r>
          <a:r>
            <a:rPr lang="en-US" sz="1600" dirty="0" err="1"/>
            <a:t>Harga</a:t>
          </a:r>
          <a:r>
            <a:rPr lang="en-US" sz="1600" dirty="0"/>
            <a:t> </a:t>
          </a:r>
          <a:r>
            <a:rPr lang="en-US" sz="1600" dirty="0" err="1"/>
            <a:t>hendaklah</a:t>
          </a:r>
          <a:r>
            <a:rPr lang="en-US" sz="1600" dirty="0"/>
            <a:t> </a:t>
          </a:r>
          <a:r>
            <a:rPr lang="en-US" sz="1600" dirty="0" err="1"/>
            <a:t>disediakan</a:t>
          </a:r>
          <a:r>
            <a:rPr lang="en-US" sz="1600" dirty="0"/>
            <a:t>.</a:t>
          </a:r>
        </a:p>
      </dgm:t>
    </dgm:pt>
    <dgm:pt modelId="{FD70A6D0-5DC5-4743-BF69-422DB01DF4D2}" type="parTrans" cxnId="{37F870CE-30CE-4A0C-992F-994142B1D0C1}">
      <dgm:prSet/>
      <dgm:spPr/>
      <dgm:t>
        <a:bodyPr/>
        <a:lstStyle/>
        <a:p>
          <a:endParaRPr lang="en-US"/>
        </a:p>
      </dgm:t>
    </dgm:pt>
    <dgm:pt modelId="{244DBD48-4AB3-4E9B-A7B1-009E0B301217}" type="sibTrans" cxnId="{37F870CE-30CE-4A0C-992F-994142B1D0C1}">
      <dgm:prSet/>
      <dgm:spPr/>
      <dgm:t>
        <a:bodyPr/>
        <a:lstStyle/>
        <a:p>
          <a:endParaRPr lang="en-US"/>
        </a:p>
      </dgm:t>
    </dgm:pt>
    <dgm:pt modelId="{EE297887-F1F6-424E-9A00-C8A8BE53DB8C}" type="pres">
      <dgm:prSet presAssocID="{9B1803F8-14E9-4204-8F12-7A6C5B7D0C45}" presName="compositeShape" presStyleCnt="0">
        <dgm:presLayoutVars>
          <dgm:dir/>
          <dgm:resizeHandles/>
        </dgm:presLayoutVars>
      </dgm:prSet>
      <dgm:spPr/>
    </dgm:pt>
    <dgm:pt modelId="{26CEBC9B-F127-4B6C-815B-C14D492A3C75}" type="pres">
      <dgm:prSet presAssocID="{9B1803F8-14E9-4204-8F12-7A6C5B7D0C45}" presName="pyramid" presStyleLbl="node1" presStyleIdx="0" presStyleCnt="1" custLinFactNeighborX="22610" custLinFactNeighborY="1406"/>
      <dgm:spPr>
        <a:solidFill>
          <a:schemeClr val="tx1">
            <a:lumMod val="50000"/>
            <a:lumOff val="50000"/>
          </a:schemeClr>
        </a:solidFill>
      </dgm:spPr>
    </dgm:pt>
    <dgm:pt modelId="{E394D96D-93DF-4D38-9599-D79E8F9A7F1F}" type="pres">
      <dgm:prSet presAssocID="{9B1803F8-14E9-4204-8F12-7A6C5B7D0C45}" presName="theList" presStyleCnt="0"/>
      <dgm:spPr/>
    </dgm:pt>
    <dgm:pt modelId="{F48D0AC4-A453-4519-898A-33BAA3EE1830}" type="pres">
      <dgm:prSet presAssocID="{F8824BBA-25C2-4089-BB1A-F0D46555D7FA}" presName="aNode" presStyleLbl="fgAcc1" presStyleIdx="0" presStyleCnt="5" custScaleX="224267" custScaleY="129604" custLinFactY="-3340" custLinFactNeighborX="-14264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4CFDFA-326A-47A0-BC3C-7F7BA0643E5E}" type="pres">
      <dgm:prSet presAssocID="{F8824BBA-25C2-4089-BB1A-F0D46555D7FA}" presName="aSpace" presStyleCnt="0"/>
      <dgm:spPr/>
    </dgm:pt>
    <dgm:pt modelId="{78913BFD-EDA2-451A-AA3E-EE1B949396C3}" type="pres">
      <dgm:prSet presAssocID="{E5CF6EB0-903D-4BFD-AEE4-B57521150C13}" presName="aNode" presStyleLbl="fgAcc1" presStyleIdx="1" presStyleCnt="5" custScaleX="225693" custScaleY="112474" custLinFactNeighborX="-11697" custLinFactNeighborY="-117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AA4087-05D8-4AD6-B404-1F1E0E426D84}" type="pres">
      <dgm:prSet presAssocID="{E5CF6EB0-903D-4BFD-AEE4-B57521150C13}" presName="aSpace" presStyleCnt="0"/>
      <dgm:spPr/>
    </dgm:pt>
    <dgm:pt modelId="{E8B77B14-84C8-4276-BA74-B7250B69DCC9}" type="pres">
      <dgm:prSet presAssocID="{4135959A-5E7B-4DF9-950A-D714E7A3C9D4}" presName="aNode" presStyleLbl="fgAcc1" presStyleIdx="2" presStyleCnt="5" custScaleX="222144" custScaleY="119488" custLinFactNeighborX="-9559" custLinFactNeighborY="611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C20FFF-9D3B-4C4C-900B-A05AD121D646}" type="pres">
      <dgm:prSet presAssocID="{4135959A-5E7B-4DF9-950A-D714E7A3C9D4}" presName="aSpace" presStyleCnt="0"/>
      <dgm:spPr/>
    </dgm:pt>
    <dgm:pt modelId="{6DF5D857-A840-4266-8E01-8A2956E9F1DB}" type="pres">
      <dgm:prSet presAssocID="{D6C99349-B063-4A49-8389-E313FBEC19CC}" presName="aNode" presStyleLbl="fgAcc1" presStyleIdx="3" presStyleCnt="5" custScaleX="219827" custScaleY="124146" custLinFactY="9007" custLinFactNeighborX="-10344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F29C5D-30CC-40D0-8B1B-6ADB1FED369E}" type="pres">
      <dgm:prSet presAssocID="{D6C99349-B063-4A49-8389-E313FBEC19CC}" presName="aSpace" presStyleCnt="0"/>
      <dgm:spPr/>
    </dgm:pt>
    <dgm:pt modelId="{7635FDB1-8912-4672-9A1A-5B0E7F08B7C3}" type="pres">
      <dgm:prSet presAssocID="{5A91D9C2-D78C-4686-A747-AFB9FD7CED92}" presName="aNode" presStyleLbl="fgAcc1" presStyleIdx="4" presStyleCnt="5" custScaleX="221399" custScaleY="124146" custLinFactY="22276" custLinFactNeighborX="-9932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846D65-021A-4FD8-9AFB-4900A4B19E34}" type="pres">
      <dgm:prSet presAssocID="{5A91D9C2-D78C-4686-A747-AFB9FD7CED92}" presName="aSpace" presStyleCnt="0"/>
      <dgm:spPr/>
    </dgm:pt>
  </dgm:ptLst>
  <dgm:cxnLst>
    <dgm:cxn modelId="{15ED94CD-F81C-4874-B4E6-2BE7DABF48BB}" type="presOf" srcId="{5A91D9C2-D78C-4686-A747-AFB9FD7CED92}" destId="{7635FDB1-8912-4672-9A1A-5B0E7F08B7C3}" srcOrd="0" destOrd="0" presId="urn:microsoft.com/office/officeart/2005/8/layout/pyramid2"/>
    <dgm:cxn modelId="{37F870CE-30CE-4A0C-992F-994142B1D0C1}" srcId="{9B1803F8-14E9-4204-8F12-7A6C5B7D0C45}" destId="{5A91D9C2-D78C-4686-A747-AFB9FD7CED92}" srcOrd="4" destOrd="0" parTransId="{FD70A6D0-5DC5-4743-BF69-422DB01DF4D2}" sibTransId="{244DBD48-4AB3-4E9B-A7B1-009E0B301217}"/>
    <dgm:cxn modelId="{0CA5A381-2E4E-4F29-8786-ADC58D38C64B}" type="presOf" srcId="{4135959A-5E7B-4DF9-950A-D714E7A3C9D4}" destId="{E8B77B14-84C8-4276-BA74-B7250B69DCC9}" srcOrd="0" destOrd="0" presId="urn:microsoft.com/office/officeart/2005/8/layout/pyramid2"/>
    <dgm:cxn modelId="{76CB7CE7-8DC6-4120-B6EA-806B68E1A71D}" srcId="{9B1803F8-14E9-4204-8F12-7A6C5B7D0C45}" destId="{4135959A-5E7B-4DF9-950A-D714E7A3C9D4}" srcOrd="2" destOrd="0" parTransId="{2D893D6A-CA3D-49DE-B5DF-D8880029C7F8}" sibTransId="{1EBEB343-66EF-4482-90FB-38313BE63E89}"/>
    <dgm:cxn modelId="{A2051F20-E51F-4CD5-989C-1C4515753370}" type="presOf" srcId="{F8824BBA-25C2-4089-BB1A-F0D46555D7FA}" destId="{F48D0AC4-A453-4519-898A-33BAA3EE1830}" srcOrd="0" destOrd="0" presId="urn:microsoft.com/office/officeart/2005/8/layout/pyramid2"/>
    <dgm:cxn modelId="{E3CE758A-18B7-4DE9-BC74-E5CA06137814}" type="presOf" srcId="{9B1803F8-14E9-4204-8F12-7A6C5B7D0C45}" destId="{EE297887-F1F6-424E-9A00-C8A8BE53DB8C}" srcOrd="0" destOrd="0" presId="urn:microsoft.com/office/officeart/2005/8/layout/pyramid2"/>
    <dgm:cxn modelId="{130C5839-B7EB-4143-91A9-3902686A386C}" type="presOf" srcId="{E5CF6EB0-903D-4BFD-AEE4-B57521150C13}" destId="{78913BFD-EDA2-451A-AA3E-EE1B949396C3}" srcOrd="0" destOrd="0" presId="urn:microsoft.com/office/officeart/2005/8/layout/pyramid2"/>
    <dgm:cxn modelId="{E692708B-C728-4618-B818-65DB37C72214}" type="presOf" srcId="{D6C99349-B063-4A49-8389-E313FBEC19CC}" destId="{6DF5D857-A840-4266-8E01-8A2956E9F1DB}" srcOrd="0" destOrd="0" presId="urn:microsoft.com/office/officeart/2005/8/layout/pyramid2"/>
    <dgm:cxn modelId="{18626C8A-D8A1-4B1B-8D32-BC2B42D07058}" srcId="{9B1803F8-14E9-4204-8F12-7A6C5B7D0C45}" destId="{E5CF6EB0-903D-4BFD-AEE4-B57521150C13}" srcOrd="1" destOrd="0" parTransId="{BD407429-A8D7-4E60-8487-63FAD5312BFD}" sibTransId="{8743F7C6-E632-438D-837E-F79FD3B4ED54}"/>
    <dgm:cxn modelId="{06B08AB1-F802-4615-BCAC-EE9F5FBEAFAE}" srcId="{9B1803F8-14E9-4204-8F12-7A6C5B7D0C45}" destId="{F8824BBA-25C2-4089-BB1A-F0D46555D7FA}" srcOrd="0" destOrd="0" parTransId="{EFB14759-DF85-418A-9998-29768B56D34C}" sibTransId="{4D8C654D-23C7-4FC2-B623-9297C661E628}"/>
    <dgm:cxn modelId="{4AF3C0DA-1FBF-473E-88E0-1DA74CA8820D}" srcId="{9B1803F8-14E9-4204-8F12-7A6C5B7D0C45}" destId="{D6C99349-B063-4A49-8389-E313FBEC19CC}" srcOrd="3" destOrd="0" parTransId="{A793B623-28D5-4313-B364-CA577CE66821}" sibTransId="{150A682D-9C23-45F8-A4A3-EB1ACD5E759D}"/>
    <dgm:cxn modelId="{B5FE71FB-AD64-4726-BC26-274601C3C503}" type="presParOf" srcId="{EE297887-F1F6-424E-9A00-C8A8BE53DB8C}" destId="{26CEBC9B-F127-4B6C-815B-C14D492A3C75}" srcOrd="0" destOrd="0" presId="urn:microsoft.com/office/officeart/2005/8/layout/pyramid2"/>
    <dgm:cxn modelId="{B4B5C193-CA3B-4A38-90BD-F8E204A049B4}" type="presParOf" srcId="{EE297887-F1F6-424E-9A00-C8A8BE53DB8C}" destId="{E394D96D-93DF-4D38-9599-D79E8F9A7F1F}" srcOrd="1" destOrd="0" presId="urn:microsoft.com/office/officeart/2005/8/layout/pyramid2"/>
    <dgm:cxn modelId="{7DE9717E-DA39-452D-B901-00303CAF56DF}" type="presParOf" srcId="{E394D96D-93DF-4D38-9599-D79E8F9A7F1F}" destId="{F48D0AC4-A453-4519-898A-33BAA3EE1830}" srcOrd="0" destOrd="0" presId="urn:microsoft.com/office/officeart/2005/8/layout/pyramid2"/>
    <dgm:cxn modelId="{0CE36FFF-BFCF-42CE-A84C-C7CFE9484C0A}" type="presParOf" srcId="{E394D96D-93DF-4D38-9599-D79E8F9A7F1F}" destId="{1A4CFDFA-326A-47A0-BC3C-7F7BA0643E5E}" srcOrd="1" destOrd="0" presId="urn:microsoft.com/office/officeart/2005/8/layout/pyramid2"/>
    <dgm:cxn modelId="{86A52F76-E19D-4FF3-B73A-FBE6BC64EFB5}" type="presParOf" srcId="{E394D96D-93DF-4D38-9599-D79E8F9A7F1F}" destId="{78913BFD-EDA2-451A-AA3E-EE1B949396C3}" srcOrd="2" destOrd="0" presId="urn:microsoft.com/office/officeart/2005/8/layout/pyramid2"/>
    <dgm:cxn modelId="{BD59FE16-3E0D-4494-8368-1F05696C8DA6}" type="presParOf" srcId="{E394D96D-93DF-4D38-9599-D79E8F9A7F1F}" destId="{73AA4087-05D8-4AD6-B404-1F1E0E426D84}" srcOrd="3" destOrd="0" presId="urn:microsoft.com/office/officeart/2005/8/layout/pyramid2"/>
    <dgm:cxn modelId="{B9F7DBA3-C1AF-4848-BB19-E570C1615916}" type="presParOf" srcId="{E394D96D-93DF-4D38-9599-D79E8F9A7F1F}" destId="{E8B77B14-84C8-4276-BA74-B7250B69DCC9}" srcOrd="4" destOrd="0" presId="urn:microsoft.com/office/officeart/2005/8/layout/pyramid2"/>
    <dgm:cxn modelId="{473A7AFD-98C1-41FD-9E65-E069CA6D519E}" type="presParOf" srcId="{E394D96D-93DF-4D38-9599-D79E8F9A7F1F}" destId="{47C20FFF-9D3B-4C4C-900B-A05AD121D646}" srcOrd="5" destOrd="0" presId="urn:microsoft.com/office/officeart/2005/8/layout/pyramid2"/>
    <dgm:cxn modelId="{A495D569-E7C8-49C4-9418-CBA7F7A3317F}" type="presParOf" srcId="{E394D96D-93DF-4D38-9599-D79E8F9A7F1F}" destId="{6DF5D857-A840-4266-8E01-8A2956E9F1DB}" srcOrd="6" destOrd="0" presId="urn:microsoft.com/office/officeart/2005/8/layout/pyramid2"/>
    <dgm:cxn modelId="{19466132-95E1-41B5-B59B-164475123755}" type="presParOf" srcId="{E394D96D-93DF-4D38-9599-D79E8F9A7F1F}" destId="{B1F29C5D-30CC-40D0-8B1B-6ADB1FED369E}" srcOrd="7" destOrd="0" presId="urn:microsoft.com/office/officeart/2005/8/layout/pyramid2"/>
    <dgm:cxn modelId="{79663B09-5D3D-4AC7-B013-A3639BE748C8}" type="presParOf" srcId="{E394D96D-93DF-4D38-9599-D79E8F9A7F1F}" destId="{7635FDB1-8912-4672-9A1A-5B0E7F08B7C3}" srcOrd="8" destOrd="0" presId="urn:microsoft.com/office/officeart/2005/8/layout/pyramid2"/>
    <dgm:cxn modelId="{6107A154-4766-460D-B408-5E8B2E45FEE5}" type="presParOf" srcId="{E394D96D-93DF-4D38-9599-D79E8F9A7F1F}" destId="{FC846D65-021A-4FD8-9AFB-4900A4B19E34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50413AF7-21EB-4A6A-85C6-A1E6B2B14C97}" type="doc">
      <dgm:prSet loTypeId="urn:microsoft.com/office/officeart/2005/8/layout/pyramid2" loCatId="list" qsTypeId="urn:microsoft.com/office/officeart/2005/8/quickstyle/simple1" qsCatId="simple" csTypeId="urn:microsoft.com/office/officeart/2005/8/colors/accent2_4" csCatId="accent2" phldr="1"/>
      <dgm:spPr/>
    </dgm:pt>
    <dgm:pt modelId="{36FCF4B6-DFFE-40BD-ACA9-8742D2422A92}">
      <dgm:prSet phldrT="[Text]" custT="1"/>
      <dgm:spPr/>
      <dgm:t>
        <a:bodyPr/>
        <a:lstStyle/>
        <a:p>
          <a:pPr algn="just"/>
          <a:r>
            <a:rPr lang="en-US" sz="1600" dirty="0" err="1"/>
            <a:t>Jawatankuasa</a:t>
          </a:r>
          <a:r>
            <a:rPr lang="en-US" sz="1600" dirty="0"/>
            <a:t> </a:t>
          </a:r>
          <a:r>
            <a:rPr lang="en-US" sz="1600" dirty="0" err="1"/>
            <a:t>Sebut</a:t>
          </a:r>
          <a:r>
            <a:rPr lang="en-US" sz="1600" dirty="0"/>
            <a:t> </a:t>
          </a:r>
          <a:r>
            <a:rPr lang="en-US" sz="1600" dirty="0" err="1"/>
            <a:t>Harga</a:t>
          </a:r>
          <a:r>
            <a:rPr lang="en-US" sz="1600" dirty="0"/>
            <a:t> </a:t>
          </a:r>
          <a:r>
            <a:rPr lang="en-US" sz="1600" dirty="0" err="1"/>
            <a:t>hendaklah</a:t>
          </a:r>
          <a:r>
            <a:rPr lang="en-US" sz="1600" dirty="0"/>
            <a:t> </a:t>
          </a:r>
          <a:r>
            <a:rPr lang="en-US" sz="1600" dirty="0" err="1"/>
            <a:t>menimbang</a:t>
          </a:r>
          <a:r>
            <a:rPr lang="en-US" sz="1600" dirty="0"/>
            <a:t> </a:t>
          </a:r>
          <a:r>
            <a:rPr lang="en-US" sz="1600" dirty="0" err="1"/>
            <a:t>sebut</a:t>
          </a:r>
          <a:r>
            <a:rPr lang="en-US" sz="1600" dirty="0"/>
            <a:t> </a:t>
          </a:r>
          <a:r>
            <a:rPr lang="en-US" sz="1600" dirty="0" err="1"/>
            <a:t>harga</a:t>
          </a:r>
          <a:r>
            <a:rPr lang="en-US" sz="1600" dirty="0"/>
            <a:t> </a:t>
          </a:r>
          <a:r>
            <a:rPr lang="en-US" sz="1600" dirty="0" err="1"/>
            <a:t>dan</a:t>
          </a:r>
          <a:r>
            <a:rPr lang="en-US" sz="1600" dirty="0"/>
            <a:t> </a:t>
          </a:r>
          <a:r>
            <a:rPr lang="en-US" sz="1600" dirty="0" err="1"/>
            <a:t>memilih</a:t>
          </a:r>
          <a:r>
            <a:rPr lang="en-US" sz="1600" dirty="0"/>
            <a:t> </a:t>
          </a:r>
          <a:r>
            <a:rPr lang="en-US" sz="1600" dirty="0" err="1"/>
            <a:t>sebut</a:t>
          </a:r>
          <a:r>
            <a:rPr lang="en-US" sz="1600" dirty="0"/>
            <a:t> </a:t>
          </a:r>
          <a:r>
            <a:rPr lang="en-US" sz="1600" dirty="0" err="1"/>
            <a:t>harga</a:t>
          </a:r>
          <a:r>
            <a:rPr lang="en-US" sz="1600" dirty="0"/>
            <a:t> yang </a:t>
          </a:r>
          <a:r>
            <a:rPr lang="en-US" sz="1600" dirty="0" err="1"/>
            <a:t>menawarkan</a:t>
          </a:r>
          <a:r>
            <a:rPr lang="en-US" sz="1600" dirty="0"/>
            <a:t> </a:t>
          </a:r>
          <a:r>
            <a:rPr lang="en-US" sz="1600" dirty="0" err="1"/>
            <a:t>harga</a:t>
          </a:r>
          <a:r>
            <a:rPr lang="en-US" sz="1600" dirty="0"/>
            <a:t> </a:t>
          </a:r>
          <a:r>
            <a:rPr lang="en-US" sz="1600" dirty="0" err="1"/>
            <a:t>tertinggi</a:t>
          </a:r>
          <a:r>
            <a:rPr lang="en-US" sz="1600" dirty="0"/>
            <a:t>. </a:t>
          </a:r>
        </a:p>
        <a:p>
          <a:pPr algn="just"/>
          <a:r>
            <a:rPr lang="en-US" sz="1600" dirty="0" err="1"/>
            <a:t>Jawatankuasa</a:t>
          </a:r>
          <a:r>
            <a:rPr lang="en-US" sz="1600" dirty="0"/>
            <a:t> </a:t>
          </a:r>
          <a:r>
            <a:rPr lang="en-US" sz="1600" dirty="0" err="1"/>
            <a:t>Sebut</a:t>
          </a:r>
          <a:r>
            <a:rPr lang="en-US" sz="1600" dirty="0"/>
            <a:t> </a:t>
          </a:r>
          <a:r>
            <a:rPr lang="en-US" sz="1600" dirty="0" err="1"/>
            <a:t>Harga</a:t>
          </a:r>
          <a:r>
            <a:rPr lang="en-US" sz="1600" dirty="0"/>
            <a:t> </a:t>
          </a:r>
          <a:r>
            <a:rPr lang="en-US" sz="1600" dirty="0" err="1"/>
            <a:t>hendaklah</a:t>
          </a:r>
          <a:r>
            <a:rPr lang="en-US" sz="1600" dirty="0"/>
            <a:t> </a:t>
          </a:r>
          <a:r>
            <a:rPr lang="en-US" sz="1600" dirty="0" err="1"/>
            <a:t>berpuas</a:t>
          </a:r>
          <a:r>
            <a:rPr lang="en-US" sz="1600" dirty="0"/>
            <a:t> </a:t>
          </a:r>
          <a:r>
            <a:rPr lang="en-US" sz="1600" dirty="0" err="1"/>
            <a:t>hati</a:t>
          </a:r>
          <a:r>
            <a:rPr lang="en-US" sz="1600" dirty="0"/>
            <a:t> </a:t>
          </a:r>
          <a:r>
            <a:rPr lang="en-US" sz="1600" dirty="0" err="1"/>
            <a:t>semua</a:t>
          </a:r>
          <a:r>
            <a:rPr lang="en-US" sz="1600" dirty="0"/>
            <a:t> </a:t>
          </a:r>
          <a:r>
            <a:rPr lang="en-US" sz="1600" dirty="0" err="1"/>
            <a:t>penyebut</a:t>
          </a:r>
          <a:r>
            <a:rPr lang="en-US" sz="1600" dirty="0"/>
            <a:t> </a:t>
          </a:r>
          <a:r>
            <a:rPr lang="en-US" sz="1600" dirty="0" err="1"/>
            <a:t>harga</a:t>
          </a:r>
          <a:r>
            <a:rPr lang="en-US" sz="1600" dirty="0"/>
            <a:t> </a:t>
          </a:r>
          <a:r>
            <a:rPr lang="en-US" sz="1600" dirty="0" err="1"/>
            <a:t>telah</a:t>
          </a:r>
          <a:r>
            <a:rPr lang="en-US" sz="1600" dirty="0"/>
            <a:t> </a:t>
          </a:r>
          <a:r>
            <a:rPr lang="en-US" sz="1600" dirty="0" err="1"/>
            <a:t>diberi</a:t>
          </a:r>
          <a:r>
            <a:rPr lang="en-US" sz="1600" dirty="0"/>
            <a:t> </a:t>
          </a:r>
          <a:r>
            <a:rPr lang="en-US" sz="1600" dirty="0" err="1"/>
            <a:t>peluang</a:t>
          </a:r>
          <a:r>
            <a:rPr lang="en-US" sz="1600" dirty="0"/>
            <a:t> yang </a:t>
          </a:r>
          <a:r>
            <a:rPr lang="en-US" sz="1600" dirty="0" err="1"/>
            <a:t>saksama</a:t>
          </a:r>
          <a:r>
            <a:rPr lang="en-US" sz="1600" dirty="0"/>
            <a:t>.</a:t>
          </a:r>
        </a:p>
      </dgm:t>
    </dgm:pt>
    <dgm:pt modelId="{41800B2E-D5C9-4747-9479-6C650EF72170}" type="parTrans" cxnId="{13B01EEA-BF8F-4706-B166-A05BE4A00455}">
      <dgm:prSet/>
      <dgm:spPr/>
      <dgm:t>
        <a:bodyPr/>
        <a:lstStyle/>
        <a:p>
          <a:endParaRPr lang="en-US"/>
        </a:p>
      </dgm:t>
    </dgm:pt>
    <dgm:pt modelId="{50F00729-BDFF-4608-B314-8245B7E09E99}" type="sibTrans" cxnId="{13B01EEA-BF8F-4706-B166-A05BE4A00455}">
      <dgm:prSet/>
      <dgm:spPr/>
      <dgm:t>
        <a:bodyPr/>
        <a:lstStyle/>
        <a:p>
          <a:endParaRPr lang="en-US"/>
        </a:p>
      </dgm:t>
    </dgm:pt>
    <dgm:pt modelId="{921F02FE-A006-4A51-9149-9636E9C4E053}">
      <dgm:prSet phldrT="[Text]" custT="1"/>
      <dgm:spPr/>
      <dgm:t>
        <a:bodyPr/>
        <a:lstStyle/>
        <a:p>
          <a:pPr algn="just"/>
          <a:r>
            <a:rPr lang="en-US" sz="1600" dirty="0" err="1"/>
            <a:t>Jawatankuasa</a:t>
          </a:r>
          <a:r>
            <a:rPr lang="en-US" sz="1600" dirty="0"/>
            <a:t> </a:t>
          </a:r>
          <a:r>
            <a:rPr lang="en-US" sz="1600" dirty="0" err="1"/>
            <a:t>Sebut</a:t>
          </a:r>
          <a:r>
            <a:rPr lang="en-US" sz="1600" dirty="0"/>
            <a:t> </a:t>
          </a:r>
          <a:r>
            <a:rPr lang="en-US" sz="1600" dirty="0" err="1"/>
            <a:t>Harga</a:t>
          </a:r>
          <a:r>
            <a:rPr lang="en-US" sz="1600" dirty="0"/>
            <a:t> </a:t>
          </a:r>
          <a:r>
            <a:rPr lang="en-US" sz="1600" dirty="0" err="1"/>
            <a:t>hendaklah</a:t>
          </a:r>
          <a:r>
            <a:rPr lang="en-US" sz="1600" dirty="0"/>
            <a:t> </a:t>
          </a:r>
          <a:r>
            <a:rPr lang="en-US" sz="1600" dirty="0" err="1"/>
            <a:t>bermesyuarat</a:t>
          </a:r>
          <a:r>
            <a:rPr lang="en-US" sz="1600" dirty="0"/>
            <a:t> </a:t>
          </a:r>
          <a:r>
            <a:rPr lang="en-US" sz="1600" dirty="0" err="1"/>
            <a:t>untuk</a:t>
          </a:r>
          <a:r>
            <a:rPr lang="en-US" sz="1600" dirty="0"/>
            <a:t> </a:t>
          </a:r>
          <a:r>
            <a:rPr lang="en-US" sz="1600" dirty="0" err="1"/>
            <a:t>memutuskan</a:t>
          </a:r>
          <a:r>
            <a:rPr lang="en-US" sz="1600" dirty="0"/>
            <a:t> </a:t>
          </a:r>
          <a:r>
            <a:rPr lang="en-US" sz="1600" dirty="0" err="1"/>
            <a:t>sebut</a:t>
          </a:r>
          <a:r>
            <a:rPr lang="en-US" sz="1600" dirty="0"/>
            <a:t> </a:t>
          </a:r>
          <a:r>
            <a:rPr lang="en-US" sz="1600" dirty="0" err="1"/>
            <a:t>harga</a:t>
          </a:r>
          <a:r>
            <a:rPr lang="en-US" sz="1600" dirty="0"/>
            <a:t>.</a:t>
          </a:r>
        </a:p>
        <a:p>
          <a:pPr algn="just"/>
          <a:r>
            <a:rPr lang="en-US" sz="1600" dirty="0" err="1"/>
            <a:t>Pertimbangan</a:t>
          </a:r>
          <a:r>
            <a:rPr lang="en-US" sz="1600" dirty="0"/>
            <a:t> </a:t>
          </a:r>
          <a:r>
            <a:rPr lang="en-US" sz="1600" dirty="0" err="1"/>
            <a:t>sebut</a:t>
          </a:r>
          <a:r>
            <a:rPr lang="en-US" sz="1600" dirty="0"/>
            <a:t> </a:t>
          </a:r>
          <a:r>
            <a:rPr lang="en-US" sz="1600" dirty="0" err="1"/>
            <a:t>harga</a:t>
          </a:r>
          <a:r>
            <a:rPr lang="en-US" sz="1600" dirty="0"/>
            <a:t> </a:t>
          </a:r>
          <a:r>
            <a:rPr lang="en-US" sz="1600" dirty="0" err="1"/>
            <a:t>secara</a:t>
          </a:r>
          <a:r>
            <a:rPr lang="en-US" sz="1600" dirty="0"/>
            <a:t> </a:t>
          </a:r>
          <a:r>
            <a:rPr lang="en-US" sz="1600" dirty="0" err="1"/>
            <a:t>edaran</a:t>
          </a:r>
          <a:r>
            <a:rPr lang="en-US" sz="1600" dirty="0"/>
            <a:t> </a:t>
          </a:r>
          <a:r>
            <a:rPr lang="en-US" sz="1600" dirty="0" err="1"/>
            <a:t>tidak</a:t>
          </a:r>
          <a:r>
            <a:rPr lang="en-US" sz="1600" dirty="0"/>
            <a:t> </a:t>
          </a:r>
          <a:r>
            <a:rPr lang="en-US" sz="1600" dirty="0" err="1"/>
            <a:t>dibenarkan</a:t>
          </a:r>
          <a:r>
            <a:rPr lang="en-US" sz="1600" dirty="0"/>
            <a:t>. </a:t>
          </a:r>
        </a:p>
      </dgm:t>
    </dgm:pt>
    <dgm:pt modelId="{CB37D5FB-44FF-4098-85B7-215B0EC8EE67}" type="parTrans" cxnId="{60671B0E-DB1F-4C3F-8343-C7F76E0F1102}">
      <dgm:prSet/>
      <dgm:spPr/>
      <dgm:t>
        <a:bodyPr/>
        <a:lstStyle/>
        <a:p>
          <a:endParaRPr lang="en-US"/>
        </a:p>
      </dgm:t>
    </dgm:pt>
    <dgm:pt modelId="{5DDD9AA5-0CC4-4C26-99FA-632BEA88AE17}" type="sibTrans" cxnId="{60671B0E-DB1F-4C3F-8343-C7F76E0F1102}">
      <dgm:prSet/>
      <dgm:spPr/>
      <dgm:t>
        <a:bodyPr/>
        <a:lstStyle/>
        <a:p>
          <a:endParaRPr lang="en-US"/>
        </a:p>
      </dgm:t>
    </dgm:pt>
    <dgm:pt modelId="{57D8EF2E-E8BD-401F-B9DF-9860FEA1052D}">
      <dgm:prSet phldrT="[Text]" custT="1"/>
      <dgm:spPr/>
      <dgm:t>
        <a:bodyPr/>
        <a:lstStyle/>
        <a:p>
          <a:pPr algn="just"/>
          <a:r>
            <a:rPr lang="en-US" sz="1600" dirty="0" err="1"/>
            <a:t>Perbincangan</a:t>
          </a:r>
          <a:r>
            <a:rPr lang="en-US" sz="1600" dirty="0"/>
            <a:t> </a:t>
          </a:r>
          <a:r>
            <a:rPr lang="en-US" sz="1600" dirty="0" err="1"/>
            <a:t>dan</a:t>
          </a:r>
          <a:r>
            <a:rPr lang="en-US" sz="1600" dirty="0"/>
            <a:t> </a:t>
          </a:r>
          <a:r>
            <a:rPr lang="en-US" sz="1600" dirty="0" err="1"/>
            <a:t>keputusan</a:t>
          </a:r>
          <a:r>
            <a:rPr lang="en-US" sz="1600" dirty="0"/>
            <a:t> </a:t>
          </a:r>
          <a:r>
            <a:rPr lang="en-US" sz="1600" dirty="0" err="1"/>
            <a:t>Jawatankuasa</a:t>
          </a:r>
          <a:r>
            <a:rPr lang="en-US" sz="1600" dirty="0"/>
            <a:t> </a:t>
          </a:r>
          <a:r>
            <a:rPr lang="en-US" sz="1600" dirty="0" err="1"/>
            <a:t>Sebut</a:t>
          </a:r>
          <a:r>
            <a:rPr lang="en-US" sz="1600" dirty="0"/>
            <a:t> </a:t>
          </a:r>
          <a:r>
            <a:rPr lang="en-US" sz="1600" dirty="0" err="1"/>
            <a:t>Harga</a:t>
          </a:r>
          <a:r>
            <a:rPr lang="en-US" sz="1600" dirty="0"/>
            <a:t> </a:t>
          </a:r>
          <a:r>
            <a:rPr lang="en-US" sz="1600" dirty="0" err="1"/>
            <a:t>hendaklah</a:t>
          </a:r>
          <a:r>
            <a:rPr lang="en-US" sz="1600" dirty="0"/>
            <a:t> </a:t>
          </a:r>
          <a:r>
            <a:rPr lang="en-US" sz="1600" dirty="0" err="1"/>
            <a:t>dicatatkan</a:t>
          </a:r>
          <a:r>
            <a:rPr lang="en-US" sz="1600" dirty="0"/>
            <a:t> </a:t>
          </a:r>
          <a:r>
            <a:rPr lang="en-US" sz="1600" dirty="0" err="1"/>
            <a:t>dalam</a:t>
          </a:r>
          <a:r>
            <a:rPr lang="en-US" sz="1600" dirty="0"/>
            <a:t> </a:t>
          </a:r>
          <a:r>
            <a:rPr lang="en-US" sz="1600" dirty="0" err="1"/>
            <a:t>minit</a:t>
          </a:r>
          <a:r>
            <a:rPr lang="en-US" sz="1600" dirty="0"/>
            <a:t> </a:t>
          </a:r>
          <a:r>
            <a:rPr lang="en-US" sz="1600" dirty="0" err="1"/>
            <a:t>dan</a:t>
          </a:r>
          <a:r>
            <a:rPr lang="en-US" sz="1600" dirty="0"/>
            <a:t> </a:t>
          </a:r>
          <a:r>
            <a:rPr lang="en-US" sz="1600" dirty="0" err="1"/>
            <a:t>ditandatangani</a:t>
          </a:r>
          <a:r>
            <a:rPr lang="en-US" sz="1600" dirty="0"/>
            <a:t> </a:t>
          </a:r>
          <a:r>
            <a:rPr lang="en-US" sz="1600" dirty="0" err="1"/>
            <a:t>oleh</a:t>
          </a:r>
          <a:r>
            <a:rPr lang="en-US" sz="1600" dirty="0"/>
            <a:t> </a:t>
          </a:r>
          <a:r>
            <a:rPr lang="en-US" sz="1600" dirty="0" err="1"/>
            <a:t>Pengerusi</a:t>
          </a:r>
          <a:r>
            <a:rPr lang="en-US" sz="1600" dirty="0"/>
            <a:t> </a:t>
          </a:r>
          <a:r>
            <a:rPr lang="en-US" sz="1600" dirty="0" err="1"/>
            <a:t>dan</a:t>
          </a:r>
          <a:r>
            <a:rPr lang="en-US" sz="1600" dirty="0"/>
            <a:t> Ahli </a:t>
          </a:r>
          <a:r>
            <a:rPr lang="en-US" sz="1600" dirty="0" err="1"/>
            <a:t>Jawatankuasa</a:t>
          </a:r>
          <a:r>
            <a:rPr lang="en-US" sz="1600" dirty="0"/>
            <a:t> </a:t>
          </a:r>
          <a:r>
            <a:rPr lang="en-US" sz="1600" dirty="0" err="1"/>
            <a:t>Sebut</a:t>
          </a:r>
          <a:r>
            <a:rPr lang="en-US" sz="1600" dirty="0"/>
            <a:t> </a:t>
          </a:r>
          <a:r>
            <a:rPr lang="en-US" sz="1600" dirty="0" err="1"/>
            <a:t>Harga</a:t>
          </a:r>
          <a:r>
            <a:rPr lang="en-US" sz="1600" dirty="0"/>
            <a:t>.</a:t>
          </a:r>
        </a:p>
        <a:p>
          <a:pPr algn="just"/>
          <a:r>
            <a:rPr lang="en-US" sz="1600" dirty="0" err="1"/>
            <a:t>Asas-asas</a:t>
          </a:r>
          <a:r>
            <a:rPr lang="en-US" sz="1600" dirty="0"/>
            <a:t> </a:t>
          </a:r>
          <a:r>
            <a:rPr lang="en-US" sz="1600" dirty="0" err="1"/>
            <a:t>pemilihan</a:t>
          </a:r>
          <a:r>
            <a:rPr lang="en-US" sz="1600" dirty="0"/>
            <a:t> </a:t>
          </a:r>
          <a:r>
            <a:rPr lang="en-US" sz="1600" dirty="0" err="1"/>
            <a:t>sebut</a:t>
          </a:r>
          <a:r>
            <a:rPr lang="en-US" sz="1600" dirty="0"/>
            <a:t> </a:t>
          </a:r>
          <a:r>
            <a:rPr lang="en-US" sz="1600" dirty="0" err="1"/>
            <a:t>harga</a:t>
          </a:r>
          <a:r>
            <a:rPr lang="en-US" sz="1600" dirty="0"/>
            <a:t> </a:t>
          </a:r>
          <a:r>
            <a:rPr lang="en-US" sz="1600" dirty="0" err="1"/>
            <a:t>hendaklah</a:t>
          </a:r>
          <a:r>
            <a:rPr lang="en-US" sz="1600" dirty="0"/>
            <a:t> </a:t>
          </a:r>
          <a:r>
            <a:rPr lang="en-US" sz="1600" dirty="0" err="1"/>
            <a:t>dicatatkan</a:t>
          </a:r>
          <a:r>
            <a:rPr lang="en-US" sz="1600" dirty="0"/>
            <a:t> </a:t>
          </a:r>
          <a:r>
            <a:rPr lang="en-US" sz="1600" dirty="0" err="1"/>
            <a:t>dengan</a:t>
          </a:r>
          <a:r>
            <a:rPr lang="en-US" sz="1600" dirty="0"/>
            <a:t> </a:t>
          </a:r>
          <a:r>
            <a:rPr lang="en-US" sz="1600" dirty="0" err="1"/>
            <a:t>jelas</a:t>
          </a:r>
          <a:r>
            <a:rPr lang="en-US" sz="1600" dirty="0"/>
            <a:t>. </a:t>
          </a:r>
        </a:p>
      </dgm:t>
    </dgm:pt>
    <dgm:pt modelId="{5FA8CBFD-F383-462A-B90D-5CB0A37BDB5F}" type="parTrans" cxnId="{C8DE6E4C-E1F8-4BC7-B5FF-13A20095A9FC}">
      <dgm:prSet/>
      <dgm:spPr/>
      <dgm:t>
        <a:bodyPr/>
        <a:lstStyle/>
        <a:p>
          <a:endParaRPr lang="en-US"/>
        </a:p>
      </dgm:t>
    </dgm:pt>
    <dgm:pt modelId="{47AACDA1-C89A-4822-A028-ADEBCE02C57D}" type="sibTrans" cxnId="{C8DE6E4C-E1F8-4BC7-B5FF-13A20095A9FC}">
      <dgm:prSet/>
      <dgm:spPr/>
      <dgm:t>
        <a:bodyPr/>
        <a:lstStyle/>
        <a:p>
          <a:endParaRPr lang="en-US"/>
        </a:p>
      </dgm:t>
    </dgm:pt>
    <dgm:pt modelId="{FF64FC87-24FC-4B47-B973-D511C9FC4378}" type="pres">
      <dgm:prSet presAssocID="{50413AF7-21EB-4A6A-85C6-A1E6B2B14C97}" presName="compositeShape" presStyleCnt="0">
        <dgm:presLayoutVars>
          <dgm:dir/>
          <dgm:resizeHandles/>
        </dgm:presLayoutVars>
      </dgm:prSet>
      <dgm:spPr/>
    </dgm:pt>
    <dgm:pt modelId="{DB80B33D-6E12-4B88-8560-422F814FADBC}" type="pres">
      <dgm:prSet presAssocID="{50413AF7-21EB-4A6A-85C6-A1E6B2B14C97}" presName="pyramid" presStyleLbl="node1" presStyleIdx="0" presStyleCnt="1" custLinFactNeighborX="17269" custLinFactNeighborY="827"/>
      <dgm:spPr>
        <a:solidFill>
          <a:schemeClr val="tx1">
            <a:lumMod val="50000"/>
            <a:lumOff val="50000"/>
          </a:schemeClr>
        </a:solidFill>
      </dgm:spPr>
    </dgm:pt>
    <dgm:pt modelId="{640B36D5-E971-4699-AB1C-4541C060605F}" type="pres">
      <dgm:prSet presAssocID="{50413AF7-21EB-4A6A-85C6-A1E6B2B14C97}" presName="theList" presStyleCnt="0"/>
      <dgm:spPr/>
    </dgm:pt>
    <dgm:pt modelId="{E46A6187-E2AC-4535-B5C3-4F2393341C4E}" type="pres">
      <dgm:prSet presAssocID="{36FCF4B6-DFFE-40BD-ACA9-8742D2422A92}" presName="aNode" presStyleLbl="fgAcc1" presStyleIdx="0" presStyleCnt="3" custScaleX="209713" custScaleY="132835" custLinFactNeighborX="-14527" custLinFactNeighborY="-176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51FB45-5EB8-4B26-BBE1-C07F689A8DCA}" type="pres">
      <dgm:prSet presAssocID="{36FCF4B6-DFFE-40BD-ACA9-8742D2422A92}" presName="aSpace" presStyleCnt="0"/>
      <dgm:spPr/>
    </dgm:pt>
    <dgm:pt modelId="{22EB2087-BDFF-4729-A43C-D3008CA14413}" type="pres">
      <dgm:prSet presAssocID="{921F02FE-A006-4A51-9149-9636E9C4E053}" presName="aNode" presStyleLbl="fgAcc1" presStyleIdx="1" presStyleCnt="3" custScaleX="209713" custScaleY="142840" custLinFactNeighborX="-11033" custLinFactNeighborY="460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80D6C5-AC7E-4EBD-B54A-CB62CD15A780}" type="pres">
      <dgm:prSet presAssocID="{921F02FE-A006-4A51-9149-9636E9C4E053}" presName="aSpace" presStyleCnt="0"/>
      <dgm:spPr/>
    </dgm:pt>
    <dgm:pt modelId="{791EC44D-30FA-4C31-B667-9A93E2768088}" type="pres">
      <dgm:prSet presAssocID="{57D8EF2E-E8BD-401F-B9DF-9860FEA1052D}" presName="aNode" presStyleLbl="fgAcc1" presStyleIdx="2" presStyleCnt="3" custScaleX="205478" custScaleY="153374" custLinFactY="15842" custLinFactNeighborX="-13151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86D5B9-3946-464D-B436-753F6070A757}" type="pres">
      <dgm:prSet presAssocID="{57D8EF2E-E8BD-401F-B9DF-9860FEA1052D}" presName="aSpace" presStyleCnt="0"/>
      <dgm:spPr/>
    </dgm:pt>
  </dgm:ptLst>
  <dgm:cxnLst>
    <dgm:cxn modelId="{0212082E-6893-4AF6-A05B-7121F7E27A4D}" type="presOf" srcId="{57D8EF2E-E8BD-401F-B9DF-9860FEA1052D}" destId="{791EC44D-30FA-4C31-B667-9A93E2768088}" srcOrd="0" destOrd="0" presId="urn:microsoft.com/office/officeart/2005/8/layout/pyramid2"/>
    <dgm:cxn modelId="{C8DE6E4C-E1F8-4BC7-B5FF-13A20095A9FC}" srcId="{50413AF7-21EB-4A6A-85C6-A1E6B2B14C97}" destId="{57D8EF2E-E8BD-401F-B9DF-9860FEA1052D}" srcOrd="2" destOrd="0" parTransId="{5FA8CBFD-F383-462A-B90D-5CB0A37BDB5F}" sibTransId="{47AACDA1-C89A-4822-A028-ADEBCE02C57D}"/>
    <dgm:cxn modelId="{832AE113-F44F-4000-A24E-EDD52C2F060B}" type="presOf" srcId="{50413AF7-21EB-4A6A-85C6-A1E6B2B14C97}" destId="{FF64FC87-24FC-4B47-B973-D511C9FC4378}" srcOrd="0" destOrd="0" presId="urn:microsoft.com/office/officeart/2005/8/layout/pyramid2"/>
    <dgm:cxn modelId="{60671B0E-DB1F-4C3F-8343-C7F76E0F1102}" srcId="{50413AF7-21EB-4A6A-85C6-A1E6B2B14C97}" destId="{921F02FE-A006-4A51-9149-9636E9C4E053}" srcOrd="1" destOrd="0" parTransId="{CB37D5FB-44FF-4098-85B7-215B0EC8EE67}" sibTransId="{5DDD9AA5-0CC4-4C26-99FA-632BEA88AE17}"/>
    <dgm:cxn modelId="{EB0150B6-74AC-48E3-A94F-9D107D3F8BBB}" type="presOf" srcId="{36FCF4B6-DFFE-40BD-ACA9-8742D2422A92}" destId="{E46A6187-E2AC-4535-B5C3-4F2393341C4E}" srcOrd="0" destOrd="0" presId="urn:microsoft.com/office/officeart/2005/8/layout/pyramid2"/>
    <dgm:cxn modelId="{13B01EEA-BF8F-4706-B166-A05BE4A00455}" srcId="{50413AF7-21EB-4A6A-85C6-A1E6B2B14C97}" destId="{36FCF4B6-DFFE-40BD-ACA9-8742D2422A92}" srcOrd="0" destOrd="0" parTransId="{41800B2E-D5C9-4747-9479-6C650EF72170}" sibTransId="{50F00729-BDFF-4608-B314-8245B7E09E99}"/>
    <dgm:cxn modelId="{1978DE1E-2C62-429C-964D-293D93ED27B3}" type="presOf" srcId="{921F02FE-A006-4A51-9149-9636E9C4E053}" destId="{22EB2087-BDFF-4729-A43C-D3008CA14413}" srcOrd="0" destOrd="0" presId="urn:microsoft.com/office/officeart/2005/8/layout/pyramid2"/>
    <dgm:cxn modelId="{09894EE5-F4A8-4A48-B7C2-7143B023ADB6}" type="presParOf" srcId="{FF64FC87-24FC-4B47-B973-D511C9FC4378}" destId="{DB80B33D-6E12-4B88-8560-422F814FADBC}" srcOrd="0" destOrd="0" presId="urn:microsoft.com/office/officeart/2005/8/layout/pyramid2"/>
    <dgm:cxn modelId="{EA9A1720-908E-4296-B2A7-2098CC41B487}" type="presParOf" srcId="{FF64FC87-24FC-4B47-B973-D511C9FC4378}" destId="{640B36D5-E971-4699-AB1C-4541C060605F}" srcOrd="1" destOrd="0" presId="urn:microsoft.com/office/officeart/2005/8/layout/pyramid2"/>
    <dgm:cxn modelId="{8F9AC0B3-BD74-4EC1-8AB6-4BEE6670979F}" type="presParOf" srcId="{640B36D5-E971-4699-AB1C-4541C060605F}" destId="{E46A6187-E2AC-4535-B5C3-4F2393341C4E}" srcOrd="0" destOrd="0" presId="urn:microsoft.com/office/officeart/2005/8/layout/pyramid2"/>
    <dgm:cxn modelId="{86A08DE5-A4F1-4BA1-BBD9-FFA09B531B1E}" type="presParOf" srcId="{640B36D5-E971-4699-AB1C-4541C060605F}" destId="{DC51FB45-5EB8-4B26-BBE1-C07F689A8DCA}" srcOrd="1" destOrd="0" presId="urn:microsoft.com/office/officeart/2005/8/layout/pyramid2"/>
    <dgm:cxn modelId="{5B7689FF-34D4-4AA7-979A-D6E286E50DB5}" type="presParOf" srcId="{640B36D5-E971-4699-AB1C-4541C060605F}" destId="{22EB2087-BDFF-4729-A43C-D3008CA14413}" srcOrd="2" destOrd="0" presId="urn:microsoft.com/office/officeart/2005/8/layout/pyramid2"/>
    <dgm:cxn modelId="{C3C63D82-5DC9-47FD-864E-0286D133CEB3}" type="presParOf" srcId="{640B36D5-E971-4699-AB1C-4541C060605F}" destId="{CA80D6C5-AC7E-4EBD-B54A-CB62CD15A780}" srcOrd="3" destOrd="0" presId="urn:microsoft.com/office/officeart/2005/8/layout/pyramid2"/>
    <dgm:cxn modelId="{BA7D518D-286F-40EB-AB6B-621EA75C6EA3}" type="presParOf" srcId="{640B36D5-E971-4699-AB1C-4541C060605F}" destId="{791EC44D-30FA-4C31-B667-9A93E2768088}" srcOrd="4" destOrd="0" presId="urn:microsoft.com/office/officeart/2005/8/layout/pyramid2"/>
    <dgm:cxn modelId="{D72653FD-8223-4AD0-A77F-06768E66BE9F}" type="presParOf" srcId="{640B36D5-E971-4699-AB1C-4541C060605F}" destId="{AB86D5B9-3946-464D-B436-753F6070A757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50413AF7-21EB-4A6A-85C6-A1E6B2B14C97}" type="doc">
      <dgm:prSet loTypeId="urn:microsoft.com/office/officeart/2005/8/layout/pyramid2" loCatId="list" qsTypeId="urn:microsoft.com/office/officeart/2005/8/quickstyle/simple1" qsCatId="simple" csTypeId="urn:microsoft.com/office/officeart/2005/8/colors/accent2_4" csCatId="accent2" phldr="1"/>
      <dgm:spPr/>
    </dgm:pt>
    <dgm:pt modelId="{36FCF4B6-DFFE-40BD-ACA9-8742D2422A92}">
      <dgm:prSet phldrT="[Text]" custT="1"/>
      <dgm:spPr/>
      <dgm:t>
        <a:bodyPr/>
        <a:lstStyle/>
        <a:p>
          <a:pPr algn="just"/>
          <a:r>
            <a:rPr lang="en-US" sz="1800" dirty="0" err="1"/>
            <a:t>Keputusan</a:t>
          </a:r>
          <a:r>
            <a:rPr lang="en-US" sz="1800" dirty="0"/>
            <a:t> </a:t>
          </a:r>
          <a:r>
            <a:rPr lang="en-US" sz="1800" dirty="0" err="1"/>
            <a:t>Jawatankuasa</a:t>
          </a:r>
          <a:r>
            <a:rPr lang="en-US" sz="1800" dirty="0"/>
            <a:t> </a:t>
          </a:r>
          <a:r>
            <a:rPr lang="en-US" sz="1800" dirty="0" err="1"/>
            <a:t>Sebut</a:t>
          </a:r>
          <a:r>
            <a:rPr lang="en-US" sz="1800" dirty="0"/>
            <a:t> </a:t>
          </a:r>
          <a:r>
            <a:rPr lang="en-US" sz="1800" dirty="0" err="1"/>
            <a:t>Harga</a:t>
          </a:r>
          <a:r>
            <a:rPr lang="en-US" sz="1800" dirty="0"/>
            <a:t> </a:t>
          </a:r>
          <a:r>
            <a:rPr lang="en-US" sz="1800" dirty="0" err="1"/>
            <a:t>hendaklah</a:t>
          </a:r>
          <a:r>
            <a:rPr lang="en-US" sz="1800" dirty="0"/>
            <a:t> </a:t>
          </a:r>
          <a:r>
            <a:rPr lang="en-US" sz="1800" dirty="0" err="1"/>
            <a:t>sebulat</a:t>
          </a:r>
          <a:r>
            <a:rPr lang="en-US" sz="1800" dirty="0"/>
            <a:t> </a:t>
          </a:r>
          <a:r>
            <a:rPr lang="en-US" sz="1800" dirty="0" err="1"/>
            <a:t>suara</a:t>
          </a:r>
          <a:r>
            <a:rPr lang="en-US" sz="1800" dirty="0"/>
            <a:t>.</a:t>
          </a:r>
        </a:p>
        <a:p>
          <a:pPr algn="just"/>
          <a:r>
            <a:rPr lang="en-US" sz="1800" dirty="0" err="1"/>
            <a:t>Keputusan</a:t>
          </a:r>
          <a:r>
            <a:rPr lang="en-US" sz="1800" dirty="0"/>
            <a:t> yang </a:t>
          </a:r>
          <a:r>
            <a:rPr lang="en-US" sz="1800" dirty="0" err="1"/>
            <a:t>tidak</a:t>
          </a:r>
          <a:r>
            <a:rPr lang="en-US" sz="1800" dirty="0"/>
            <a:t> </a:t>
          </a:r>
          <a:r>
            <a:rPr lang="en-US" sz="1800" dirty="0" err="1"/>
            <a:t>sebulat</a:t>
          </a:r>
          <a:r>
            <a:rPr lang="en-US" sz="1800" dirty="0"/>
            <a:t> </a:t>
          </a:r>
          <a:r>
            <a:rPr lang="en-US" sz="1800" dirty="0" err="1"/>
            <a:t>suara</a:t>
          </a:r>
          <a:r>
            <a:rPr lang="en-US" sz="1800" dirty="0"/>
            <a:t> </a:t>
          </a:r>
          <a:r>
            <a:rPr lang="en-US" sz="1800" dirty="0" err="1"/>
            <a:t>hendaklah</a:t>
          </a:r>
          <a:r>
            <a:rPr lang="en-US" sz="1800" dirty="0"/>
            <a:t> </a:t>
          </a:r>
          <a:r>
            <a:rPr lang="en-US" sz="1800" dirty="0" err="1"/>
            <a:t>dikemukakan</a:t>
          </a:r>
          <a:r>
            <a:rPr lang="en-US" sz="1800" dirty="0"/>
            <a:t> </a:t>
          </a:r>
          <a:r>
            <a:rPr lang="en-US" sz="1800" dirty="0" err="1"/>
            <a:t>kepada</a:t>
          </a:r>
          <a:r>
            <a:rPr lang="en-US" sz="1800" dirty="0"/>
            <a:t> </a:t>
          </a:r>
          <a:r>
            <a:rPr lang="en-US" sz="1800" dirty="0" err="1"/>
            <a:t>Lembaga</a:t>
          </a:r>
          <a:r>
            <a:rPr lang="en-US" sz="1800" dirty="0"/>
            <a:t> </a:t>
          </a:r>
          <a:r>
            <a:rPr lang="en-US" sz="1800" dirty="0" err="1"/>
            <a:t>Perolehan</a:t>
          </a:r>
          <a:r>
            <a:rPr lang="en-US" sz="1800" dirty="0"/>
            <a:t> </a:t>
          </a:r>
          <a:r>
            <a:rPr lang="en-US" sz="1800" dirty="0" err="1"/>
            <a:t>Agensi</a:t>
          </a:r>
          <a:r>
            <a:rPr lang="en-US" sz="1800" dirty="0"/>
            <a:t> </a:t>
          </a:r>
          <a:r>
            <a:rPr lang="en-US" sz="1800" dirty="0" err="1"/>
            <a:t>berkenaan</a:t>
          </a:r>
          <a:r>
            <a:rPr lang="en-US" sz="1800" dirty="0"/>
            <a:t> </a:t>
          </a:r>
          <a:r>
            <a:rPr lang="en-US" sz="1800" dirty="0" err="1"/>
            <a:t>untuk</a:t>
          </a:r>
          <a:r>
            <a:rPr lang="en-US" sz="1800" dirty="0"/>
            <a:t> </a:t>
          </a:r>
          <a:r>
            <a:rPr lang="en-US" sz="1800" dirty="0" err="1"/>
            <a:t>keputusan</a:t>
          </a:r>
          <a:r>
            <a:rPr lang="en-US" sz="1800" dirty="0"/>
            <a:t>.</a:t>
          </a:r>
        </a:p>
      </dgm:t>
    </dgm:pt>
    <dgm:pt modelId="{41800B2E-D5C9-4747-9479-6C650EF72170}" type="parTrans" cxnId="{13B01EEA-BF8F-4706-B166-A05BE4A00455}">
      <dgm:prSet/>
      <dgm:spPr/>
      <dgm:t>
        <a:bodyPr/>
        <a:lstStyle/>
        <a:p>
          <a:endParaRPr lang="en-US"/>
        </a:p>
      </dgm:t>
    </dgm:pt>
    <dgm:pt modelId="{50F00729-BDFF-4608-B314-8245B7E09E99}" type="sibTrans" cxnId="{13B01EEA-BF8F-4706-B166-A05BE4A00455}">
      <dgm:prSet/>
      <dgm:spPr/>
      <dgm:t>
        <a:bodyPr/>
        <a:lstStyle/>
        <a:p>
          <a:endParaRPr lang="en-US"/>
        </a:p>
      </dgm:t>
    </dgm:pt>
    <dgm:pt modelId="{921F02FE-A006-4A51-9149-9636E9C4E053}">
      <dgm:prSet phldrT="[Text]" custT="1"/>
      <dgm:spPr/>
      <dgm:t>
        <a:bodyPr/>
        <a:lstStyle/>
        <a:p>
          <a:pPr algn="just"/>
          <a:r>
            <a:rPr lang="en-US" sz="2000" dirty="0" err="1"/>
            <a:t>Jawatankuasa</a:t>
          </a:r>
          <a:r>
            <a:rPr lang="en-US" sz="2000" dirty="0"/>
            <a:t> </a:t>
          </a:r>
          <a:r>
            <a:rPr lang="en-US" sz="2000" dirty="0" err="1"/>
            <a:t>Sebut</a:t>
          </a:r>
          <a:r>
            <a:rPr lang="en-US" sz="2000" dirty="0"/>
            <a:t> </a:t>
          </a:r>
          <a:r>
            <a:rPr lang="en-US" sz="2000" dirty="0" err="1"/>
            <a:t>Harga</a:t>
          </a:r>
          <a:r>
            <a:rPr lang="en-US" sz="2000" dirty="0"/>
            <a:t> </a:t>
          </a:r>
          <a:r>
            <a:rPr lang="en-US" sz="2000" dirty="0" err="1"/>
            <a:t>hendaklah</a:t>
          </a:r>
          <a:r>
            <a:rPr lang="en-US" sz="2000" dirty="0"/>
            <a:t> </a:t>
          </a:r>
          <a:r>
            <a:rPr lang="en-US" sz="2000" dirty="0" err="1"/>
            <a:t>memastikan</a:t>
          </a:r>
          <a:r>
            <a:rPr lang="en-US" sz="2000" dirty="0"/>
            <a:t> </a:t>
          </a:r>
          <a:r>
            <a:rPr lang="en-US" sz="2000" dirty="0" err="1"/>
            <a:t>harga</a:t>
          </a:r>
          <a:r>
            <a:rPr lang="en-US" sz="2000" dirty="0"/>
            <a:t> </a:t>
          </a:r>
          <a:r>
            <a:rPr lang="en-US" sz="2000" dirty="0" err="1"/>
            <a:t>tawaran</a:t>
          </a:r>
          <a:r>
            <a:rPr lang="en-US" sz="2000" dirty="0"/>
            <a:t> yang </a:t>
          </a:r>
          <a:r>
            <a:rPr lang="en-US" sz="2000" dirty="0" err="1"/>
            <a:t>diterima</a:t>
          </a:r>
          <a:r>
            <a:rPr lang="en-US" sz="2000" dirty="0"/>
            <a:t> </a:t>
          </a:r>
          <a:r>
            <a:rPr lang="en-US" sz="2000" dirty="0" err="1"/>
            <a:t>adalah</a:t>
          </a:r>
          <a:r>
            <a:rPr lang="en-US" sz="2000" dirty="0"/>
            <a:t> yang </a:t>
          </a:r>
          <a:r>
            <a:rPr lang="en-US" sz="2000" dirty="0" err="1"/>
            <a:t>tertinggi</a:t>
          </a:r>
          <a:r>
            <a:rPr lang="en-US" sz="2000" dirty="0"/>
            <a:t>.</a:t>
          </a:r>
        </a:p>
        <a:p>
          <a:pPr algn="just"/>
          <a:r>
            <a:rPr lang="en-US" sz="2000" dirty="0" err="1"/>
            <a:t>Sekiranya</a:t>
          </a:r>
          <a:r>
            <a:rPr lang="en-US" sz="2000" dirty="0"/>
            <a:t> </a:t>
          </a:r>
          <a:r>
            <a:rPr lang="en-US" sz="2000" dirty="0" err="1"/>
            <a:t>harga</a:t>
          </a:r>
          <a:r>
            <a:rPr lang="en-US" sz="2000" dirty="0"/>
            <a:t> </a:t>
          </a:r>
          <a:r>
            <a:rPr lang="en-US" sz="2000" dirty="0" err="1"/>
            <a:t>tawaran</a:t>
          </a:r>
          <a:r>
            <a:rPr lang="en-US" sz="2000" dirty="0"/>
            <a:t> </a:t>
          </a:r>
          <a:r>
            <a:rPr lang="en-US" sz="2000" dirty="0" err="1"/>
            <a:t>tertinggi</a:t>
          </a:r>
          <a:r>
            <a:rPr lang="en-US" sz="2000" dirty="0"/>
            <a:t> </a:t>
          </a:r>
          <a:r>
            <a:rPr lang="en-US" sz="2000" dirty="0" err="1"/>
            <a:t>kurang</a:t>
          </a:r>
          <a:r>
            <a:rPr lang="en-US" sz="2000" dirty="0"/>
            <a:t> 70% </a:t>
          </a:r>
          <a:r>
            <a:rPr lang="en-US" sz="2000" dirty="0" err="1"/>
            <a:t>harga</a:t>
          </a:r>
          <a:r>
            <a:rPr lang="en-US" sz="2000" dirty="0"/>
            <a:t> </a:t>
          </a:r>
          <a:r>
            <a:rPr lang="en-US" sz="2000" dirty="0" err="1"/>
            <a:t>simpanan</a:t>
          </a:r>
          <a:r>
            <a:rPr lang="en-US" sz="2000" dirty="0"/>
            <a:t>, </a:t>
          </a:r>
          <a:r>
            <a:rPr lang="en-US" sz="2000" dirty="0" err="1"/>
            <a:t>Jawatankuasa</a:t>
          </a:r>
          <a:r>
            <a:rPr lang="en-US" sz="2000" dirty="0"/>
            <a:t> </a:t>
          </a:r>
          <a:r>
            <a:rPr lang="en-US" sz="2000" dirty="0" err="1"/>
            <a:t>Sebut</a:t>
          </a:r>
          <a:r>
            <a:rPr lang="en-US" sz="2000" dirty="0"/>
            <a:t> </a:t>
          </a:r>
          <a:r>
            <a:rPr lang="en-US" sz="2000" dirty="0" err="1"/>
            <a:t>Harga</a:t>
          </a:r>
          <a:r>
            <a:rPr lang="en-US" sz="2000" dirty="0"/>
            <a:t> </a:t>
          </a:r>
          <a:r>
            <a:rPr lang="en-US" sz="2000" dirty="0" err="1"/>
            <a:t>boleh</a:t>
          </a:r>
          <a:r>
            <a:rPr lang="en-US" sz="2000" dirty="0"/>
            <a:t> </a:t>
          </a:r>
          <a:r>
            <a:rPr lang="en-US" sz="2000" dirty="0" err="1"/>
            <a:t>menimbangkan</a:t>
          </a:r>
          <a:r>
            <a:rPr lang="en-US" sz="2000" dirty="0"/>
            <a:t> </a:t>
          </a:r>
          <a:r>
            <a:rPr lang="en-US" sz="2000" dirty="0" err="1"/>
            <a:t>untuk</a:t>
          </a:r>
          <a:r>
            <a:rPr lang="en-US" sz="2000" dirty="0"/>
            <a:t> </a:t>
          </a:r>
          <a:r>
            <a:rPr lang="en-US" sz="2000" dirty="0" err="1"/>
            <a:t>menerima</a:t>
          </a:r>
          <a:r>
            <a:rPr lang="en-US" sz="2000" dirty="0"/>
            <a:t> </a:t>
          </a:r>
          <a:r>
            <a:rPr lang="en-US" sz="2000" dirty="0" err="1"/>
            <a:t>tawaran</a:t>
          </a:r>
          <a:r>
            <a:rPr lang="en-US" sz="2000" dirty="0"/>
            <a:t> </a:t>
          </a:r>
          <a:r>
            <a:rPr lang="en-US" sz="2000" dirty="0" err="1"/>
            <a:t>tersebut</a:t>
          </a:r>
          <a:r>
            <a:rPr lang="en-US" sz="2000" dirty="0"/>
            <a:t> </a:t>
          </a:r>
          <a:r>
            <a:rPr lang="en-US" sz="2000" dirty="0" err="1"/>
            <a:t>berdasarkan</a:t>
          </a:r>
          <a:r>
            <a:rPr lang="en-US" sz="2000" dirty="0"/>
            <a:t> </a:t>
          </a:r>
          <a:r>
            <a:rPr lang="en-US" sz="2000" dirty="0" err="1"/>
            <a:t>justifikasi</a:t>
          </a:r>
          <a:r>
            <a:rPr lang="en-US" sz="2000" dirty="0"/>
            <a:t> yang </a:t>
          </a:r>
          <a:r>
            <a:rPr lang="en-US" sz="2000" dirty="0" err="1"/>
            <a:t>kukuh</a:t>
          </a:r>
          <a:r>
            <a:rPr lang="en-US" sz="2000" dirty="0"/>
            <a:t> </a:t>
          </a:r>
          <a:r>
            <a:rPr lang="en-US" sz="2000" dirty="0" err="1"/>
            <a:t>atau</a:t>
          </a:r>
          <a:r>
            <a:rPr lang="en-US" sz="2000" dirty="0"/>
            <a:t> </a:t>
          </a:r>
          <a:r>
            <a:rPr lang="en-US" sz="2000" dirty="0" err="1"/>
            <a:t>mempelawa</a:t>
          </a:r>
          <a:r>
            <a:rPr lang="en-US" sz="2000" dirty="0"/>
            <a:t> </a:t>
          </a:r>
          <a:r>
            <a:rPr lang="en-US" sz="2000" dirty="0" err="1"/>
            <a:t>semula</a:t>
          </a:r>
          <a:r>
            <a:rPr lang="en-US" sz="2000" dirty="0"/>
            <a:t> </a:t>
          </a:r>
          <a:r>
            <a:rPr lang="en-US" sz="2000" dirty="0" err="1"/>
            <a:t>sebut</a:t>
          </a:r>
          <a:r>
            <a:rPr lang="en-US" sz="2000" dirty="0"/>
            <a:t> </a:t>
          </a:r>
          <a:r>
            <a:rPr lang="en-US" sz="2000" dirty="0" err="1"/>
            <a:t>harga</a:t>
          </a:r>
          <a:r>
            <a:rPr lang="en-US" sz="2000" dirty="0"/>
            <a:t>.</a:t>
          </a:r>
        </a:p>
      </dgm:t>
    </dgm:pt>
    <dgm:pt modelId="{CB37D5FB-44FF-4098-85B7-215B0EC8EE67}" type="parTrans" cxnId="{60671B0E-DB1F-4C3F-8343-C7F76E0F1102}">
      <dgm:prSet/>
      <dgm:spPr/>
      <dgm:t>
        <a:bodyPr/>
        <a:lstStyle/>
        <a:p>
          <a:endParaRPr lang="en-US"/>
        </a:p>
      </dgm:t>
    </dgm:pt>
    <dgm:pt modelId="{5DDD9AA5-0CC4-4C26-99FA-632BEA88AE17}" type="sibTrans" cxnId="{60671B0E-DB1F-4C3F-8343-C7F76E0F1102}">
      <dgm:prSet/>
      <dgm:spPr/>
      <dgm:t>
        <a:bodyPr/>
        <a:lstStyle/>
        <a:p>
          <a:endParaRPr lang="en-US"/>
        </a:p>
      </dgm:t>
    </dgm:pt>
    <dgm:pt modelId="{FF64FC87-24FC-4B47-B973-D511C9FC4378}" type="pres">
      <dgm:prSet presAssocID="{50413AF7-21EB-4A6A-85C6-A1E6B2B14C97}" presName="compositeShape" presStyleCnt="0">
        <dgm:presLayoutVars>
          <dgm:dir/>
          <dgm:resizeHandles/>
        </dgm:presLayoutVars>
      </dgm:prSet>
      <dgm:spPr/>
    </dgm:pt>
    <dgm:pt modelId="{DB80B33D-6E12-4B88-8560-422F814FADBC}" type="pres">
      <dgm:prSet presAssocID="{50413AF7-21EB-4A6A-85C6-A1E6B2B14C97}" presName="pyramid" presStyleLbl="node1" presStyleIdx="0" presStyleCnt="1" custLinFactNeighborX="17269" custLinFactNeighborY="980"/>
      <dgm:spPr>
        <a:solidFill>
          <a:schemeClr val="tx1">
            <a:lumMod val="50000"/>
            <a:lumOff val="50000"/>
          </a:schemeClr>
        </a:solidFill>
      </dgm:spPr>
    </dgm:pt>
    <dgm:pt modelId="{640B36D5-E971-4699-AB1C-4541C060605F}" type="pres">
      <dgm:prSet presAssocID="{50413AF7-21EB-4A6A-85C6-A1E6B2B14C97}" presName="theList" presStyleCnt="0"/>
      <dgm:spPr/>
    </dgm:pt>
    <dgm:pt modelId="{E46A6187-E2AC-4535-B5C3-4F2393341C4E}" type="pres">
      <dgm:prSet presAssocID="{36FCF4B6-DFFE-40BD-ACA9-8742D2422A92}" presName="aNode" presStyleLbl="fgAcc1" presStyleIdx="0" presStyleCnt="2" custScaleX="202725" custScaleY="110644" custLinFactNeighborX="-14527" custLinFactNeighborY="-123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51FB45-5EB8-4B26-BBE1-C07F689A8DCA}" type="pres">
      <dgm:prSet presAssocID="{36FCF4B6-DFFE-40BD-ACA9-8742D2422A92}" presName="aSpace" presStyleCnt="0"/>
      <dgm:spPr/>
    </dgm:pt>
    <dgm:pt modelId="{22EB2087-BDFF-4729-A43C-D3008CA14413}" type="pres">
      <dgm:prSet presAssocID="{921F02FE-A006-4A51-9149-9636E9C4E053}" presName="aNode" presStyleLbl="fgAcc1" presStyleIdx="1" presStyleCnt="2" custScaleX="209713" custScaleY="171111" custLinFactNeighborX="-11033" custLinFactNeighborY="887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80D6C5-AC7E-4EBD-B54A-CB62CD15A780}" type="pres">
      <dgm:prSet presAssocID="{921F02FE-A006-4A51-9149-9636E9C4E053}" presName="aSpace" presStyleCnt="0"/>
      <dgm:spPr/>
    </dgm:pt>
  </dgm:ptLst>
  <dgm:cxnLst>
    <dgm:cxn modelId="{E72156D4-24B2-471B-BA83-742C03665C0C}" type="presOf" srcId="{50413AF7-21EB-4A6A-85C6-A1E6B2B14C97}" destId="{FF64FC87-24FC-4B47-B973-D511C9FC4378}" srcOrd="0" destOrd="0" presId="urn:microsoft.com/office/officeart/2005/8/layout/pyramid2"/>
    <dgm:cxn modelId="{16204AD7-E2DC-42A8-A005-D9780AA47199}" type="presOf" srcId="{36FCF4B6-DFFE-40BD-ACA9-8742D2422A92}" destId="{E46A6187-E2AC-4535-B5C3-4F2393341C4E}" srcOrd="0" destOrd="0" presId="urn:microsoft.com/office/officeart/2005/8/layout/pyramid2"/>
    <dgm:cxn modelId="{13B01EEA-BF8F-4706-B166-A05BE4A00455}" srcId="{50413AF7-21EB-4A6A-85C6-A1E6B2B14C97}" destId="{36FCF4B6-DFFE-40BD-ACA9-8742D2422A92}" srcOrd="0" destOrd="0" parTransId="{41800B2E-D5C9-4747-9479-6C650EF72170}" sibTransId="{50F00729-BDFF-4608-B314-8245B7E09E99}"/>
    <dgm:cxn modelId="{931933DC-3D56-48D7-9ECD-AF071594CFA8}" type="presOf" srcId="{921F02FE-A006-4A51-9149-9636E9C4E053}" destId="{22EB2087-BDFF-4729-A43C-D3008CA14413}" srcOrd="0" destOrd="0" presId="urn:microsoft.com/office/officeart/2005/8/layout/pyramid2"/>
    <dgm:cxn modelId="{60671B0E-DB1F-4C3F-8343-C7F76E0F1102}" srcId="{50413AF7-21EB-4A6A-85C6-A1E6B2B14C97}" destId="{921F02FE-A006-4A51-9149-9636E9C4E053}" srcOrd="1" destOrd="0" parTransId="{CB37D5FB-44FF-4098-85B7-215B0EC8EE67}" sibTransId="{5DDD9AA5-0CC4-4C26-99FA-632BEA88AE17}"/>
    <dgm:cxn modelId="{687E548E-57DD-424E-B035-E182A56A7828}" type="presParOf" srcId="{FF64FC87-24FC-4B47-B973-D511C9FC4378}" destId="{DB80B33D-6E12-4B88-8560-422F814FADBC}" srcOrd="0" destOrd="0" presId="urn:microsoft.com/office/officeart/2005/8/layout/pyramid2"/>
    <dgm:cxn modelId="{E058C52E-D246-4542-8468-561ED7AE1733}" type="presParOf" srcId="{FF64FC87-24FC-4B47-B973-D511C9FC4378}" destId="{640B36D5-E971-4699-AB1C-4541C060605F}" srcOrd="1" destOrd="0" presId="urn:microsoft.com/office/officeart/2005/8/layout/pyramid2"/>
    <dgm:cxn modelId="{CCF28A19-8AF4-4A9B-A496-7A899B0462DD}" type="presParOf" srcId="{640B36D5-E971-4699-AB1C-4541C060605F}" destId="{E46A6187-E2AC-4535-B5C3-4F2393341C4E}" srcOrd="0" destOrd="0" presId="urn:microsoft.com/office/officeart/2005/8/layout/pyramid2"/>
    <dgm:cxn modelId="{B0E21180-D17A-494D-822F-7CAE830816C3}" type="presParOf" srcId="{640B36D5-E971-4699-AB1C-4541C060605F}" destId="{DC51FB45-5EB8-4B26-BBE1-C07F689A8DCA}" srcOrd="1" destOrd="0" presId="urn:microsoft.com/office/officeart/2005/8/layout/pyramid2"/>
    <dgm:cxn modelId="{016399DF-7B36-4FAA-BFAF-85590648DF83}" type="presParOf" srcId="{640B36D5-E971-4699-AB1C-4541C060605F}" destId="{22EB2087-BDFF-4729-A43C-D3008CA14413}" srcOrd="2" destOrd="0" presId="urn:microsoft.com/office/officeart/2005/8/layout/pyramid2"/>
    <dgm:cxn modelId="{BBF323D5-9C4E-4E4E-BC20-1A41179A8791}" type="presParOf" srcId="{640B36D5-E971-4699-AB1C-4541C060605F}" destId="{CA80D6C5-AC7E-4EBD-B54A-CB62CD15A780}" srcOrd="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50413AF7-21EB-4A6A-85C6-A1E6B2B14C97}" type="doc">
      <dgm:prSet loTypeId="urn:microsoft.com/office/officeart/2005/8/layout/pyramid2" loCatId="list" qsTypeId="urn:microsoft.com/office/officeart/2005/8/quickstyle/simple1" qsCatId="simple" csTypeId="urn:microsoft.com/office/officeart/2005/8/colors/accent2_4" csCatId="accent2" phldr="1"/>
      <dgm:spPr/>
    </dgm:pt>
    <dgm:pt modelId="{36FCF4B6-DFFE-40BD-ACA9-8742D2422A92}">
      <dgm:prSet phldrT="[Text]" custT="1"/>
      <dgm:spPr/>
      <dgm:t>
        <a:bodyPr/>
        <a:lstStyle/>
        <a:p>
          <a:pPr algn="just"/>
          <a:r>
            <a:rPr lang="en-US" sz="1600" dirty="0" err="1"/>
            <a:t>Setelah</a:t>
          </a:r>
          <a:r>
            <a:rPr lang="en-US" sz="1600" dirty="0"/>
            <a:t> </a:t>
          </a:r>
          <a:r>
            <a:rPr lang="en-US" sz="1600" dirty="0" err="1"/>
            <a:t>menerima</a:t>
          </a:r>
          <a:r>
            <a:rPr lang="en-US" sz="1600" dirty="0"/>
            <a:t> </a:t>
          </a:r>
          <a:r>
            <a:rPr lang="en-US" sz="1600" dirty="0" err="1"/>
            <a:t>keputusan</a:t>
          </a:r>
          <a:r>
            <a:rPr lang="en-US" sz="1600" dirty="0"/>
            <a:t> </a:t>
          </a:r>
          <a:r>
            <a:rPr lang="en-US" sz="1600" dirty="0" err="1"/>
            <a:t>Jawatankuasa</a:t>
          </a:r>
          <a:r>
            <a:rPr lang="en-US" sz="1600" dirty="0"/>
            <a:t> </a:t>
          </a:r>
          <a:r>
            <a:rPr lang="en-US" sz="1600" dirty="0" err="1"/>
            <a:t>Sebut</a:t>
          </a:r>
          <a:r>
            <a:rPr lang="en-US" sz="1600" dirty="0"/>
            <a:t> </a:t>
          </a:r>
          <a:r>
            <a:rPr lang="en-US" sz="1600" dirty="0" err="1"/>
            <a:t>Harga</a:t>
          </a:r>
          <a:r>
            <a:rPr lang="en-US" sz="1600" dirty="0"/>
            <a:t>, </a:t>
          </a:r>
          <a:r>
            <a:rPr lang="en-US" sz="1600" dirty="0" err="1"/>
            <a:t>penyebut</a:t>
          </a:r>
          <a:r>
            <a:rPr lang="en-US" sz="1600" dirty="0"/>
            <a:t> </a:t>
          </a:r>
          <a:r>
            <a:rPr lang="en-US" sz="1600" dirty="0" err="1"/>
            <a:t>harga</a:t>
          </a:r>
          <a:r>
            <a:rPr lang="en-US" sz="1600" dirty="0"/>
            <a:t> yang </a:t>
          </a:r>
          <a:r>
            <a:rPr lang="en-US" sz="1600" dirty="0" err="1"/>
            <a:t>berjaya</a:t>
          </a:r>
          <a:r>
            <a:rPr lang="en-US" sz="1600" dirty="0"/>
            <a:t> </a:t>
          </a:r>
          <a:r>
            <a:rPr lang="en-US" sz="1600" dirty="0" err="1"/>
            <a:t>hendaklah</a:t>
          </a:r>
          <a:r>
            <a:rPr lang="en-US" sz="1600" dirty="0"/>
            <a:t> </a:t>
          </a:r>
          <a:r>
            <a:rPr lang="en-US" sz="1600" dirty="0" err="1"/>
            <a:t>diberitahu</a:t>
          </a:r>
          <a:r>
            <a:rPr lang="en-US" sz="1600" dirty="0"/>
            <a:t> </a:t>
          </a:r>
          <a:r>
            <a:rPr lang="en-US" sz="1600" dirty="0" err="1"/>
            <a:t>secara</a:t>
          </a:r>
          <a:r>
            <a:rPr lang="en-US" sz="1600" dirty="0"/>
            <a:t> </a:t>
          </a:r>
          <a:r>
            <a:rPr lang="en-US" sz="1600" dirty="0" err="1"/>
            <a:t>bertulis</a:t>
          </a:r>
          <a:r>
            <a:rPr lang="en-US" sz="1600" dirty="0"/>
            <a:t> </a:t>
          </a:r>
          <a:r>
            <a:rPr lang="en-US" sz="1600" dirty="0" err="1"/>
            <a:t>dengan</a:t>
          </a:r>
          <a:r>
            <a:rPr lang="en-US" sz="1600" dirty="0"/>
            <a:t> </a:t>
          </a:r>
          <a:r>
            <a:rPr lang="en-US" sz="1600" dirty="0" err="1"/>
            <a:t>serta</a:t>
          </a:r>
          <a:r>
            <a:rPr lang="en-US" sz="1600" dirty="0"/>
            <a:t> </a:t>
          </a:r>
          <a:r>
            <a:rPr lang="en-US" sz="1600" dirty="0" err="1"/>
            <a:t>merta</a:t>
          </a:r>
          <a:r>
            <a:rPr lang="en-US" sz="1600" dirty="0"/>
            <a:t>.</a:t>
          </a:r>
        </a:p>
      </dgm:t>
    </dgm:pt>
    <dgm:pt modelId="{41800B2E-D5C9-4747-9479-6C650EF72170}" type="parTrans" cxnId="{13B01EEA-BF8F-4706-B166-A05BE4A00455}">
      <dgm:prSet/>
      <dgm:spPr/>
      <dgm:t>
        <a:bodyPr/>
        <a:lstStyle/>
        <a:p>
          <a:endParaRPr lang="en-US"/>
        </a:p>
      </dgm:t>
    </dgm:pt>
    <dgm:pt modelId="{50F00729-BDFF-4608-B314-8245B7E09E99}" type="sibTrans" cxnId="{13B01EEA-BF8F-4706-B166-A05BE4A00455}">
      <dgm:prSet/>
      <dgm:spPr/>
      <dgm:t>
        <a:bodyPr/>
        <a:lstStyle/>
        <a:p>
          <a:endParaRPr lang="en-US"/>
        </a:p>
      </dgm:t>
    </dgm:pt>
    <dgm:pt modelId="{921F02FE-A006-4A51-9149-9636E9C4E053}">
      <dgm:prSet phldrT="[Text]" custT="1"/>
      <dgm:spPr/>
      <dgm:t>
        <a:bodyPr/>
        <a:lstStyle/>
        <a:p>
          <a:pPr algn="just"/>
          <a:r>
            <a:rPr lang="en-US" sz="1600" dirty="0" err="1"/>
            <a:t>Sekiranya</a:t>
          </a:r>
          <a:r>
            <a:rPr lang="en-US" sz="1600" dirty="0"/>
            <a:t> </a:t>
          </a:r>
          <a:r>
            <a:rPr lang="en-US" sz="1600" dirty="0" err="1"/>
            <a:t>penyebut</a:t>
          </a:r>
          <a:r>
            <a:rPr lang="en-US" sz="1600" dirty="0"/>
            <a:t> </a:t>
          </a:r>
          <a:r>
            <a:rPr lang="en-US" sz="1600" dirty="0" err="1"/>
            <a:t>harga</a:t>
          </a:r>
          <a:r>
            <a:rPr lang="en-US" sz="1600" dirty="0"/>
            <a:t> yang </a:t>
          </a:r>
          <a:r>
            <a:rPr lang="en-US" sz="1600" dirty="0" err="1"/>
            <a:t>terpilih</a:t>
          </a:r>
          <a:r>
            <a:rPr lang="en-US" sz="1600" dirty="0"/>
            <a:t> </a:t>
          </a:r>
          <a:r>
            <a:rPr lang="en-US" sz="1600" dirty="0" err="1"/>
            <a:t>menolak</a:t>
          </a:r>
          <a:r>
            <a:rPr lang="en-US" sz="1600" dirty="0"/>
            <a:t> </a:t>
          </a:r>
          <a:r>
            <a:rPr lang="en-US" sz="1600" dirty="0" err="1"/>
            <a:t>tawaran</a:t>
          </a:r>
          <a:r>
            <a:rPr lang="en-US" sz="1600" dirty="0"/>
            <a:t>, deposit </a:t>
          </a:r>
          <a:r>
            <a:rPr lang="en-US" sz="1600" dirty="0" err="1"/>
            <a:t>sebut</a:t>
          </a:r>
          <a:r>
            <a:rPr lang="en-US" sz="1600" dirty="0"/>
            <a:t> </a:t>
          </a:r>
          <a:r>
            <a:rPr lang="en-US" sz="1600" dirty="0" err="1"/>
            <a:t>harga</a:t>
          </a:r>
          <a:r>
            <a:rPr lang="en-US" sz="1600" dirty="0"/>
            <a:t> </a:t>
          </a:r>
          <a:r>
            <a:rPr lang="en-US" sz="1600" dirty="0" err="1"/>
            <a:t>tidak</a:t>
          </a:r>
          <a:r>
            <a:rPr lang="en-US" sz="1600" dirty="0"/>
            <a:t> </a:t>
          </a:r>
          <a:r>
            <a:rPr lang="en-US" sz="1600" dirty="0" err="1"/>
            <a:t>akan</a:t>
          </a:r>
          <a:r>
            <a:rPr lang="en-US" sz="1600" dirty="0"/>
            <a:t> </a:t>
          </a:r>
          <a:r>
            <a:rPr lang="en-US" sz="1600" dirty="0" err="1"/>
            <a:t>dikembalikan</a:t>
          </a:r>
          <a:r>
            <a:rPr lang="en-US" sz="1600" dirty="0"/>
            <a:t>. </a:t>
          </a:r>
        </a:p>
        <a:p>
          <a:pPr algn="just"/>
          <a:r>
            <a:rPr lang="en-US" sz="1600" dirty="0" err="1"/>
            <a:t>Jawatankuasa</a:t>
          </a:r>
          <a:r>
            <a:rPr lang="en-US" sz="1600" dirty="0"/>
            <a:t> </a:t>
          </a:r>
          <a:r>
            <a:rPr lang="en-US" sz="1600" dirty="0" err="1"/>
            <a:t>Sebut</a:t>
          </a:r>
          <a:r>
            <a:rPr lang="en-US" sz="1600" dirty="0"/>
            <a:t> </a:t>
          </a:r>
          <a:r>
            <a:rPr lang="en-US" sz="1600" dirty="0" err="1"/>
            <a:t>Harga</a:t>
          </a:r>
          <a:r>
            <a:rPr lang="en-US" sz="1600" dirty="0"/>
            <a:t> </a:t>
          </a:r>
          <a:r>
            <a:rPr lang="en-US" sz="1600" dirty="0" err="1"/>
            <a:t>hendaklah</a:t>
          </a:r>
          <a:r>
            <a:rPr lang="en-US" sz="1600" dirty="0"/>
            <a:t> </a:t>
          </a:r>
          <a:r>
            <a:rPr lang="en-US" sz="1600" dirty="0" err="1"/>
            <a:t>menimbang</a:t>
          </a:r>
          <a:r>
            <a:rPr lang="en-US" sz="1600" dirty="0"/>
            <a:t> </a:t>
          </a:r>
          <a:r>
            <a:rPr lang="en-US" sz="1600" dirty="0" err="1"/>
            <a:t>tawaran-tawaran</a:t>
          </a:r>
          <a:r>
            <a:rPr lang="en-US" sz="1600" dirty="0"/>
            <a:t> lain </a:t>
          </a:r>
          <a:r>
            <a:rPr lang="en-US" sz="1600" dirty="0" err="1"/>
            <a:t>atau</a:t>
          </a:r>
          <a:r>
            <a:rPr lang="en-US" sz="1600" dirty="0"/>
            <a:t> </a:t>
          </a:r>
          <a:r>
            <a:rPr lang="en-US" sz="1600" dirty="0" err="1"/>
            <a:t>memutuskan</a:t>
          </a:r>
          <a:r>
            <a:rPr lang="en-US" sz="1600" dirty="0"/>
            <a:t> </a:t>
          </a:r>
          <a:r>
            <a:rPr lang="en-US" sz="1600" dirty="0" err="1"/>
            <a:t>pelawaan</a:t>
          </a:r>
          <a:r>
            <a:rPr lang="en-US" sz="1600" dirty="0"/>
            <a:t> </a:t>
          </a:r>
          <a:r>
            <a:rPr lang="en-US" sz="1600" dirty="0" err="1"/>
            <a:t>sebut</a:t>
          </a:r>
          <a:r>
            <a:rPr lang="en-US" sz="1600" dirty="0"/>
            <a:t> </a:t>
          </a:r>
          <a:r>
            <a:rPr lang="en-US" sz="1600" dirty="0" err="1"/>
            <a:t>harga</a:t>
          </a:r>
          <a:r>
            <a:rPr lang="en-US" sz="1600" dirty="0"/>
            <a:t> </a:t>
          </a:r>
          <a:r>
            <a:rPr lang="en-US" sz="1600" dirty="0" err="1"/>
            <a:t>semula</a:t>
          </a:r>
          <a:r>
            <a:rPr lang="en-US" sz="1600" dirty="0"/>
            <a:t>.</a:t>
          </a:r>
        </a:p>
      </dgm:t>
    </dgm:pt>
    <dgm:pt modelId="{CB37D5FB-44FF-4098-85B7-215B0EC8EE67}" type="parTrans" cxnId="{60671B0E-DB1F-4C3F-8343-C7F76E0F1102}">
      <dgm:prSet/>
      <dgm:spPr/>
      <dgm:t>
        <a:bodyPr/>
        <a:lstStyle/>
        <a:p>
          <a:endParaRPr lang="en-US"/>
        </a:p>
      </dgm:t>
    </dgm:pt>
    <dgm:pt modelId="{5DDD9AA5-0CC4-4C26-99FA-632BEA88AE17}" type="sibTrans" cxnId="{60671B0E-DB1F-4C3F-8343-C7F76E0F1102}">
      <dgm:prSet/>
      <dgm:spPr/>
      <dgm:t>
        <a:bodyPr/>
        <a:lstStyle/>
        <a:p>
          <a:endParaRPr lang="en-US"/>
        </a:p>
      </dgm:t>
    </dgm:pt>
    <dgm:pt modelId="{57D8EF2E-E8BD-401F-B9DF-9860FEA1052D}">
      <dgm:prSet phldrT="[Text]" custT="1"/>
      <dgm:spPr/>
      <dgm:t>
        <a:bodyPr/>
        <a:lstStyle/>
        <a:p>
          <a:pPr algn="just"/>
          <a:r>
            <a:rPr lang="en-US" sz="1600" dirty="0" err="1"/>
            <a:t>Keputusan</a:t>
          </a:r>
          <a:r>
            <a:rPr lang="en-US" sz="1600" dirty="0"/>
            <a:t> </a:t>
          </a:r>
          <a:r>
            <a:rPr lang="en-US" sz="1600" dirty="0" err="1"/>
            <a:t>muktamad</a:t>
          </a:r>
          <a:r>
            <a:rPr lang="en-US" sz="1600" dirty="0"/>
            <a:t> </a:t>
          </a:r>
          <a:r>
            <a:rPr lang="en-US" sz="1600" dirty="0" err="1"/>
            <a:t>Jawatankuasa</a:t>
          </a:r>
          <a:r>
            <a:rPr lang="en-US" sz="1600" dirty="0"/>
            <a:t> </a:t>
          </a:r>
          <a:r>
            <a:rPr lang="en-US" sz="1600" dirty="0" err="1"/>
            <a:t>Sebut</a:t>
          </a:r>
          <a:r>
            <a:rPr lang="en-US" sz="1600" dirty="0"/>
            <a:t> </a:t>
          </a:r>
          <a:r>
            <a:rPr lang="en-US" sz="1600" dirty="0" err="1"/>
            <a:t>Harga</a:t>
          </a:r>
          <a:r>
            <a:rPr lang="en-US" sz="1600" dirty="0"/>
            <a:t> </a:t>
          </a:r>
          <a:r>
            <a:rPr lang="en-US" sz="1600" dirty="0" err="1"/>
            <a:t>hendaklah</a:t>
          </a:r>
          <a:r>
            <a:rPr lang="en-US" sz="1600" dirty="0"/>
            <a:t> di </a:t>
          </a:r>
          <a:r>
            <a:rPr lang="en-US" sz="1600" dirty="0" err="1"/>
            <a:t>papan</a:t>
          </a:r>
          <a:r>
            <a:rPr lang="en-US" sz="1600" dirty="0"/>
            <a:t> </a:t>
          </a:r>
          <a:r>
            <a:rPr lang="en-US" sz="1600" dirty="0" err="1"/>
            <a:t>kenyataan</a:t>
          </a:r>
          <a:r>
            <a:rPr lang="en-US" sz="1600" dirty="0"/>
            <a:t> </a:t>
          </a:r>
          <a:r>
            <a:rPr lang="en-US" sz="1600" dirty="0" err="1"/>
            <a:t>Jabatan</a:t>
          </a:r>
          <a:r>
            <a:rPr lang="en-US" sz="1600" dirty="0"/>
            <a:t> </a:t>
          </a:r>
          <a:r>
            <a:rPr lang="en-US" sz="1600" dirty="0" err="1"/>
            <a:t>dengan</a:t>
          </a:r>
          <a:r>
            <a:rPr lang="en-US" sz="1600" dirty="0"/>
            <a:t> </a:t>
          </a:r>
          <a:r>
            <a:rPr lang="en-US" sz="1600" dirty="0" err="1"/>
            <a:t>menggunakan</a:t>
          </a:r>
          <a:r>
            <a:rPr lang="en-US" sz="1600" dirty="0"/>
            <a:t> </a:t>
          </a:r>
          <a:r>
            <a:rPr lang="en-US" sz="1600" b="1" dirty="0" smtClean="0"/>
            <a:t>KEW.PA-29.</a:t>
          </a:r>
          <a:endParaRPr lang="en-US" sz="1600" b="1" dirty="0"/>
        </a:p>
      </dgm:t>
    </dgm:pt>
    <dgm:pt modelId="{5FA8CBFD-F383-462A-B90D-5CB0A37BDB5F}" type="parTrans" cxnId="{C8DE6E4C-E1F8-4BC7-B5FF-13A20095A9FC}">
      <dgm:prSet/>
      <dgm:spPr/>
      <dgm:t>
        <a:bodyPr/>
        <a:lstStyle/>
        <a:p>
          <a:endParaRPr lang="en-US"/>
        </a:p>
      </dgm:t>
    </dgm:pt>
    <dgm:pt modelId="{47AACDA1-C89A-4822-A028-ADEBCE02C57D}" type="sibTrans" cxnId="{C8DE6E4C-E1F8-4BC7-B5FF-13A20095A9FC}">
      <dgm:prSet/>
      <dgm:spPr/>
      <dgm:t>
        <a:bodyPr/>
        <a:lstStyle/>
        <a:p>
          <a:endParaRPr lang="en-US"/>
        </a:p>
      </dgm:t>
    </dgm:pt>
    <dgm:pt modelId="{FF64FC87-24FC-4B47-B973-D511C9FC4378}" type="pres">
      <dgm:prSet presAssocID="{50413AF7-21EB-4A6A-85C6-A1E6B2B14C97}" presName="compositeShape" presStyleCnt="0">
        <dgm:presLayoutVars>
          <dgm:dir/>
          <dgm:resizeHandles/>
        </dgm:presLayoutVars>
      </dgm:prSet>
      <dgm:spPr/>
    </dgm:pt>
    <dgm:pt modelId="{DB80B33D-6E12-4B88-8560-422F814FADBC}" type="pres">
      <dgm:prSet presAssocID="{50413AF7-21EB-4A6A-85C6-A1E6B2B14C97}" presName="pyramid" presStyleLbl="node1" presStyleIdx="0" presStyleCnt="1" custLinFactNeighborX="18264" custLinFactNeighborY="789"/>
      <dgm:spPr>
        <a:solidFill>
          <a:schemeClr val="tx1">
            <a:lumMod val="50000"/>
            <a:lumOff val="50000"/>
          </a:schemeClr>
        </a:solidFill>
      </dgm:spPr>
    </dgm:pt>
    <dgm:pt modelId="{640B36D5-E971-4699-AB1C-4541C060605F}" type="pres">
      <dgm:prSet presAssocID="{50413AF7-21EB-4A6A-85C6-A1E6B2B14C97}" presName="theList" presStyleCnt="0"/>
      <dgm:spPr/>
    </dgm:pt>
    <dgm:pt modelId="{E46A6187-E2AC-4535-B5C3-4F2393341C4E}" type="pres">
      <dgm:prSet presAssocID="{36FCF4B6-DFFE-40BD-ACA9-8742D2422A92}" presName="aNode" presStyleLbl="fgAcc1" presStyleIdx="0" presStyleCnt="3" custScaleX="202725" custScaleY="110644" custLinFactY="-5591" custLinFactNeighborX="-14906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51FB45-5EB8-4B26-BBE1-C07F689A8DCA}" type="pres">
      <dgm:prSet presAssocID="{36FCF4B6-DFFE-40BD-ACA9-8742D2422A92}" presName="aSpace" presStyleCnt="0"/>
      <dgm:spPr/>
    </dgm:pt>
    <dgm:pt modelId="{22EB2087-BDFF-4729-A43C-D3008CA14413}" type="pres">
      <dgm:prSet presAssocID="{921F02FE-A006-4A51-9149-9636E9C4E053}" presName="aNode" presStyleLbl="fgAcc1" presStyleIdx="1" presStyleCnt="3" custScaleX="201946" custScaleY="137920" custLinFactNeighborX="-14034" custLinFactNeighborY="-935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80D6C5-AC7E-4EBD-B54A-CB62CD15A780}" type="pres">
      <dgm:prSet presAssocID="{921F02FE-A006-4A51-9149-9636E9C4E053}" presName="aSpace" presStyleCnt="0"/>
      <dgm:spPr/>
    </dgm:pt>
    <dgm:pt modelId="{791EC44D-30FA-4C31-B667-9A93E2768088}" type="pres">
      <dgm:prSet presAssocID="{57D8EF2E-E8BD-401F-B9DF-9860FEA1052D}" presName="aNode" presStyleLbl="fgAcc1" presStyleIdx="2" presStyleCnt="3" custScaleX="205478" custScaleY="83063" custLinFactNeighborX="-15096" custLinFactNeighborY="-434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86D5B9-3946-464D-B436-753F6070A757}" type="pres">
      <dgm:prSet presAssocID="{57D8EF2E-E8BD-401F-B9DF-9860FEA1052D}" presName="aSpace" presStyleCnt="0"/>
      <dgm:spPr/>
    </dgm:pt>
  </dgm:ptLst>
  <dgm:cxnLst>
    <dgm:cxn modelId="{3CD13908-5B54-4179-9FA1-31195BEBB129}" type="presOf" srcId="{50413AF7-21EB-4A6A-85C6-A1E6B2B14C97}" destId="{FF64FC87-24FC-4B47-B973-D511C9FC4378}" srcOrd="0" destOrd="0" presId="urn:microsoft.com/office/officeart/2005/8/layout/pyramid2"/>
    <dgm:cxn modelId="{16617ECA-6681-4094-891A-CA028AE4FB48}" type="presOf" srcId="{921F02FE-A006-4A51-9149-9636E9C4E053}" destId="{22EB2087-BDFF-4729-A43C-D3008CA14413}" srcOrd="0" destOrd="0" presId="urn:microsoft.com/office/officeart/2005/8/layout/pyramid2"/>
    <dgm:cxn modelId="{08E43E14-156B-4130-9455-CF262B8286FC}" type="presOf" srcId="{36FCF4B6-DFFE-40BD-ACA9-8742D2422A92}" destId="{E46A6187-E2AC-4535-B5C3-4F2393341C4E}" srcOrd="0" destOrd="0" presId="urn:microsoft.com/office/officeart/2005/8/layout/pyramid2"/>
    <dgm:cxn modelId="{95AF83EC-8CC9-43E5-A6F8-ACF9621EEAB7}" type="presOf" srcId="{57D8EF2E-E8BD-401F-B9DF-9860FEA1052D}" destId="{791EC44D-30FA-4C31-B667-9A93E2768088}" srcOrd="0" destOrd="0" presId="urn:microsoft.com/office/officeart/2005/8/layout/pyramid2"/>
    <dgm:cxn modelId="{13B01EEA-BF8F-4706-B166-A05BE4A00455}" srcId="{50413AF7-21EB-4A6A-85C6-A1E6B2B14C97}" destId="{36FCF4B6-DFFE-40BD-ACA9-8742D2422A92}" srcOrd="0" destOrd="0" parTransId="{41800B2E-D5C9-4747-9479-6C650EF72170}" sibTransId="{50F00729-BDFF-4608-B314-8245B7E09E99}"/>
    <dgm:cxn modelId="{60671B0E-DB1F-4C3F-8343-C7F76E0F1102}" srcId="{50413AF7-21EB-4A6A-85C6-A1E6B2B14C97}" destId="{921F02FE-A006-4A51-9149-9636E9C4E053}" srcOrd="1" destOrd="0" parTransId="{CB37D5FB-44FF-4098-85B7-215B0EC8EE67}" sibTransId="{5DDD9AA5-0CC4-4C26-99FA-632BEA88AE17}"/>
    <dgm:cxn modelId="{C8DE6E4C-E1F8-4BC7-B5FF-13A20095A9FC}" srcId="{50413AF7-21EB-4A6A-85C6-A1E6B2B14C97}" destId="{57D8EF2E-E8BD-401F-B9DF-9860FEA1052D}" srcOrd="2" destOrd="0" parTransId="{5FA8CBFD-F383-462A-B90D-5CB0A37BDB5F}" sibTransId="{47AACDA1-C89A-4822-A028-ADEBCE02C57D}"/>
    <dgm:cxn modelId="{B4974606-7CAE-4BEC-8148-AE27E9351A07}" type="presParOf" srcId="{FF64FC87-24FC-4B47-B973-D511C9FC4378}" destId="{DB80B33D-6E12-4B88-8560-422F814FADBC}" srcOrd="0" destOrd="0" presId="urn:microsoft.com/office/officeart/2005/8/layout/pyramid2"/>
    <dgm:cxn modelId="{18D5BBE7-6356-4E85-B44A-3C6D8D5A3C77}" type="presParOf" srcId="{FF64FC87-24FC-4B47-B973-D511C9FC4378}" destId="{640B36D5-E971-4699-AB1C-4541C060605F}" srcOrd="1" destOrd="0" presId="urn:microsoft.com/office/officeart/2005/8/layout/pyramid2"/>
    <dgm:cxn modelId="{4B6B8E68-6C65-4935-9690-8D2566754F00}" type="presParOf" srcId="{640B36D5-E971-4699-AB1C-4541C060605F}" destId="{E46A6187-E2AC-4535-B5C3-4F2393341C4E}" srcOrd="0" destOrd="0" presId="urn:microsoft.com/office/officeart/2005/8/layout/pyramid2"/>
    <dgm:cxn modelId="{4FB0EF4A-4A30-4229-8A8D-E498309BA630}" type="presParOf" srcId="{640B36D5-E971-4699-AB1C-4541C060605F}" destId="{DC51FB45-5EB8-4B26-BBE1-C07F689A8DCA}" srcOrd="1" destOrd="0" presId="urn:microsoft.com/office/officeart/2005/8/layout/pyramid2"/>
    <dgm:cxn modelId="{E5696A19-6DBC-42E4-8297-FED5EC8AC81A}" type="presParOf" srcId="{640B36D5-E971-4699-AB1C-4541C060605F}" destId="{22EB2087-BDFF-4729-A43C-D3008CA14413}" srcOrd="2" destOrd="0" presId="urn:microsoft.com/office/officeart/2005/8/layout/pyramid2"/>
    <dgm:cxn modelId="{EE05D0A8-6F35-4CB0-9079-53B80CEC1625}" type="presParOf" srcId="{640B36D5-E971-4699-AB1C-4541C060605F}" destId="{CA80D6C5-AC7E-4EBD-B54A-CB62CD15A780}" srcOrd="3" destOrd="0" presId="urn:microsoft.com/office/officeart/2005/8/layout/pyramid2"/>
    <dgm:cxn modelId="{28DF98E0-1CFB-4F9D-BF18-5F27ED0CBCC4}" type="presParOf" srcId="{640B36D5-E971-4699-AB1C-4541C060605F}" destId="{791EC44D-30FA-4C31-B667-9A93E2768088}" srcOrd="4" destOrd="0" presId="urn:microsoft.com/office/officeart/2005/8/layout/pyramid2"/>
    <dgm:cxn modelId="{AAB4CE66-6617-493F-BF07-394E58DD73F1}" type="presParOf" srcId="{640B36D5-E971-4699-AB1C-4541C060605F}" destId="{AB86D5B9-3946-464D-B436-753F6070A757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174093DD-8E9E-4255-8247-87E9C6233D1F}" type="doc">
      <dgm:prSet loTypeId="urn:microsoft.com/office/officeart/2005/8/layout/chevron2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47676344-8ADD-4DC1-AEEC-846E8385B4F1}">
      <dgm:prSet phldrT="[Text]"/>
      <dgm:spPr/>
      <dgm:t>
        <a:bodyPr/>
        <a:lstStyle/>
        <a:p>
          <a:r>
            <a:rPr lang="en-US" dirty="0" err="1"/>
            <a:t>Mempunyai</a:t>
          </a:r>
          <a:r>
            <a:rPr lang="en-US" dirty="0"/>
            <a:t> </a:t>
          </a:r>
          <a:r>
            <a:rPr lang="en-US" dirty="0" err="1"/>
            <a:t>nilai</a:t>
          </a:r>
          <a:r>
            <a:rPr lang="en-US" dirty="0"/>
            <a:t> </a:t>
          </a:r>
          <a:r>
            <a:rPr lang="en-US" dirty="0" err="1"/>
            <a:t>pasaran</a:t>
          </a:r>
          <a:r>
            <a:rPr lang="en-US" dirty="0"/>
            <a:t>.</a:t>
          </a:r>
        </a:p>
      </dgm:t>
    </dgm:pt>
    <dgm:pt modelId="{2212C539-3521-4599-AD99-8414021000D9}" type="parTrans" cxnId="{969E3CED-B827-449D-AC6A-444EEF404480}">
      <dgm:prSet/>
      <dgm:spPr/>
      <dgm:t>
        <a:bodyPr/>
        <a:lstStyle/>
        <a:p>
          <a:endParaRPr lang="en-US"/>
        </a:p>
      </dgm:t>
    </dgm:pt>
    <dgm:pt modelId="{F15FEF73-67DE-488F-AD55-940E72D859B5}" type="sibTrans" cxnId="{969E3CED-B827-449D-AC6A-444EEF404480}">
      <dgm:prSet/>
      <dgm:spPr/>
      <dgm:t>
        <a:bodyPr/>
        <a:lstStyle/>
        <a:p>
          <a:endParaRPr lang="en-US"/>
        </a:p>
      </dgm:t>
    </dgm:pt>
    <dgm:pt modelId="{AA91D026-EFEE-4912-8799-A620902BCF55}">
      <dgm:prSet phldrT="[Text]"/>
      <dgm:spPr/>
      <dgm:t>
        <a:bodyPr/>
        <a:lstStyle/>
        <a:p>
          <a:endParaRPr lang="en-US" dirty="0"/>
        </a:p>
      </dgm:t>
    </dgm:pt>
    <dgm:pt modelId="{B51C31E2-593C-4DA8-B67E-44A093F307A0}" type="parTrans" cxnId="{589A1C69-C6AB-44F2-8BC8-5B2EC980A811}">
      <dgm:prSet/>
      <dgm:spPr/>
      <dgm:t>
        <a:bodyPr/>
        <a:lstStyle/>
        <a:p>
          <a:endParaRPr lang="en-US"/>
        </a:p>
      </dgm:t>
    </dgm:pt>
    <dgm:pt modelId="{BB29FE10-154D-49CA-A050-98C2CB1C69EB}" type="sibTrans" cxnId="{589A1C69-C6AB-44F2-8BC8-5B2EC980A811}">
      <dgm:prSet/>
      <dgm:spPr/>
      <dgm:t>
        <a:bodyPr/>
        <a:lstStyle/>
        <a:p>
          <a:endParaRPr lang="en-US"/>
        </a:p>
      </dgm:t>
    </dgm:pt>
    <dgm:pt modelId="{3560C30A-10C6-4713-89F3-42A58C04ED21}">
      <dgm:prSet phldrT="[Text]"/>
      <dgm:spPr/>
      <dgm:t>
        <a:bodyPr/>
        <a:lstStyle/>
        <a:p>
          <a:r>
            <a:rPr lang="en-US" dirty="0" err="1"/>
            <a:t>Kuantiti</a:t>
          </a:r>
          <a:r>
            <a:rPr lang="en-US" dirty="0"/>
            <a:t> yang </a:t>
          </a:r>
          <a:r>
            <a:rPr lang="en-US" dirty="0" err="1"/>
            <a:t>banyak</a:t>
          </a:r>
          <a:endParaRPr lang="en-US" dirty="0"/>
        </a:p>
      </dgm:t>
    </dgm:pt>
    <dgm:pt modelId="{78E7D143-C690-4FEE-BA49-0F9A6F9F8233}" type="parTrans" cxnId="{169B9AC9-DEEF-4166-AF27-6B51FD213CA9}">
      <dgm:prSet/>
      <dgm:spPr/>
      <dgm:t>
        <a:bodyPr/>
        <a:lstStyle/>
        <a:p>
          <a:endParaRPr lang="en-US"/>
        </a:p>
      </dgm:t>
    </dgm:pt>
    <dgm:pt modelId="{9F754698-5AC1-41F8-9C6E-670D06EEDD48}" type="sibTrans" cxnId="{169B9AC9-DEEF-4166-AF27-6B51FD213CA9}">
      <dgm:prSet/>
      <dgm:spPr/>
      <dgm:t>
        <a:bodyPr/>
        <a:lstStyle/>
        <a:p>
          <a:endParaRPr lang="en-US"/>
        </a:p>
      </dgm:t>
    </dgm:pt>
    <dgm:pt modelId="{013FFC8B-17FB-47D7-ADC3-B0A51B4C34BF}">
      <dgm:prSet phldrT="[Text]"/>
      <dgm:spPr/>
      <dgm:t>
        <a:bodyPr/>
        <a:lstStyle/>
        <a:p>
          <a:endParaRPr lang="en-US" dirty="0"/>
        </a:p>
      </dgm:t>
    </dgm:pt>
    <dgm:pt modelId="{74175F17-F1C8-4576-9C68-63F030E0F826}" type="parTrans" cxnId="{0A667E02-BB0F-4C37-82FE-7947BC876C79}">
      <dgm:prSet/>
      <dgm:spPr/>
      <dgm:t>
        <a:bodyPr/>
        <a:lstStyle/>
        <a:p>
          <a:endParaRPr lang="en-US"/>
        </a:p>
      </dgm:t>
    </dgm:pt>
    <dgm:pt modelId="{D51B66BF-4E66-4AC3-8A3A-AF74B45CE3CA}" type="sibTrans" cxnId="{0A667E02-BB0F-4C37-82FE-7947BC876C79}">
      <dgm:prSet/>
      <dgm:spPr/>
      <dgm:t>
        <a:bodyPr/>
        <a:lstStyle/>
        <a:p>
          <a:endParaRPr lang="en-US"/>
        </a:p>
      </dgm:t>
    </dgm:pt>
    <dgm:pt modelId="{D21C6105-FA8E-4B0A-A95C-972D4DA2B213}">
      <dgm:prSet phldrT="[Text]"/>
      <dgm:spPr/>
      <dgm:t>
        <a:bodyPr/>
        <a:lstStyle/>
        <a:p>
          <a:r>
            <a:rPr lang="en-US" dirty="0" err="1"/>
            <a:t>Terdapat</a:t>
          </a:r>
          <a:r>
            <a:rPr lang="en-US" dirty="0"/>
            <a:t> </a:t>
          </a:r>
          <a:r>
            <a:rPr lang="en-US" dirty="0" err="1"/>
            <a:t>permintaan</a:t>
          </a:r>
          <a:r>
            <a:rPr lang="en-US" dirty="0"/>
            <a:t> yang </a:t>
          </a:r>
          <a:r>
            <a:rPr lang="en-US" dirty="0" err="1"/>
            <a:t>tinggi</a:t>
          </a:r>
          <a:r>
            <a:rPr lang="en-US" dirty="0"/>
            <a:t> </a:t>
          </a:r>
          <a:r>
            <a:rPr lang="en-US" dirty="0" err="1"/>
            <a:t>untuk</a:t>
          </a:r>
          <a:r>
            <a:rPr lang="en-US" dirty="0"/>
            <a:t> </a:t>
          </a:r>
          <a:r>
            <a:rPr lang="en-US" dirty="0" err="1"/>
            <a:t>membelinya</a:t>
          </a:r>
          <a:r>
            <a:rPr lang="en-US" dirty="0"/>
            <a:t>.</a:t>
          </a:r>
        </a:p>
      </dgm:t>
    </dgm:pt>
    <dgm:pt modelId="{DBABC5A8-21CB-45DE-AE2E-5531009AAFC8}" type="parTrans" cxnId="{D8C6A03C-41B2-4A9A-A306-E8D9427F8CC2}">
      <dgm:prSet/>
      <dgm:spPr/>
      <dgm:t>
        <a:bodyPr/>
        <a:lstStyle/>
        <a:p>
          <a:endParaRPr lang="en-US"/>
        </a:p>
      </dgm:t>
    </dgm:pt>
    <dgm:pt modelId="{819EB227-550A-4B89-8EBD-2F40624272B3}" type="sibTrans" cxnId="{D8C6A03C-41B2-4A9A-A306-E8D9427F8CC2}">
      <dgm:prSet/>
      <dgm:spPr/>
      <dgm:t>
        <a:bodyPr/>
        <a:lstStyle/>
        <a:p>
          <a:endParaRPr lang="en-US"/>
        </a:p>
      </dgm:t>
    </dgm:pt>
    <dgm:pt modelId="{F06705C9-C127-447E-9DE5-1168006A70F2}">
      <dgm:prSet phldrT="[Text]"/>
      <dgm:spPr/>
      <dgm:t>
        <a:bodyPr/>
        <a:lstStyle/>
        <a:p>
          <a:endParaRPr lang="en-US" dirty="0"/>
        </a:p>
      </dgm:t>
    </dgm:pt>
    <dgm:pt modelId="{9C390863-04E6-49A0-B74E-89E1DCD7E1D6}" type="sibTrans" cxnId="{9FD88606-B7AA-4EA5-BC50-73A6D477FEB4}">
      <dgm:prSet/>
      <dgm:spPr/>
      <dgm:t>
        <a:bodyPr/>
        <a:lstStyle/>
        <a:p>
          <a:endParaRPr lang="en-US"/>
        </a:p>
      </dgm:t>
    </dgm:pt>
    <dgm:pt modelId="{D3AA60DD-D0DF-416D-9433-CEC07D0E435D}" type="parTrans" cxnId="{9FD88606-B7AA-4EA5-BC50-73A6D477FEB4}">
      <dgm:prSet/>
      <dgm:spPr/>
      <dgm:t>
        <a:bodyPr/>
        <a:lstStyle/>
        <a:p>
          <a:endParaRPr lang="en-US"/>
        </a:p>
      </dgm:t>
    </dgm:pt>
    <dgm:pt modelId="{7E971354-A274-4E1F-8E80-F26365A35CB0}" type="pres">
      <dgm:prSet presAssocID="{174093DD-8E9E-4255-8247-87E9C6233D1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9A03DD7-46C5-455E-A12E-E3A05B4063D0}" type="pres">
      <dgm:prSet presAssocID="{F06705C9-C127-447E-9DE5-1168006A70F2}" presName="composite" presStyleCnt="0"/>
      <dgm:spPr/>
    </dgm:pt>
    <dgm:pt modelId="{718E6880-8EB3-4FFA-9DA5-DFE36A93857C}" type="pres">
      <dgm:prSet presAssocID="{F06705C9-C127-447E-9DE5-1168006A70F2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2B6664-1871-4AD8-A568-6CA998838288}" type="pres">
      <dgm:prSet presAssocID="{F06705C9-C127-447E-9DE5-1168006A70F2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BC8589-E5F1-426C-8C87-759611D452CA}" type="pres">
      <dgm:prSet presAssocID="{9C390863-04E6-49A0-B74E-89E1DCD7E1D6}" presName="sp" presStyleCnt="0"/>
      <dgm:spPr/>
    </dgm:pt>
    <dgm:pt modelId="{6FC50CB9-A1AD-431D-8394-0CCED39921D0}" type="pres">
      <dgm:prSet presAssocID="{AA91D026-EFEE-4912-8799-A620902BCF55}" presName="composite" presStyleCnt="0"/>
      <dgm:spPr/>
    </dgm:pt>
    <dgm:pt modelId="{97340EB8-B6EC-4A5A-875C-C8A3123376D4}" type="pres">
      <dgm:prSet presAssocID="{AA91D026-EFEE-4912-8799-A620902BCF55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08336F-5222-4280-8619-AAD12E19D5EF}" type="pres">
      <dgm:prSet presAssocID="{AA91D026-EFEE-4912-8799-A620902BCF55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4FBB39-E2BE-463B-A1B1-F3F5B236C86A}" type="pres">
      <dgm:prSet presAssocID="{BB29FE10-154D-49CA-A050-98C2CB1C69EB}" presName="sp" presStyleCnt="0"/>
      <dgm:spPr/>
    </dgm:pt>
    <dgm:pt modelId="{D0D21A53-FAED-4D1B-84B4-4F78A6A14E20}" type="pres">
      <dgm:prSet presAssocID="{013FFC8B-17FB-47D7-ADC3-B0A51B4C34BF}" presName="composite" presStyleCnt="0"/>
      <dgm:spPr/>
    </dgm:pt>
    <dgm:pt modelId="{341BD7FE-01E9-40CD-9D17-CA64508D4AF7}" type="pres">
      <dgm:prSet presAssocID="{013FFC8B-17FB-47D7-ADC3-B0A51B4C34BF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749021-FD5B-4C0C-981B-07CB064DA0BE}" type="pres">
      <dgm:prSet presAssocID="{013FFC8B-17FB-47D7-ADC3-B0A51B4C34BF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0CFA07E-1548-4383-8502-46D99C3AF460}" type="presOf" srcId="{013FFC8B-17FB-47D7-ADC3-B0A51B4C34BF}" destId="{341BD7FE-01E9-40CD-9D17-CA64508D4AF7}" srcOrd="0" destOrd="0" presId="urn:microsoft.com/office/officeart/2005/8/layout/chevron2"/>
    <dgm:cxn modelId="{589A1C69-C6AB-44F2-8BC8-5B2EC980A811}" srcId="{174093DD-8E9E-4255-8247-87E9C6233D1F}" destId="{AA91D026-EFEE-4912-8799-A620902BCF55}" srcOrd="1" destOrd="0" parTransId="{B51C31E2-593C-4DA8-B67E-44A093F307A0}" sibTransId="{BB29FE10-154D-49CA-A050-98C2CB1C69EB}"/>
    <dgm:cxn modelId="{D8C6A03C-41B2-4A9A-A306-E8D9427F8CC2}" srcId="{013FFC8B-17FB-47D7-ADC3-B0A51B4C34BF}" destId="{D21C6105-FA8E-4B0A-A95C-972D4DA2B213}" srcOrd="0" destOrd="0" parTransId="{DBABC5A8-21CB-45DE-AE2E-5531009AAFC8}" sibTransId="{819EB227-550A-4B89-8EBD-2F40624272B3}"/>
    <dgm:cxn modelId="{5B2DA4EF-9A77-4CDD-A590-F39FE4DA6CCF}" type="presOf" srcId="{D21C6105-FA8E-4B0A-A95C-972D4DA2B213}" destId="{3C749021-FD5B-4C0C-981B-07CB064DA0BE}" srcOrd="0" destOrd="0" presId="urn:microsoft.com/office/officeart/2005/8/layout/chevron2"/>
    <dgm:cxn modelId="{16E2FBDA-153C-48C8-A4F6-A7FCED1F07BB}" type="presOf" srcId="{AA91D026-EFEE-4912-8799-A620902BCF55}" destId="{97340EB8-B6EC-4A5A-875C-C8A3123376D4}" srcOrd="0" destOrd="0" presId="urn:microsoft.com/office/officeart/2005/8/layout/chevron2"/>
    <dgm:cxn modelId="{9CDF7709-825E-4696-92C3-A0FADD81DD55}" type="presOf" srcId="{174093DD-8E9E-4255-8247-87E9C6233D1F}" destId="{7E971354-A274-4E1F-8E80-F26365A35CB0}" srcOrd="0" destOrd="0" presId="urn:microsoft.com/office/officeart/2005/8/layout/chevron2"/>
    <dgm:cxn modelId="{9FD88606-B7AA-4EA5-BC50-73A6D477FEB4}" srcId="{174093DD-8E9E-4255-8247-87E9C6233D1F}" destId="{F06705C9-C127-447E-9DE5-1168006A70F2}" srcOrd="0" destOrd="0" parTransId="{D3AA60DD-D0DF-416D-9433-CEC07D0E435D}" sibTransId="{9C390863-04E6-49A0-B74E-89E1DCD7E1D6}"/>
    <dgm:cxn modelId="{969E3CED-B827-449D-AC6A-444EEF404480}" srcId="{F06705C9-C127-447E-9DE5-1168006A70F2}" destId="{47676344-8ADD-4DC1-AEEC-846E8385B4F1}" srcOrd="0" destOrd="0" parTransId="{2212C539-3521-4599-AD99-8414021000D9}" sibTransId="{F15FEF73-67DE-488F-AD55-940E72D859B5}"/>
    <dgm:cxn modelId="{8D5A0069-0D09-4C04-936F-3BD784F7E1AB}" type="presOf" srcId="{47676344-8ADD-4DC1-AEEC-846E8385B4F1}" destId="{6F2B6664-1871-4AD8-A568-6CA998838288}" srcOrd="0" destOrd="0" presId="urn:microsoft.com/office/officeart/2005/8/layout/chevron2"/>
    <dgm:cxn modelId="{99074199-B25F-4A30-8B17-BA88AF785062}" type="presOf" srcId="{3560C30A-10C6-4713-89F3-42A58C04ED21}" destId="{4B08336F-5222-4280-8619-AAD12E19D5EF}" srcOrd="0" destOrd="0" presId="urn:microsoft.com/office/officeart/2005/8/layout/chevron2"/>
    <dgm:cxn modelId="{0A667E02-BB0F-4C37-82FE-7947BC876C79}" srcId="{174093DD-8E9E-4255-8247-87E9C6233D1F}" destId="{013FFC8B-17FB-47D7-ADC3-B0A51B4C34BF}" srcOrd="2" destOrd="0" parTransId="{74175F17-F1C8-4576-9C68-63F030E0F826}" sibTransId="{D51B66BF-4E66-4AC3-8A3A-AF74B45CE3CA}"/>
    <dgm:cxn modelId="{169B9AC9-DEEF-4166-AF27-6B51FD213CA9}" srcId="{AA91D026-EFEE-4912-8799-A620902BCF55}" destId="{3560C30A-10C6-4713-89F3-42A58C04ED21}" srcOrd="0" destOrd="0" parTransId="{78E7D143-C690-4FEE-BA49-0F9A6F9F8233}" sibTransId="{9F754698-5AC1-41F8-9C6E-670D06EEDD48}"/>
    <dgm:cxn modelId="{7C3D36F8-3E36-4555-B8D6-8E57990E4CDC}" type="presOf" srcId="{F06705C9-C127-447E-9DE5-1168006A70F2}" destId="{718E6880-8EB3-4FFA-9DA5-DFE36A93857C}" srcOrd="0" destOrd="0" presId="urn:microsoft.com/office/officeart/2005/8/layout/chevron2"/>
    <dgm:cxn modelId="{F98E8065-2F72-4058-A67E-810F2E8DAB4A}" type="presParOf" srcId="{7E971354-A274-4E1F-8E80-F26365A35CB0}" destId="{99A03DD7-46C5-455E-A12E-E3A05B4063D0}" srcOrd="0" destOrd="0" presId="urn:microsoft.com/office/officeart/2005/8/layout/chevron2"/>
    <dgm:cxn modelId="{C657C8DF-F3A7-436A-8A05-3D68F4CBC994}" type="presParOf" srcId="{99A03DD7-46C5-455E-A12E-E3A05B4063D0}" destId="{718E6880-8EB3-4FFA-9DA5-DFE36A93857C}" srcOrd="0" destOrd="0" presId="urn:microsoft.com/office/officeart/2005/8/layout/chevron2"/>
    <dgm:cxn modelId="{B7A5CFA9-24A3-4E12-8D93-4304B3767C8A}" type="presParOf" srcId="{99A03DD7-46C5-455E-A12E-E3A05B4063D0}" destId="{6F2B6664-1871-4AD8-A568-6CA998838288}" srcOrd="1" destOrd="0" presId="urn:microsoft.com/office/officeart/2005/8/layout/chevron2"/>
    <dgm:cxn modelId="{2E8D8C2E-654F-49F7-8393-77E7A461FC09}" type="presParOf" srcId="{7E971354-A274-4E1F-8E80-F26365A35CB0}" destId="{95BC8589-E5F1-426C-8C87-759611D452CA}" srcOrd="1" destOrd="0" presId="urn:microsoft.com/office/officeart/2005/8/layout/chevron2"/>
    <dgm:cxn modelId="{1387C778-601A-4E64-924D-59A4D9156D97}" type="presParOf" srcId="{7E971354-A274-4E1F-8E80-F26365A35CB0}" destId="{6FC50CB9-A1AD-431D-8394-0CCED39921D0}" srcOrd="2" destOrd="0" presId="urn:microsoft.com/office/officeart/2005/8/layout/chevron2"/>
    <dgm:cxn modelId="{1E398C4E-6A7C-4CCB-B09F-FC78FE9055DB}" type="presParOf" srcId="{6FC50CB9-A1AD-431D-8394-0CCED39921D0}" destId="{97340EB8-B6EC-4A5A-875C-C8A3123376D4}" srcOrd="0" destOrd="0" presId="urn:microsoft.com/office/officeart/2005/8/layout/chevron2"/>
    <dgm:cxn modelId="{6AFD7CE1-0221-480D-B5E5-C4C9A80DD3DB}" type="presParOf" srcId="{6FC50CB9-A1AD-431D-8394-0CCED39921D0}" destId="{4B08336F-5222-4280-8619-AAD12E19D5EF}" srcOrd="1" destOrd="0" presId="urn:microsoft.com/office/officeart/2005/8/layout/chevron2"/>
    <dgm:cxn modelId="{4642FB30-3C2A-4E41-B466-E30421A49CC8}" type="presParOf" srcId="{7E971354-A274-4E1F-8E80-F26365A35CB0}" destId="{A04FBB39-E2BE-463B-A1B1-F3F5B236C86A}" srcOrd="3" destOrd="0" presId="urn:microsoft.com/office/officeart/2005/8/layout/chevron2"/>
    <dgm:cxn modelId="{A73F9AF6-534C-4859-AC31-E815E99D6CF6}" type="presParOf" srcId="{7E971354-A274-4E1F-8E80-F26365A35CB0}" destId="{D0D21A53-FAED-4D1B-84B4-4F78A6A14E20}" srcOrd="4" destOrd="0" presId="urn:microsoft.com/office/officeart/2005/8/layout/chevron2"/>
    <dgm:cxn modelId="{FC1FB912-94C9-4187-A1CC-463F44A909E6}" type="presParOf" srcId="{D0D21A53-FAED-4D1B-84B4-4F78A6A14E20}" destId="{341BD7FE-01E9-40CD-9D17-CA64508D4AF7}" srcOrd="0" destOrd="0" presId="urn:microsoft.com/office/officeart/2005/8/layout/chevron2"/>
    <dgm:cxn modelId="{D5A30F94-BDCA-468B-B40C-BEC97F1CACB8}" type="presParOf" srcId="{D0D21A53-FAED-4D1B-84B4-4F78A6A14E20}" destId="{3C749021-FD5B-4C0C-981B-07CB064DA0B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6BE806CE-FD02-441D-8F42-5F8C01584BEE}" type="doc">
      <dgm:prSet loTypeId="urn:microsoft.com/office/officeart/2005/8/layout/pyramid2" loCatId="pyramid" qsTypeId="urn:microsoft.com/office/officeart/2005/8/quickstyle/simple1" qsCatId="simple" csTypeId="urn:microsoft.com/office/officeart/2005/8/colors/accent1_5" csCatId="accent1" phldr="1"/>
      <dgm:spPr/>
    </dgm:pt>
    <dgm:pt modelId="{B5D5D672-93E7-4C1E-9F83-679F1CFB1927}">
      <dgm:prSet phldrT="[Text]"/>
      <dgm:spPr/>
      <dgm:t>
        <a:bodyPr/>
        <a:lstStyle/>
        <a:p>
          <a:r>
            <a:rPr lang="en-US" dirty="0" err="1"/>
            <a:t>Kenyataan</a:t>
          </a:r>
          <a:r>
            <a:rPr lang="en-US" dirty="0"/>
            <a:t> </a:t>
          </a:r>
          <a:r>
            <a:rPr lang="en-US" dirty="0" err="1"/>
            <a:t>Jualan</a:t>
          </a:r>
          <a:r>
            <a:rPr lang="en-US" dirty="0"/>
            <a:t> </a:t>
          </a:r>
          <a:r>
            <a:rPr lang="en-US" dirty="0" err="1"/>
            <a:t>Lelongan</a:t>
          </a:r>
          <a:r>
            <a:rPr lang="en-US" dirty="0"/>
            <a:t> </a:t>
          </a:r>
          <a:r>
            <a:rPr lang="en-US" dirty="0" err="1"/>
            <a:t>Aset</a:t>
          </a:r>
          <a:r>
            <a:rPr lang="en-US" dirty="0"/>
            <a:t> </a:t>
          </a:r>
          <a:r>
            <a:rPr lang="en-US" dirty="0" err="1"/>
            <a:t>Alih</a:t>
          </a:r>
          <a:r>
            <a:rPr lang="en-US" dirty="0"/>
            <a:t> </a:t>
          </a:r>
          <a:r>
            <a:rPr lang="en-US" b="1" dirty="0" smtClean="0">
              <a:solidFill>
                <a:schemeClr val="tx2"/>
              </a:solidFill>
            </a:rPr>
            <a:t>KEW.PA-30</a:t>
          </a:r>
          <a:endParaRPr lang="en-US" b="1" dirty="0">
            <a:solidFill>
              <a:schemeClr val="tx2"/>
            </a:solidFill>
          </a:endParaRPr>
        </a:p>
      </dgm:t>
    </dgm:pt>
    <dgm:pt modelId="{6F7A2292-3364-40C8-9F25-0939D802133E}" type="parTrans" cxnId="{D672C539-D336-45B8-BEEA-8E9CC5D10B40}">
      <dgm:prSet/>
      <dgm:spPr/>
      <dgm:t>
        <a:bodyPr/>
        <a:lstStyle/>
        <a:p>
          <a:endParaRPr lang="en-US"/>
        </a:p>
      </dgm:t>
    </dgm:pt>
    <dgm:pt modelId="{B9CF17D1-CED1-4C85-A8F6-60A1B7545AD9}" type="sibTrans" cxnId="{D672C539-D336-45B8-BEEA-8E9CC5D10B40}">
      <dgm:prSet/>
      <dgm:spPr/>
      <dgm:t>
        <a:bodyPr/>
        <a:lstStyle/>
        <a:p>
          <a:endParaRPr lang="en-US"/>
        </a:p>
      </dgm:t>
    </dgm:pt>
    <dgm:pt modelId="{BE031E0F-6F62-497D-9D19-B04F60D60A0A}">
      <dgm:prSet phldrT="[Text]"/>
      <dgm:spPr/>
      <dgm:t>
        <a:bodyPr/>
        <a:lstStyle/>
        <a:p>
          <a:r>
            <a:rPr lang="en-US" dirty="0" err="1"/>
            <a:t>Senarai</a:t>
          </a:r>
          <a:r>
            <a:rPr lang="en-US" dirty="0"/>
            <a:t> </a:t>
          </a:r>
          <a:r>
            <a:rPr lang="en-US" dirty="0" err="1"/>
            <a:t>Aset</a:t>
          </a:r>
          <a:r>
            <a:rPr lang="en-US" dirty="0"/>
            <a:t> </a:t>
          </a:r>
          <a:r>
            <a:rPr lang="en-US" dirty="0" err="1"/>
            <a:t>Alih</a:t>
          </a:r>
          <a:r>
            <a:rPr lang="en-US" dirty="0"/>
            <a:t> Yang </a:t>
          </a:r>
          <a:r>
            <a:rPr lang="en-US" dirty="0" err="1"/>
            <a:t>Dilelong</a:t>
          </a:r>
          <a:r>
            <a:rPr lang="en-US" dirty="0"/>
            <a:t> </a:t>
          </a:r>
          <a:r>
            <a:rPr lang="en-US" b="1" dirty="0" smtClean="0">
              <a:solidFill>
                <a:schemeClr val="tx2"/>
              </a:solidFill>
            </a:rPr>
            <a:t>KEW.PA-31</a:t>
          </a:r>
          <a:endParaRPr lang="en-US" b="1" dirty="0">
            <a:solidFill>
              <a:schemeClr val="tx2"/>
            </a:solidFill>
          </a:endParaRPr>
        </a:p>
      </dgm:t>
    </dgm:pt>
    <dgm:pt modelId="{287A7F32-585E-4267-91F7-B7F9C60F0E85}" type="parTrans" cxnId="{29836562-7A17-45D5-B1E7-0812C7F05E21}">
      <dgm:prSet/>
      <dgm:spPr/>
      <dgm:t>
        <a:bodyPr/>
        <a:lstStyle/>
        <a:p>
          <a:endParaRPr lang="en-US"/>
        </a:p>
      </dgm:t>
    </dgm:pt>
    <dgm:pt modelId="{D389A084-6B37-4496-97DC-7E77113C0C68}" type="sibTrans" cxnId="{29836562-7A17-45D5-B1E7-0812C7F05E21}">
      <dgm:prSet/>
      <dgm:spPr/>
      <dgm:t>
        <a:bodyPr/>
        <a:lstStyle/>
        <a:p>
          <a:endParaRPr lang="en-US"/>
        </a:p>
      </dgm:t>
    </dgm:pt>
    <dgm:pt modelId="{EFBBE88C-83D4-40FE-9A89-482009B86B22}" type="pres">
      <dgm:prSet presAssocID="{6BE806CE-FD02-441D-8F42-5F8C01584BEE}" presName="compositeShape" presStyleCnt="0">
        <dgm:presLayoutVars>
          <dgm:dir/>
          <dgm:resizeHandles/>
        </dgm:presLayoutVars>
      </dgm:prSet>
      <dgm:spPr/>
    </dgm:pt>
    <dgm:pt modelId="{AF3E491B-9BD4-43B4-B25C-1C8993914450}" type="pres">
      <dgm:prSet presAssocID="{6BE806CE-FD02-441D-8F42-5F8C01584BEE}" presName="pyramid" presStyleLbl="node1" presStyleIdx="0" presStyleCnt="1"/>
      <dgm:spPr/>
    </dgm:pt>
    <dgm:pt modelId="{D109E48B-A779-4D0A-9C13-D9C6B5A2724A}" type="pres">
      <dgm:prSet presAssocID="{6BE806CE-FD02-441D-8F42-5F8C01584BEE}" presName="theList" presStyleCnt="0"/>
      <dgm:spPr/>
    </dgm:pt>
    <dgm:pt modelId="{B7251159-4F6A-4092-BD6B-E42AA6C3CD16}" type="pres">
      <dgm:prSet presAssocID="{B5D5D672-93E7-4C1E-9F83-679F1CFB1927}" presName="aNode" presStyleLbl="fgAcc1" presStyleIdx="0" presStyleCnt="2" custScaleX="150297" custLinFactNeighborX="-53698" custLinFactNeighborY="-255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7EA25D-DC8D-4446-B3C5-4933E263A858}" type="pres">
      <dgm:prSet presAssocID="{B5D5D672-93E7-4C1E-9F83-679F1CFB1927}" presName="aSpace" presStyleCnt="0"/>
      <dgm:spPr/>
    </dgm:pt>
    <dgm:pt modelId="{C849899F-49AD-4F15-96B2-40F02261221C}" type="pres">
      <dgm:prSet presAssocID="{BE031E0F-6F62-497D-9D19-B04F60D60A0A}" presName="aNode" presStyleLbl="fgAcc1" presStyleIdx="1" presStyleCnt="2" custScaleX="151396" custLinFactNeighborX="-54948" custLinFactNeighborY="395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055890-9678-4F7D-B37E-18C361DCE23A}" type="pres">
      <dgm:prSet presAssocID="{BE031E0F-6F62-497D-9D19-B04F60D60A0A}" presName="aSpace" presStyleCnt="0"/>
      <dgm:spPr/>
    </dgm:pt>
  </dgm:ptLst>
  <dgm:cxnLst>
    <dgm:cxn modelId="{29836562-7A17-45D5-B1E7-0812C7F05E21}" srcId="{6BE806CE-FD02-441D-8F42-5F8C01584BEE}" destId="{BE031E0F-6F62-497D-9D19-B04F60D60A0A}" srcOrd="1" destOrd="0" parTransId="{287A7F32-585E-4267-91F7-B7F9C60F0E85}" sibTransId="{D389A084-6B37-4496-97DC-7E77113C0C68}"/>
    <dgm:cxn modelId="{9257817D-3B52-4640-A51B-051D71FD83E0}" type="presOf" srcId="{B5D5D672-93E7-4C1E-9F83-679F1CFB1927}" destId="{B7251159-4F6A-4092-BD6B-E42AA6C3CD16}" srcOrd="0" destOrd="0" presId="urn:microsoft.com/office/officeart/2005/8/layout/pyramid2"/>
    <dgm:cxn modelId="{851A2532-76DD-42C3-B384-5A82BD8F551F}" type="presOf" srcId="{6BE806CE-FD02-441D-8F42-5F8C01584BEE}" destId="{EFBBE88C-83D4-40FE-9A89-482009B86B22}" srcOrd="0" destOrd="0" presId="urn:microsoft.com/office/officeart/2005/8/layout/pyramid2"/>
    <dgm:cxn modelId="{D672C539-D336-45B8-BEEA-8E9CC5D10B40}" srcId="{6BE806CE-FD02-441D-8F42-5F8C01584BEE}" destId="{B5D5D672-93E7-4C1E-9F83-679F1CFB1927}" srcOrd="0" destOrd="0" parTransId="{6F7A2292-3364-40C8-9F25-0939D802133E}" sibTransId="{B9CF17D1-CED1-4C85-A8F6-60A1B7545AD9}"/>
    <dgm:cxn modelId="{28B164F8-4B42-4C3D-BCC2-816B31C29DF7}" type="presOf" srcId="{BE031E0F-6F62-497D-9D19-B04F60D60A0A}" destId="{C849899F-49AD-4F15-96B2-40F02261221C}" srcOrd="0" destOrd="0" presId="urn:microsoft.com/office/officeart/2005/8/layout/pyramid2"/>
    <dgm:cxn modelId="{ED00E1E7-DB5B-4E49-B2B7-9CB1655D5493}" type="presParOf" srcId="{EFBBE88C-83D4-40FE-9A89-482009B86B22}" destId="{AF3E491B-9BD4-43B4-B25C-1C8993914450}" srcOrd="0" destOrd="0" presId="urn:microsoft.com/office/officeart/2005/8/layout/pyramid2"/>
    <dgm:cxn modelId="{F20E8C03-60A3-4AE2-9255-29389738CE2A}" type="presParOf" srcId="{EFBBE88C-83D4-40FE-9A89-482009B86B22}" destId="{D109E48B-A779-4D0A-9C13-D9C6B5A2724A}" srcOrd="1" destOrd="0" presId="urn:microsoft.com/office/officeart/2005/8/layout/pyramid2"/>
    <dgm:cxn modelId="{85003772-3E49-4D0E-B1D6-5CD2C31BC8FF}" type="presParOf" srcId="{D109E48B-A779-4D0A-9C13-D9C6B5A2724A}" destId="{B7251159-4F6A-4092-BD6B-E42AA6C3CD16}" srcOrd="0" destOrd="0" presId="urn:microsoft.com/office/officeart/2005/8/layout/pyramid2"/>
    <dgm:cxn modelId="{27912A35-5E09-403C-9509-96A5811C6842}" type="presParOf" srcId="{D109E48B-A779-4D0A-9C13-D9C6B5A2724A}" destId="{227EA25D-DC8D-4446-B3C5-4933E263A858}" srcOrd="1" destOrd="0" presId="urn:microsoft.com/office/officeart/2005/8/layout/pyramid2"/>
    <dgm:cxn modelId="{79791762-99BF-4C53-B942-F9B1E00D173D}" type="presParOf" srcId="{D109E48B-A779-4D0A-9C13-D9C6B5A2724A}" destId="{C849899F-49AD-4F15-96B2-40F02261221C}" srcOrd="2" destOrd="0" presId="urn:microsoft.com/office/officeart/2005/8/layout/pyramid2"/>
    <dgm:cxn modelId="{88E2B5C4-5C76-476B-8135-42A96D102C0C}" type="presParOf" srcId="{D109E48B-A779-4D0A-9C13-D9C6B5A2724A}" destId="{D7055890-9678-4F7D-B37E-18C361DCE23A}" srcOrd="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50413AF7-21EB-4A6A-85C6-A1E6B2B14C97}" type="doc">
      <dgm:prSet loTypeId="urn:microsoft.com/office/officeart/2005/8/layout/pyramid2" loCatId="list" qsTypeId="urn:microsoft.com/office/officeart/2005/8/quickstyle/simple1" qsCatId="simple" csTypeId="urn:microsoft.com/office/officeart/2005/8/colors/accent1_5" csCatId="accent1" phldr="1"/>
      <dgm:spPr/>
    </dgm:pt>
    <dgm:pt modelId="{36FCF4B6-DFFE-40BD-ACA9-8742D2422A92}">
      <dgm:prSet phldrT="[Text]" custT="1"/>
      <dgm:spPr/>
      <dgm:t>
        <a:bodyPr/>
        <a:lstStyle/>
        <a:p>
          <a:pPr algn="just"/>
          <a:r>
            <a:rPr lang="en-US" sz="1600" dirty="0" err="1"/>
            <a:t>Lelongan</a:t>
          </a:r>
          <a:r>
            <a:rPr lang="en-US" sz="1600" dirty="0"/>
            <a:t> </a:t>
          </a:r>
          <a:r>
            <a:rPr lang="en-US" sz="1600" dirty="0" err="1"/>
            <a:t>boleh</a:t>
          </a:r>
          <a:r>
            <a:rPr lang="en-US" sz="1600" dirty="0"/>
            <a:t> </a:t>
          </a:r>
          <a:r>
            <a:rPr lang="en-US" sz="1600" dirty="0" err="1"/>
            <a:t>dilaksanakan</a:t>
          </a:r>
          <a:r>
            <a:rPr lang="en-US" sz="1600" dirty="0"/>
            <a:t> </a:t>
          </a:r>
          <a:r>
            <a:rPr lang="en-US" sz="1600" dirty="0" err="1"/>
            <a:t>sendiri</a:t>
          </a:r>
          <a:r>
            <a:rPr lang="en-US" sz="1600" dirty="0"/>
            <a:t> oleh </a:t>
          </a:r>
          <a:r>
            <a:rPr lang="en-US" sz="1600" dirty="0" err="1"/>
            <a:t>pegawai</a:t>
          </a:r>
          <a:r>
            <a:rPr lang="en-US" sz="1600" dirty="0"/>
            <a:t> Kementerian/</a:t>
          </a:r>
          <a:r>
            <a:rPr lang="en-US" sz="1600" dirty="0" err="1"/>
            <a:t>Jabatan</a:t>
          </a:r>
          <a:r>
            <a:rPr lang="en-US" sz="1600" dirty="0"/>
            <a:t> yang </a:t>
          </a:r>
          <a:r>
            <a:rPr lang="en-US" sz="1600" dirty="0" err="1"/>
            <a:t>mempunyai</a:t>
          </a:r>
          <a:r>
            <a:rPr lang="en-US" sz="1600" dirty="0"/>
            <a:t> </a:t>
          </a:r>
          <a:r>
            <a:rPr lang="en-US" sz="1600" dirty="0" err="1"/>
            <a:t>kepakaran</a:t>
          </a:r>
          <a:r>
            <a:rPr lang="en-US" sz="1600" dirty="0"/>
            <a:t> </a:t>
          </a:r>
          <a:r>
            <a:rPr lang="en-US" sz="1600" dirty="0" err="1"/>
            <a:t>dalam</a:t>
          </a:r>
          <a:r>
            <a:rPr lang="en-US" sz="1600" dirty="0"/>
            <a:t> </a:t>
          </a:r>
          <a:r>
            <a:rPr lang="en-US" sz="1600" dirty="0" err="1"/>
            <a:t>bidang</a:t>
          </a:r>
          <a:r>
            <a:rPr lang="en-US" sz="1600" dirty="0"/>
            <a:t> </a:t>
          </a:r>
          <a:r>
            <a:rPr lang="en-US" sz="1600" dirty="0" err="1" smtClean="0"/>
            <a:t>lelongan</a:t>
          </a:r>
          <a:endParaRPr lang="en-US" sz="1600" dirty="0"/>
        </a:p>
      </dgm:t>
    </dgm:pt>
    <dgm:pt modelId="{41800B2E-D5C9-4747-9479-6C650EF72170}" type="parTrans" cxnId="{13B01EEA-BF8F-4706-B166-A05BE4A00455}">
      <dgm:prSet/>
      <dgm:spPr/>
      <dgm:t>
        <a:bodyPr/>
        <a:lstStyle/>
        <a:p>
          <a:endParaRPr lang="en-US" sz="1600"/>
        </a:p>
      </dgm:t>
    </dgm:pt>
    <dgm:pt modelId="{50F00729-BDFF-4608-B314-8245B7E09E99}" type="sibTrans" cxnId="{13B01EEA-BF8F-4706-B166-A05BE4A00455}">
      <dgm:prSet/>
      <dgm:spPr/>
      <dgm:t>
        <a:bodyPr/>
        <a:lstStyle/>
        <a:p>
          <a:endParaRPr lang="en-US" sz="1600"/>
        </a:p>
      </dgm:t>
    </dgm:pt>
    <dgm:pt modelId="{921F02FE-A006-4A51-9149-9636E9C4E053}">
      <dgm:prSet phldrT="[Text]" custT="1"/>
      <dgm:spPr/>
      <dgm:t>
        <a:bodyPr/>
        <a:lstStyle/>
        <a:p>
          <a:pPr algn="just"/>
          <a:r>
            <a:rPr lang="en-US" sz="1600" dirty="0" err="1"/>
            <a:t>Jurulelong</a:t>
          </a:r>
          <a:r>
            <a:rPr lang="en-US" sz="1600" dirty="0"/>
            <a:t> </a:t>
          </a:r>
          <a:r>
            <a:rPr lang="en-US" sz="1600" dirty="0" err="1"/>
            <a:t>daripada</a:t>
          </a:r>
          <a:r>
            <a:rPr lang="en-US" sz="1600" dirty="0"/>
            <a:t> </a:t>
          </a:r>
          <a:r>
            <a:rPr lang="en-US" sz="1600" dirty="0" err="1"/>
            <a:t>pihak</a:t>
          </a:r>
          <a:r>
            <a:rPr lang="en-US" sz="1600" dirty="0"/>
            <a:t> </a:t>
          </a:r>
          <a:r>
            <a:rPr lang="en-US" sz="1600" dirty="0" err="1"/>
            <a:t>swasta</a:t>
          </a:r>
          <a:r>
            <a:rPr lang="en-US" sz="1600" dirty="0"/>
            <a:t> </a:t>
          </a:r>
          <a:r>
            <a:rPr lang="en-US" sz="1600" dirty="0" err="1"/>
            <a:t>boleh</a:t>
          </a:r>
          <a:r>
            <a:rPr lang="en-US" sz="1600" dirty="0"/>
            <a:t> </a:t>
          </a:r>
          <a:r>
            <a:rPr lang="en-US" sz="1600" dirty="0" err="1"/>
            <a:t>dilantik</a:t>
          </a:r>
          <a:r>
            <a:rPr lang="en-US" sz="1600" dirty="0"/>
            <a:t> </a:t>
          </a:r>
          <a:r>
            <a:rPr lang="en-US" sz="1600" dirty="0" err="1"/>
            <a:t>sekiranya</a:t>
          </a:r>
          <a:r>
            <a:rPr lang="en-US" sz="1600" dirty="0"/>
            <a:t> </a:t>
          </a:r>
          <a:r>
            <a:rPr lang="en-US" sz="1600" dirty="0" err="1"/>
            <a:t>tiada</a:t>
          </a:r>
          <a:r>
            <a:rPr lang="en-US" sz="1600" dirty="0"/>
            <a:t> </a:t>
          </a:r>
          <a:r>
            <a:rPr lang="en-US" sz="1600" dirty="0" err="1"/>
            <a:t>kepakaran</a:t>
          </a:r>
          <a:r>
            <a:rPr lang="en-US" sz="1600" dirty="0"/>
            <a:t> di </a:t>
          </a:r>
          <a:r>
            <a:rPr lang="en-US" sz="1600" dirty="0" err="1"/>
            <a:t>Kementerian</a:t>
          </a:r>
          <a:r>
            <a:rPr lang="en-US" sz="1600" dirty="0"/>
            <a:t>/</a:t>
          </a:r>
          <a:r>
            <a:rPr lang="en-US" sz="1600" dirty="0" err="1"/>
            <a:t>Jabatan</a:t>
          </a:r>
          <a:r>
            <a:rPr lang="en-US" sz="1600" dirty="0"/>
            <a:t> </a:t>
          </a:r>
          <a:r>
            <a:rPr lang="en-US" sz="1600" dirty="0" err="1"/>
            <a:t>untuk</a:t>
          </a:r>
          <a:r>
            <a:rPr lang="en-US" sz="1600" dirty="0"/>
            <a:t> </a:t>
          </a:r>
          <a:r>
            <a:rPr lang="en-US" sz="1600" dirty="0" err="1"/>
            <a:t>melaksanakan</a:t>
          </a:r>
          <a:r>
            <a:rPr lang="en-US" sz="1600" dirty="0"/>
            <a:t> </a:t>
          </a:r>
          <a:r>
            <a:rPr lang="en-US" sz="1600" dirty="0" err="1"/>
            <a:t>lelongan</a:t>
          </a:r>
          <a:r>
            <a:rPr lang="en-US" sz="1600" dirty="0"/>
            <a:t> </a:t>
          </a:r>
          <a:r>
            <a:rPr lang="en-US" sz="1600" dirty="0" err="1"/>
            <a:t>tertakluk</a:t>
          </a:r>
          <a:r>
            <a:rPr lang="en-US" sz="1600" dirty="0"/>
            <a:t> </a:t>
          </a:r>
          <a:r>
            <a:rPr lang="en-US" sz="1600" dirty="0" err="1"/>
            <a:t>kepada</a:t>
          </a:r>
          <a:r>
            <a:rPr lang="en-US" sz="1600" dirty="0"/>
            <a:t> </a:t>
          </a:r>
          <a:r>
            <a:rPr lang="en-US" sz="1600" dirty="0" err="1"/>
            <a:t>syarat-syarat</a:t>
          </a:r>
          <a:r>
            <a:rPr lang="en-US" sz="1600" dirty="0"/>
            <a:t> </a:t>
          </a:r>
          <a:r>
            <a:rPr lang="en-US" sz="1600" dirty="0" err="1"/>
            <a:t>berikut</a:t>
          </a:r>
          <a:r>
            <a:rPr lang="en-US" sz="1600" dirty="0"/>
            <a:t>:-</a:t>
          </a:r>
        </a:p>
        <a:p>
          <a:pPr algn="just"/>
          <a:r>
            <a:rPr lang="en-US" sz="1600" dirty="0" err="1"/>
            <a:t>i</a:t>
          </a:r>
          <a:r>
            <a:rPr lang="en-US" sz="1600" dirty="0"/>
            <a:t>. </a:t>
          </a:r>
          <a:r>
            <a:rPr lang="en-US" sz="1600" dirty="0" err="1"/>
            <a:t>Mempunyai</a:t>
          </a:r>
          <a:r>
            <a:rPr lang="en-US" sz="1600" dirty="0"/>
            <a:t> </a:t>
          </a:r>
          <a:r>
            <a:rPr lang="en-US" sz="1600" dirty="0" err="1"/>
            <a:t>lesen</a:t>
          </a:r>
          <a:r>
            <a:rPr lang="en-US" sz="1600" dirty="0"/>
            <a:t> </a:t>
          </a:r>
          <a:r>
            <a:rPr lang="en-US" sz="1600" dirty="0" err="1"/>
            <a:t>lelongan</a:t>
          </a:r>
          <a:r>
            <a:rPr lang="en-US" sz="1600" dirty="0"/>
            <a:t> </a:t>
          </a:r>
          <a:r>
            <a:rPr lang="en-US" sz="1600" dirty="0" err="1"/>
            <a:t>dengan</a:t>
          </a:r>
          <a:r>
            <a:rPr lang="en-US" sz="1600" dirty="0"/>
            <a:t> </a:t>
          </a:r>
          <a:r>
            <a:rPr lang="en-US" sz="1600" dirty="0" err="1"/>
            <a:t>Pihak</a:t>
          </a:r>
          <a:r>
            <a:rPr lang="en-US" sz="1600" dirty="0"/>
            <a:t> </a:t>
          </a:r>
          <a:r>
            <a:rPr lang="en-US" sz="1600" dirty="0" err="1"/>
            <a:t>Berkuasa</a:t>
          </a:r>
          <a:r>
            <a:rPr lang="en-US" sz="1600" dirty="0"/>
            <a:t> </a:t>
          </a:r>
          <a:r>
            <a:rPr lang="en-US" sz="1600" dirty="0" err="1"/>
            <a:t>berkenaan</a:t>
          </a:r>
          <a:r>
            <a:rPr lang="en-US" sz="1600" dirty="0"/>
            <a:t>; </a:t>
          </a:r>
          <a:r>
            <a:rPr lang="en-US" sz="1600" dirty="0" err="1"/>
            <a:t>dan</a:t>
          </a:r>
          <a:endParaRPr lang="en-US" sz="1600" dirty="0"/>
        </a:p>
        <a:p>
          <a:pPr algn="just"/>
          <a:r>
            <a:rPr lang="en-US" sz="1600" dirty="0"/>
            <a:t>ii. </a:t>
          </a:r>
          <a:r>
            <a:rPr lang="en-US" sz="1600" dirty="0" err="1"/>
            <a:t>Pelantikan</a:t>
          </a:r>
          <a:r>
            <a:rPr lang="en-US" sz="1600" dirty="0"/>
            <a:t> </a:t>
          </a:r>
          <a:r>
            <a:rPr lang="en-US" sz="1600" dirty="0" err="1"/>
            <a:t>perkhidmatan</a:t>
          </a:r>
          <a:r>
            <a:rPr lang="en-US" sz="1600" dirty="0"/>
            <a:t> </a:t>
          </a:r>
          <a:r>
            <a:rPr lang="en-US" sz="1600" dirty="0" err="1"/>
            <a:t>juru</a:t>
          </a:r>
          <a:r>
            <a:rPr lang="en-US" sz="1600" dirty="0"/>
            <a:t> </a:t>
          </a:r>
          <a:r>
            <a:rPr lang="en-US" sz="1600" dirty="0" err="1"/>
            <a:t>lelong</a:t>
          </a:r>
          <a:r>
            <a:rPr lang="en-US" sz="1600" dirty="0"/>
            <a:t> </a:t>
          </a:r>
          <a:r>
            <a:rPr lang="en-US" sz="1600" dirty="0" err="1"/>
            <a:t>tertakluk</a:t>
          </a:r>
          <a:r>
            <a:rPr lang="en-US" sz="1600" dirty="0"/>
            <a:t> </a:t>
          </a:r>
          <a:r>
            <a:rPr lang="en-US" sz="1600" dirty="0" err="1"/>
            <a:t>peraturan</a:t>
          </a:r>
          <a:r>
            <a:rPr lang="en-US" sz="1600" dirty="0"/>
            <a:t> </a:t>
          </a:r>
          <a:r>
            <a:rPr lang="en-US" sz="1600" dirty="0" err="1"/>
            <a:t>perolehan</a:t>
          </a:r>
          <a:r>
            <a:rPr lang="en-US" sz="1600" dirty="0"/>
            <a:t> yang </a:t>
          </a:r>
          <a:r>
            <a:rPr lang="en-US" sz="1600" dirty="0" err="1"/>
            <a:t>berkuat</a:t>
          </a:r>
          <a:r>
            <a:rPr lang="en-US" sz="1600" dirty="0"/>
            <a:t> </a:t>
          </a:r>
          <a:r>
            <a:rPr lang="en-US" sz="1600" dirty="0" err="1"/>
            <a:t>kuasa</a:t>
          </a:r>
          <a:r>
            <a:rPr lang="en-US" sz="1600" dirty="0"/>
            <a:t>.</a:t>
          </a:r>
        </a:p>
      </dgm:t>
    </dgm:pt>
    <dgm:pt modelId="{CB37D5FB-44FF-4098-85B7-215B0EC8EE67}" type="parTrans" cxnId="{60671B0E-DB1F-4C3F-8343-C7F76E0F1102}">
      <dgm:prSet/>
      <dgm:spPr/>
      <dgm:t>
        <a:bodyPr/>
        <a:lstStyle/>
        <a:p>
          <a:endParaRPr lang="en-US" sz="1600"/>
        </a:p>
      </dgm:t>
    </dgm:pt>
    <dgm:pt modelId="{5DDD9AA5-0CC4-4C26-99FA-632BEA88AE17}" type="sibTrans" cxnId="{60671B0E-DB1F-4C3F-8343-C7F76E0F1102}">
      <dgm:prSet/>
      <dgm:spPr/>
      <dgm:t>
        <a:bodyPr/>
        <a:lstStyle/>
        <a:p>
          <a:endParaRPr lang="en-US" sz="1600"/>
        </a:p>
      </dgm:t>
    </dgm:pt>
    <dgm:pt modelId="{57D8EF2E-E8BD-401F-B9DF-9860FEA1052D}">
      <dgm:prSet phldrT="[Text]" custT="1"/>
      <dgm:spPr/>
      <dgm:t>
        <a:bodyPr/>
        <a:lstStyle/>
        <a:p>
          <a:pPr algn="just"/>
          <a:r>
            <a:rPr lang="en-US" sz="1600" dirty="0" err="1"/>
            <a:t>Kenyataan</a:t>
          </a:r>
          <a:r>
            <a:rPr lang="en-US" sz="1600" dirty="0"/>
            <a:t> </a:t>
          </a:r>
          <a:r>
            <a:rPr lang="en-US" sz="1600" dirty="0" err="1"/>
            <a:t>lelongan</a:t>
          </a:r>
          <a:r>
            <a:rPr lang="en-US" sz="1600" dirty="0"/>
            <a:t> </a:t>
          </a:r>
          <a:r>
            <a:rPr lang="en-US" sz="1600" dirty="0" err="1"/>
            <a:t>hendaklah</a:t>
          </a:r>
          <a:r>
            <a:rPr lang="en-US" sz="1600" dirty="0"/>
            <a:t> </a:t>
          </a:r>
          <a:r>
            <a:rPr lang="en-US" sz="1600" dirty="0" err="1"/>
            <a:t>mengandungi</a:t>
          </a:r>
          <a:r>
            <a:rPr lang="en-US" sz="1600" dirty="0"/>
            <a:t> </a:t>
          </a:r>
          <a:r>
            <a:rPr lang="en-US" sz="1600" dirty="0" err="1"/>
            <a:t>maklumat</a:t>
          </a:r>
          <a:r>
            <a:rPr lang="en-US" sz="1600" dirty="0"/>
            <a:t> </a:t>
          </a:r>
          <a:r>
            <a:rPr lang="en-US" sz="1600" dirty="0" err="1"/>
            <a:t>terperinci</a:t>
          </a:r>
          <a:r>
            <a:rPr lang="en-US" sz="1600" dirty="0"/>
            <a:t> </a:t>
          </a:r>
          <a:r>
            <a:rPr lang="en-US" sz="1600" dirty="0" err="1"/>
            <a:t>mengenai</a:t>
          </a:r>
          <a:r>
            <a:rPr lang="en-US" sz="1600" dirty="0"/>
            <a:t> </a:t>
          </a:r>
          <a:r>
            <a:rPr lang="en-US" sz="1600" dirty="0" err="1"/>
            <a:t>semua</a:t>
          </a:r>
          <a:r>
            <a:rPr lang="en-US" sz="1600" dirty="0"/>
            <a:t> </a:t>
          </a:r>
          <a:r>
            <a:rPr lang="en-US" sz="1600" dirty="0" err="1"/>
            <a:t>Aset</a:t>
          </a:r>
          <a:r>
            <a:rPr lang="en-US" sz="1600" dirty="0"/>
            <a:t> </a:t>
          </a:r>
          <a:r>
            <a:rPr lang="en-US" sz="1600" dirty="0" err="1"/>
            <a:t>Alih</a:t>
          </a:r>
          <a:r>
            <a:rPr lang="en-US" sz="1600" dirty="0"/>
            <a:t> yang </a:t>
          </a:r>
          <a:r>
            <a:rPr lang="en-US" sz="1600" dirty="0" err="1"/>
            <a:t>akan</a:t>
          </a:r>
          <a:r>
            <a:rPr lang="en-US" sz="1600" dirty="0"/>
            <a:t> </a:t>
          </a:r>
          <a:r>
            <a:rPr lang="en-US" sz="1600" dirty="0" err="1"/>
            <a:t>dilelong</a:t>
          </a:r>
          <a:r>
            <a:rPr lang="en-US" sz="1600" dirty="0"/>
            <a:t>.</a:t>
          </a:r>
        </a:p>
        <a:p>
          <a:pPr algn="just"/>
          <a:r>
            <a:rPr lang="en-US" sz="1600" dirty="0" err="1"/>
            <a:t>Tarikh</a:t>
          </a:r>
          <a:r>
            <a:rPr lang="en-US" sz="1600" dirty="0"/>
            <a:t>, </a:t>
          </a:r>
          <a:r>
            <a:rPr lang="en-US" sz="1600" dirty="0" err="1"/>
            <a:t>waktu</a:t>
          </a:r>
          <a:r>
            <a:rPr lang="en-US" sz="1600" dirty="0"/>
            <a:t> </a:t>
          </a:r>
          <a:r>
            <a:rPr lang="en-US" sz="1600" dirty="0" err="1"/>
            <a:t>dan</a:t>
          </a:r>
          <a:r>
            <a:rPr lang="en-US" sz="1600" dirty="0"/>
            <a:t> </a:t>
          </a:r>
          <a:r>
            <a:rPr lang="en-US" sz="1600" dirty="0" err="1"/>
            <a:t>tempat</a:t>
          </a:r>
          <a:r>
            <a:rPr lang="en-US" sz="1600" dirty="0"/>
            <a:t> </a:t>
          </a:r>
          <a:r>
            <a:rPr lang="en-US" sz="1600" dirty="0" err="1"/>
            <a:t>lelongan</a:t>
          </a:r>
          <a:r>
            <a:rPr lang="en-US" sz="1600" dirty="0"/>
            <a:t> </a:t>
          </a:r>
          <a:r>
            <a:rPr lang="en-US" sz="1600" dirty="0" err="1"/>
            <a:t>hendaklah</a:t>
          </a:r>
          <a:r>
            <a:rPr lang="en-US" sz="1600" dirty="0"/>
            <a:t> </a:t>
          </a:r>
          <a:r>
            <a:rPr lang="en-US" sz="1600" dirty="0" err="1"/>
            <a:t>dinyatakan</a:t>
          </a:r>
          <a:r>
            <a:rPr lang="en-US" sz="1600" dirty="0"/>
            <a:t> </a:t>
          </a:r>
          <a:r>
            <a:rPr lang="en-US" sz="1600" dirty="0" err="1"/>
            <a:t>dengan</a:t>
          </a:r>
          <a:r>
            <a:rPr lang="en-US" sz="1600" dirty="0"/>
            <a:t> </a:t>
          </a:r>
          <a:r>
            <a:rPr lang="en-US" sz="1600" dirty="0" err="1"/>
            <a:t>jelas</a:t>
          </a:r>
          <a:r>
            <a:rPr lang="en-US" sz="1600" dirty="0"/>
            <a:t>. </a:t>
          </a:r>
          <a:r>
            <a:rPr lang="en-US" sz="1600" dirty="0" err="1"/>
            <a:t>Contoh</a:t>
          </a:r>
          <a:r>
            <a:rPr lang="en-US" sz="1600" dirty="0"/>
            <a:t> </a:t>
          </a:r>
          <a:r>
            <a:rPr lang="en-US" sz="1600" dirty="0" err="1"/>
            <a:t>kenyataan</a:t>
          </a:r>
          <a:r>
            <a:rPr lang="en-US" sz="1600" dirty="0"/>
            <a:t> </a:t>
          </a:r>
          <a:r>
            <a:rPr lang="en-US" sz="1600" dirty="0" err="1"/>
            <a:t>lelongan</a:t>
          </a:r>
          <a:r>
            <a:rPr lang="en-US" sz="1600" dirty="0"/>
            <a:t> </a:t>
          </a:r>
          <a:r>
            <a:rPr lang="en-US" sz="1600" dirty="0" err="1"/>
            <a:t>adalah</a:t>
          </a:r>
          <a:r>
            <a:rPr lang="en-US" sz="1600" dirty="0"/>
            <a:t> </a:t>
          </a:r>
          <a:r>
            <a:rPr lang="en-US" sz="1600" dirty="0" err="1"/>
            <a:t>seperti</a:t>
          </a:r>
          <a:r>
            <a:rPr lang="en-US" sz="1600" dirty="0"/>
            <a:t> di KEW.PA-30.</a:t>
          </a:r>
        </a:p>
      </dgm:t>
    </dgm:pt>
    <dgm:pt modelId="{5FA8CBFD-F383-462A-B90D-5CB0A37BDB5F}" type="parTrans" cxnId="{C8DE6E4C-E1F8-4BC7-B5FF-13A20095A9FC}">
      <dgm:prSet/>
      <dgm:spPr/>
      <dgm:t>
        <a:bodyPr/>
        <a:lstStyle/>
        <a:p>
          <a:endParaRPr lang="en-US" sz="1600"/>
        </a:p>
      </dgm:t>
    </dgm:pt>
    <dgm:pt modelId="{47AACDA1-C89A-4822-A028-ADEBCE02C57D}" type="sibTrans" cxnId="{C8DE6E4C-E1F8-4BC7-B5FF-13A20095A9FC}">
      <dgm:prSet/>
      <dgm:spPr/>
      <dgm:t>
        <a:bodyPr/>
        <a:lstStyle/>
        <a:p>
          <a:endParaRPr lang="en-US" sz="1600"/>
        </a:p>
      </dgm:t>
    </dgm:pt>
    <dgm:pt modelId="{FF64FC87-24FC-4B47-B973-D511C9FC4378}" type="pres">
      <dgm:prSet presAssocID="{50413AF7-21EB-4A6A-85C6-A1E6B2B14C97}" presName="compositeShape" presStyleCnt="0">
        <dgm:presLayoutVars>
          <dgm:dir/>
          <dgm:resizeHandles/>
        </dgm:presLayoutVars>
      </dgm:prSet>
      <dgm:spPr/>
    </dgm:pt>
    <dgm:pt modelId="{DB80B33D-6E12-4B88-8560-422F814FADBC}" type="pres">
      <dgm:prSet presAssocID="{50413AF7-21EB-4A6A-85C6-A1E6B2B14C97}" presName="pyramid" presStyleLbl="node1" presStyleIdx="0" presStyleCnt="1" custLinFactNeighborX="19162" custLinFactNeighborY="789"/>
      <dgm:spPr>
        <a:solidFill>
          <a:schemeClr val="tx1">
            <a:lumMod val="50000"/>
            <a:lumOff val="50000"/>
            <a:alpha val="90000"/>
          </a:schemeClr>
        </a:solidFill>
      </dgm:spPr>
    </dgm:pt>
    <dgm:pt modelId="{640B36D5-E971-4699-AB1C-4541C060605F}" type="pres">
      <dgm:prSet presAssocID="{50413AF7-21EB-4A6A-85C6-A1E6B2B14C97}" presName="theList" presStyleCnt="0"/>
      <dgm:spPr/>
    </dgm:pt>
    <dgm:pt modelId="{E46A6187-E2AC-4535-B5C3-4F2393341C4E}" type="pres">
      <dgm:prSet presAssocID="{36FCF4B6-DFFE-40BD-ACA9-8742D2422A92}" presName="aNode" presStyleLbl="fgAcc1" presStyleIdx="0" presStyleCnt="3" custScaleX="202725" custScaleY="110644" custLinFactY="-5591" custLinFactNeighborX="-14906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51FB45-5EB8-4B26-BBE1-C07F689A8DCA}" type="pres">
      <dgm:prSet presAssocID="{36FCF4B6-DFFE-40BD-ACA9-8742D2422A92}" presName="aSpace" presStyleCnt="0"/>
      <dgm:spPr/>
    </dgm:pt>
    <dgm:pt modelId="{22EB2087-BDFF-4729-A43C-D3008CA14413}" type="pres">
      <dgm:prSet presAssocID="{921F02FE-A006-4A51-9149-9636E9C4E053}" presName="aNode" presStyleLbl="fgAcc1" presStyleIdx="1" presStyleCnt="3" custScaleX="205829" custScaleY="246399" custLinFactNeighborX="-14034" custLinFactNeighborY="-935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80D6C5-AC7E-4EBD-B54A-CB62CD15A780}" type="pres">
      <dgm:prSet presAssocID="{921F02FE-A006-4A51-9149-9636E9C4E053}" presName="aSpace" presStyleCnt="0"/>
      <dgm:spPr/>
    </dgm:pt>
    <dgm:pt modelId="{791EC44D-30FA-4C31-B667-9A93E2768088}" type="pres">
      <dgm:prSet presAssocID="{57D8EF2E-E8BD-401F-B9DF-9860FEA1052D}" presName="aNode" presStyleLbl="fgAcc1" presStyleIdx="2" presStyleCnt="3" custScaleX="205478" custScaleY="153374" custLinFactNeighborX="-15096" custLinFactNeighborY="-434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86D5B9-3946-464D-B436-753F6070A757}" type="pres">
      <dgm:prSet presAssocID="{57D8EF2E-E8BD-401F-B9DF-9860FEA1052D}" presName="aSpace" presStyleCnt="0"/>
      <dgm:spPr/>
    </dgm:pt>
  </dgm:ptLst>
  <dgm:cxnLst>
    <dgm:cxn modelId="{9A8D8564-AA6B-4DF0-AEC6-4884FDFABE57}" type="presOf" srcId="{57D8EF2E-E8BD-401F-B9DF-9860FEA1052D}" destId="{791EC44D-30FA-4C31-B667-9A93E2768088}" srcOrd="0" destOrd="0" presId="urn:microsoft.com/office/officeart/2005/8/layout/pyramid2"/>
    <dgm:cxn modelId="{A3151483-187C-46A9-8E37-8BDFF2E5AA4C}" type="presOf" srcId="{50413AF7-21EB-4A6A-85C6-A1E6B2B14C97}" destId="{FF64FC87-24FC-4B47-B973-D511C9FC4378}" srcOrd="0" destOrd="0" presId="urn:microsoft.com/office/officeart/2005/8/layout/pyramid2"/>
    <dgm:cxn modelId="{06986A89-95BE-455B-A911-68EE59695603}" type="presOf" srcId="{36FCF4B6-DFFE-40BD-ACA9-8742D2422A92}" destId="{E46A6187-E2AC-4535-B5C3-4F2393341C4E}" srcOrd="0" destOrd="0" presId="urn:microsoft.com/office/officeart/2005/8/layout/pyramid2"/>
    <dgm:cxn modelId="{13B01EEA-BF8F-4706-B166-A05BE4A00455}" srcId="{50413AF7-21EB-4A6A-85C6-A1E6B2B14C97}" destId="{36FCF4B6-DFFE-40BD-ACA9-8742D2422A92}" srcOrd="0" destOrd="0" parTransId="{41800B2E-D5C9-4747-9479-6C650EF72170}" sibTransId="{50F00729-BDFF-4608-B314-8245B7E09E99}"/>
    <dgm:cxn modelId="{E1AAEE59-2E7D-4D1E-BF93-B0ADD733744B}" type="presOf" srcId="{921F02FE-A006-4A51-9149-9636E9C4E053}" destId="{22EB2087-BDFF-4729-A43C-D3008CA14413}" srcOrd="0" destOrd="0" presId="urn:microsoft.com/office/officeart/2005/8/layout/pyramid2"/>
    <dgm:cxn modelId="{60671B0E-DB1F-4C3F-8343-C7F76E0F1102}" srcId="{50413AF7-21EB-4A6A-85C6-A1E6B2B14C97}" destId="{921F02FE-A006-4A51-9149-9636E9C4E053}" srcOrd="1" destOrd="0" parTransId="{CB37D5FB-44FF-4098-85B7-215B0EC8EE67}" sibTransId="{5DDD9AA5-0CC4-4C26-99FA-632BEA88AE17}"/>
    <dgm:cxn modelId="{C8DE6E4C-E1F8-4BC7-B5FF-13A20095A9FC}" srcId="{50413AF7-21EB-4A6A-85C6-A1E6B2B14C97}" destId="{57D8EF2E-E8BD-401F-B9DF-9860FEA1052D}" srcOrd="2" destOrd="0" parTransId="{5FA8CBFD-F383-462A-B90D-5CB0A37BDB5F}" sibTransId="{47AACDA1-C89A-4822-A028-ADEBCE02C57D}"/>
    <dgm:cxn modelId="{0AF0C851-AF46-41EE-A194-4F5D07B2995A}" type="presParOf" srcId="{FF64FC87-24FC-4B47-B973-D511C9FC4378}" destId="{DB80B33D-6E12-4B88-8560-422F814FADBC}" srcOrd="0" destOrd="0" presId="urn:microsoft.com/office/officeart/2005/8/layout/pyramid2"/>
    <dgm:cxn modelId="{7C8C6271-6D53-4540-975F-31331806D2E5}" type="presParOf" srcId="{FF64FC87-24FC-4B47-B973-D511C9FC4378}" destId="{640B36D5-E971-4699-AB1C-4541C060605F}" srcOrd="1" destOrd="0" presId="urn:microsoft.com/office/officeart/2005/8/layout/pyramid2"/>
    <dgm:cxn modelId="{60A967E3-752D-4977-AC1C-037131A5FB3C}" type="presParOf" srcId="{640B36D5-E971-4699-AB1C-4541C060605F}" destId="{E46A6187-E2AC-4535-B5C3-4F2393341C4E}" srcOrd="0" destOrd="0" presId="urn:microsoft.com/office/officeart/2005/8/layout/pyramid2"/>
    <dgm:cxn modelId="{EC3D57ED-6DE6-4FE0-B1CA-E04428B6A079}" type="presParOf" srcId="{640B36D5-E971-4699-AB1C-4541C060605F}" destId="{DC51FB45-5EB8-4B26-BBE1-C07F689A8DCA}" srcOrd="1" destOrd="0" presId="urn:microsoft.com/office/officeart/2005/8/layout/pyramid2"/>
    <dgm:cxn modelId="{8368DB46-71E7-4E9B-9D68-895EA3476709}" type="presParOf" srcId="{640B36D5-E971-4699-AB1C-4541C060605F}" destId="{22EB2087-BDFF-4729-A43C-D3008CA14413}" srcOrd="2" destOrd="0" presId="urn:microsoft.com/office/officeart/2005/8/layout/pyramid2"/>
    <dgm:cxn modelId="{B83F52A8-1267-4221-99E6-E96BCFDE27CE}" type="presParOf" srcId="{640B36D5-E971-4699-AB1C-4541C060605F}" destId="{CA80D6C5-AC7E-4EBD-B54A-CB62CD15A780}" srcOrd="3" destOrd="0" presId="urn:microsoft.com/office/officeart/2005/8/layout/pyramid2"/>
    <dgm:cxn modelId="{48D182AB-4BBA-4767-9829-B6872C8E73CF}" type="presParOf" srcId="{640B36D5-E971-4699-AB1C-4541C060605F}" destId="{791EC44D-30FA-4C31-B667-9A93E2768088}" srcOrd="4" destOrd="0" presId="urn:microsoft.com/office/officeart/2005/8/layout/pyramid2"/>
    <dgm:cxn modelId="{428D2150-7E4D-4D03-A838-A52F4A70049C}" type="presParOf" srcId="{640B36D5-E971-4699-AB1C-4541C060605F}" destId="{AB86D5B9-3946-464D-B436-753F6070A757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50413AF7-21EB-4A6A-85C6-A1E6B2B14C97}" type="doc">
      <dgm:prSet loTypeId="urn:microsoft.com/office/officeart/2005/8/layout/pyramid2" loCatId="list" qsTypeId="urn:microsoft.com/office/officeart/2005/8/quickstyle/simple1" qsCatId="simple" csTypeId="urn:microsoft.com/office/officeart/2005/8/colors/accent1_5" csCatId="accent1" phldr="1"/>
      <dgm:spPr/>
    </dgm:pt>
    <dgm:pt modelId="{36FCF4B6-DFFE-40BD-ACA9-8742D2422A92}">
      <dgm:prSet phldrT="[Text]" custT="1"/>
      <dgm:spPr/>
      <dgm:t>
        <a:bodyPr/>
        <a:lstStyle/>
        <a:p>
          <a:pPr algn="just"/>
          <a:r>
            <a:rPr lang="en-US" sz="1400" dirty="0" err="1"/>
            <a:t>Kenyataan</a:t>
          </a:r>
          <a:r>
            <a:rPr lang="en-US" sz="1400" dirty="0"/>
            <a:t> </a:t>
          </a:r>
          <a:r>
            <a:rPr lang="en-US" sz="1400" dirty="0" err="1"/>
            <a:t>lelongan</a:t>
          </a:r>
          <a:r>
            <a:rPr lang="en-US" sz="1400" dirty="0"/>
            <a:t> </a:t>
          </a:r>
          <a:r>
            <a:rPr lang="en-US" sz="1400" dirty="0" err="1"/>
            <a:t>hendaklah</a:t>
          </a:r>
          <a:r>
            <a:rPr lang="en-US" sz="1400" dirty="0"/>
            <a:t> </a:t>
          </a:r>
          <a:r>
            <a:rPr lang="en-US" sz="1400" dirty="0" err="1"/>
            <a:t>diberi</a:t>
          </a:r>
          <a:r>
            <a:rPr lang="en-US" sz="1400" dirty="0"/>
            <a:t> </a:t>
          </a:r>
          <a:r>
            <a:rPr lang="en-US" sz="1400" dirty="0" err="1"/>
            <a:t>publisiti</a:t>
          </a:r>
          <a:r>
            <a:rPr lang="en-US" sz="1400" dirty="0"/>
            <a:t> </a:t>
          </a:r>
          <a:r>
            <a:rPr lang="en-US" sz="1400" dirty="0" err="1"/>
            <a:t>meluas</a:t>
          </a:r>
          <a:r>
            <a:rPr lang="en-US" sz="1400" dirty="0"/>
            <a:t> </a:t>
          </a:r>
          <a:r>
            <a:rPr lang="en-US" sz="1400" dirty="0" err="1"/>
            <a:t>dengan</a:t>
          </a:r>
          <a:r>
            <a:rPr lang="en-US" sz="1400" dirty="0"/>
            <a:t> </a:t>
          </a:r>
          <a:r>
            <a:rPr lang="en-US" sz="1400" dirty="0" err="1"/>
            <a:t>diedarkan</a:t>
          </a:r>
          <a:r>
            <a:rPr lang="en-US" sz="1400" dirty="0"/>
            <a:t> </a:t>
          </a:r>
          <a:r>
            <a:rPr lang="en-US" sz="1400" dirty="0" err="1"/>
            <a:t>kepada</a:t>
          </a:r>
          <a:r>
            <a:rPr lang="en-US" sz="1400" dirty="0"/>
            <a:t> </a:t>
          </a:r>
          <a:r>
            <a:rPr lang="en-US" sz="1400" dirty="0" err="1"/>
            <a:t>Kementerian</a:t>
          </a:r>
          <a:r>
            <a:rPr lang="en-US" sz="1400" dirty="0"/>
            <a:t>/</a:t>
          </a:r>
          <a:r>
            <a:rPr lang="en-US" sz="1400" dirty="0" err="1"/>
            <a:t>Jabatan</a:t>
          </a:r>
          <a:r>
            <a:rPr lang="en-US" sz="1400" dirty="0"/>
            <a:t> </a:t>
          </a:r>
          <a:r>
            <a:rPr lang="en-US" sz="1400" dirty="0" err="1"/>
            <a:t>untuk</a:t>
          </a:r>
          <a:r>
            <a:rPr lang="en-US" sz="1400" dirty="0"/>
            <a:t> </a:t>
          </a:r>
          <a:r>
            <a:rPr lang="en-US" sz="1400" dirty="0" err="1"/>
            <a:t>dipamerkan</a:t>
          </a:r>
          <a:r>
            <a:rPr lang="en-US" sz="1400" dirty="0"/>
            <a:t> di </a:t>
          </a:r>
          <a:r>
            <a:rPr lang="en-US" sz="1400" dirty="0" err="1"/>
            <a:t>papan</a:t>
          </a:r>
          <a:r>
            <a:rPr lang="en-US" sz="1400" dirty="0"/>
            <a:t> </a:t>
          </a:r>
          <a:r>
            <a:rPr lang="en-US" sz="1400" dirty="0" err="1"/>
            <a:t>kenyataan</a:t>
          </a:r>
          <a:r>
            <a:rPr lang="en-US" sz="1400" dirty="0"/>
            <a:t>.</a:t>
          </a:r>
        </a:p>
        <a:p>
          <a:pPr algn="just"/>
          <a:r>
            <a:rPr lang="en-US" sz="1400" dirty="0" err="1"/>
            <a:t>Bagi</a:t>
          </a:r>
          <a:r>
            <a:rPr lang="en-US" sz="1400" dirty="0"/>
            <a:t> </a:t>
          </a:r>
          <a:r>
            <a:rPr lang="en-US" sz="1400" dirty="0" err="1"/>
            <a:t>maksud</a:t>
          </a:r>
          <a:r>
            <a:rPr lang="en-US" sz="1400" dirty="0"/>
            <a:t> </a:t>
          </a:r>
          <a:r>
            <a:rPr lang="en-US" sz="1400" dirty="0" err="1"/>
            <a:t>mengiklankan</a:t>
          </a:r>
          <a:r>
            <a:rPr lang="en-US" sz="1400" dirty="0"/>
            <a:t> </a:t>
          </a:r>
          <a:r>
            <a:rPr lang="en-US" sz="1400" dirty="0" err="1"/>
            <a:t>sesuatu</a:t>
          </a:r>
          <a:r>
            <a:rPr lang="en-US" sz="1400" dirty="0"/>
            <a:t> </a:t>
          </a:r>
          <a:r>
            <a:rPr lang="en-US" sz="1400" dirty="0" err="1"/>
            <a:t>lelongan</a:t>
          </a:r>
          <a:r>
            <a:rPr lang="en-US" sz="1400" dirty="0"/>
            <a:t> </a:t>
          </a:r>
          <a:r>
            <a:rPr lang="en-US" sz="1400" dirty="0" err="1"/>
            <a:t>adalah</a:t>
          </a:r>
          <a:r>
            <a:rPr lang="en-US" sz="1400" dirty="0"/>
            <a:t> </a:t>
          </a:r>
          <a:r>
            <a:rPr lang="en-US" sz="1400" dirty="0" err="1"/>
            <a:t>memadai</a:t>
          </a:r>
          <a:r>
            <a:rPr lang="en-US" sz="1400" dirty="0"/>
            <a:t> </a:t>
          </a:r>
          <a:r>
            <a:rPr lang="en-US" sz="1400" dirty="0" err="1"/>
            <a:t>notis</a:t>
          </a:r>
          <a:r>
            <a:rPr lang="en-US" sz="1400" dirty="0"/>
            <a:t> </a:t>
          </a:r>
          <a:r>
            <a:rPr lang="en-US" sz="1400" dirty="0" err="1"/>
            <a:t>itu</a:t>
          </a:r>
          <a:r>
            <a:rPr lang="en-US" sz="1400" dirty="0"/>
            <a:t> </a:t>
          </a:r>
          <a:r>
            <a:rPr lang="en-US" sz="1400" dirty="0" err="1"/>
            <a:t>mengandungi</a:t>
          </a:r>
          <a:r>
            <a:rPr lang="en-US" sz="1400" dirty="0"/>
            <a:t> </a:t>
          </a:r>
          <a:r>
            <a:rPr lang="en-US" sz="1400" dirty="0" err="1"/>
            <a:t>maklumat</a:t>
          </a:r>
          <a:r>
            <a:rPr lang="en-US" sz="1400" dirty="0"/>
            <a:t> </a:t>
          </a:r>
          <a:r>
            <a:rPr lang="en-US" sz="1400" dirty="0" err="1"/>
            <a:t>tarikh</a:t>
          </a:r>
          <a:r>
            <a:rPr lang="en-US" sz="1400" dirty="0"/>
            <a:t>, masa </a:t>
          </a:r>
          <a:r>
            <a:rPr lang="en-US" sz="1400" dirty="0" err="1"/>
            <a:t>dan</a:t>
          </a:r>
          <a:r>
            <a:rPr lang="en-US" sz="1400" dirty="0"/>
            <a:t> </a:t>
          </a:r>
          <a:r>
            <a:rPr lang="en-US" sz="1400" dirty="0" err="1"/>
            <a:t>tempat</a:t>
          </a:r>
          <a:r>
            <a:rPr lang="en-US" sz="1400" dirty="0"/>
            <a:t> </a:t>
          </a:r>
          <a:r>
            <a:rPr lang="en-US" sz="1400" dirty="0" err="1"/>
            <a:t>lelongan</a:t>
          </a:r>
          <a:r>
            <a:rPr lang="en-US" sz="1400" dirty="0"/>
            <a:t> </a:t>
          </a:r>
          <a:r>
            <a:rPr lang="en-US" sz="1400" dirty="0" err="1"/>
            <a:t>akan</a:t>
          </a:r>
          <a:r>
            <a:rPr lang="en-US" sz="1400" dirty="0"/>
            <a:t> di </a:t>
          </a:r>
          <a:r>
            <a:rPr lang="en-US" sz="1400" dirty="0" err="1"/>
            <a:t>adakan</a:t>
          </a:r>
          <a:r>
            <a:rPr lang="en-US" sz="1400" dirty="0"/>
            <a:t>.</a:t>
          </a:r>
        </a:p>
      </dgm:t>
    </dgm:pt>
    <dgm:pt modelId="{41800B2E-D5C9-4747-9479-6C650EF72170}" type="parTrans" cxnId="{13B01EEA-BF8F-4706-B166-A05BE4A00455}">
      <dgm:prSet/>
      <dgm:spPr/>
      <dgm:t>
        <a:bodyPr/>
        <a:lstStyle/>
        <a:p>
          <a:endParaRPr lang="en-US" sz="1600"/>
        </a:p>
      </dgm:t>
    </dgm:pt>
    <dgm:pt modelId="{50F00729-BDFF-4608-B314-8245B7E09E99}" type="sibTrans" cxnId="{13B01EEA-BF8F-4706-B166-A05BE4A00455}">
      <dgm:prSet/>
      <dgm:spPr/>
      <dgm:t>
        <a:bodyPr/>
        <a:lstStyle/>
        <a:p>
          <a:endParaRPr lang="en-US" sz="1600"/>
        </a:p>
      </dgm:t>
    </dgm:pt>
    <dgm:pt modelId="{921F02FE-A006-4A51-9149-9636E9C4E053}">
      <dgm:prSet phldrT="[Text]" custT="1"/>
      <dgm:spPr/>
      <dgm:t>
        <a:bodyPr/>
        <a:lstStyle/>
        <a:p>
          <a:pPr algn="just"/>
          <a:r>
            <a:rPr lang="en-US" sz="1400" dirty="0" err="1"/>
            <a:t>Harga</a:t>
          </a:r>
          <a:r>
            <a:rPr lang="en-US" sz="1400" dirty="0"/>
            <a:t> </a:t>
          </a:r>
          <a:r>
            <a:rPr lang="en-US" sz="1400" dirty="0" err="1"/>
            <a:t>simpanan</a:t>
          </a:r>
          <a:r>
            <a:rPr lang="en-US" sz="1400" dirty="0"/>
            <a:t> </a:t>
          </a:r>
          <a:r>
            <a:rPr lang="en-US" sz="1400" dirty="0" err="1"/>
            <a:t>untuk</a:t>
          </a:r>
          <a:r>
            <a:rPr lang="en-US" sz="1400" dirty="0"/>
            <a:t> </a:t>
          </a:r>
          <a:r>
            <a:rPr lang="en-US" sz="1400" dirty="0" err="1"/>
            <a:t>lelongan</a:t>
          </a:r>
          <a:r>
            <a:rPr lang="en-US" sz="1400" dirty="0"/>
            <a:t> </a:t>
          </a:r>
          <a:r>
            <a:rPr lang="en-US" sz="1400" dirty="0" err="1"/>
            <a:t>berdasarkan</a:t>
          </a:r>
          <a:r>
            <a:rPr lang="en-US" sz="1400" dirty="0"/>
            <a:t> </a:t>
          </a:r>
          <a:r>
            <a:rPr lang="en-US" sz="1400" dirty="0" err="1"/>
            <a:t>kepada</a:t>
          </a:r>
          <a:r>
            <a:rPr lang="en-US" sz="1400" dirty="0"/>
            <a:t> </a:t>
          </a:r>
          <a:r>
            <a:rPr lang="en-US" sz="1400" dirty="0" err="1"/>
            <a:t>nilai</a:t>
          </a:r>
          <a:r>
            <a:rPr lang="en-US" sz="1400" dirty="0"/>
            <a:t> </a:t>
          </a:r>
          <a:r>
            <a:rPr lang="en-US" sz="1400" dirty="0" err="1"/>
            <a:t>semasa</a:t>
          </a:r>
          <a:r>
            <a:rPr lang="en-US" sz="1400" dirty="0"/>
            <a:t> </a:t>
          </a:r>
          <a:r>
            <a:rPr lang="en-US" sz="1400" dirty="0" err="1"/>
            <a:t>Aset</a:t>
          </a:r>
          <a:r>
            <a:rPr lang="en-US" sz="1400" dirty="0"/>
            <a:t> </a:t>
          </a:r>
          <a:r>
            <a:rPr lang="en-US" sz="1400" dirty="0" err="1"/>
            <a:t>Alih</a:t>
          </a:r>
          <a:r>
            <a:rPr lang="en-US" sz="1400" dirty="0"/>
            <a:t> di KEW.PA-21 </a:t>
          </a:r>
          <a:r>
            <a:rPr lang="en-US" sz="1400" dirty="0" err="1"/>
            <a:t>hendaklah</a:t>
          </a:r>
          <a:r>
            <a:rPr lang="en-US" sz="1400" dirty="0"/>
            <a:t> </a:t>
          </a:r>
          <a:r>
            <a:rPr lang="en-US" sz="1400" dirty="0" err="1"/>
            <a:t>dinyatakan</a:t>
          </a:r>
          <a:r>
            <a:rPr lang="en-US" sz="1400" dirty="0"/>
            <a:t> di </a:t>
          </a:r>
          <a:r>
            <a:rPr lang="en-US" sz="1400" dirty="0" err="1"/>
            <a:t>dalam</a:t>
          </a:r>
          <a:r>
            <a:rPr lang="en-US" sz="1400" dirty="0"/>
            <a:t> </a:t>
          </a:r>
          <a:r>
            <a:rPr lang="en-US" sz="1400" dirty="0" err="1"/>
            <a:t>Senarai</a:t>
          </a:r>
          <a:r>
            <a:rPr lang="en-US" sz="1400" dirty="0"/>
            <a:t> </a:t>
          </a:r>
          <a:r>
            <a:rPr lang="en-US" sz="1400" dirty="0" err="1"/>
            <a:t>Aset</a:t>
          </a:r>
          <a:r>
            <a:rPr lang="en-US" sz="1400" dirty="0"/>
            <a:t> </a:t>
          </a:r>
          <a:r>
            <a:rPr lang="en-US" sz="1400" dirty="0" err="1"/>
            <a:t>Alih</a:t>
          </a:r>
          <a:r>
            <a:rPr lang="en-US" sz="1400" dirty="0"/>
            <a:t> yang </a:t>
          </a:r>
          <a:r>
            <a:rPr lang="en-US" sz="1400" dirty="0" err="1"/>
            <a:t>akan</a:t>
          </a:r>
          <a:r>
            <a:rPr lang="en-US" sz="1400" dirty="0"/>
            <a:t> </a:t>
          </a:r>
          <a:r>
            <a:rPr lang="en-US" sz="1400" dirty="0" err="1"/>
            <a:t>dilelong</a:t>
          </a:r>
          <a:r>
            <a:rPr lang="en-US" sz="1400" dirty="0"/>
            <a:t>.</a:t>
          </a:r>
        </a:p>
      </dgm:t>
    </dgm:pt>
    <dgm:pt modelId="{CB37D5FB-44FF-4098-85B7-215B0EC8EE67}" type="parTrans" cxnId="{60671B0E-DB1F-4C3F-8343-C7F76E0F1102}">
      <dgm:prSet/>
      <dgm:spPr/>
      <dgm:t>
        <a:bodyPr/>
        <a:lstStyle/>
        <a:p>
          <a:endParaRPr lang="en-US" sz="1600"/>
        </a:p>
      </dgm:t>
    </dgm:pt>
    <dgm:pt modelId="{5DDD9AA5-0CC4-4C26-99FA-632BEA88AE17}" type="sibTrans" cxnId="{60671B0E-DB1F-4C3F-8343-C7F76E0F1102}">
      <dgm:prSet/>
      <dgm:spPr/>
      <dgm:t>
        <a:bodyPr/>
        <a:lstStyle/>
        <a:p>
          <a:endParaRPr lang="en-US" sz="1600"/>
        </a:p>
      </dgm:t>
    </dgm:pt>
    <dgm:pt modelId="{57D8EF2E-E8BD-401F-B9DF-9860FEA1052D}">
      <dgm:prSet phldrT="[Text]" custT="1"/>
      <dgm:spPr/>
      <dgm:t>
        <a:bodyPr/>
        <a:lstStyle/>
        <a:p>
          <a:pPr algn="just"/>
          <a:r>
            <a:rPr lang="en-US" sz="1400" dirty="0" err="1"/>
            <a:t>Urusan</a:t>
          </a:r>
          <a:r>
            <a:rPr lang="en-US" sz="1400" dirty="0"/>
            <a:t> </a:t>
          </a:r>
          <a:r>
            <a:rPr lang="en-US" sz="1400" dirty="0" err="1"/>
            <a:t>lelongan</a:t>
          </a:r>
          <a:r>
            <a:rPr lang="en-US" sz="1400" dirty="0"/>
            <a:t> </a:t>
          </a:r>
          <a:r>
            <a:rPr lang="en-US" sz="1400" dirty="0" err="1"/>
            <a:t>hendaklah</a:t>
          </a:r>
          <a:r>
            <a:rPr lang="en-US" sz="1400" dirty="0"/>
            <a:t> di </a:t>
          </a:r>
          <a:r>
            <a:rPr lang="en-US" sz="1400" dirty="0" err="1"/>
            <a:t>adakan</a:t>
          </a:r>
          <a:r>
            <a:rPr lang="en-US" sz="1400" dirty="0"/>
            <a:t> di </a:t>
          </a:r>
          <a:r>
            <a:rPr lang="en-US" sz="1400" dirty="0" err="1"/>
            <a:t>ruang</a:t>
          </a:r>
          <a:r>
            <a:rPr lang="en-US" sz="1400" dirty="0"/>
            <a:t> </a:t>
          </a:r>
          <a:r>
            <a:rPr lang="en-US" sz="1400" dirty="0" err="1"/>
            <a:t>terbuka</a:t>
          </a:r>
          <a:r>
            <a:rPr lang="en-US" sz="1400" dirty="0"/>
            <a:t> </a:t>
          </a:r>
          <a:r>
            <a:rPr lang="en-US" sz="1400" dirty="0" err="1"/>
            <a:t>atau</a:t>
          </a:r>
          <a:r>
            <a:rPr lang="en-US" sz="1400" dirty="0"/>
            <a:t> dewan di mana </a:t>
          </a:r>
          <a:r>
            <a:rPr lang="en-US" sz="1400" dirty="0" err="1"/>
            <a:t>kemudahan</a:t>
          </a:r>
          <a:r>
            <a:rPr lang="en-US" sz="1400" dirty="0"/>
            <a:t> yang </a:t>
          </a:r>
          <a:r>
            <a:rPr lang="en-US" sz="1400" dirty="0" err="1"/>
            <a:t>sesuai</a:t>
          </a:r>
          <a:r>
            <a:rPr lang="en-US" sz="1400" dirty="0"/>
            <a:t> </a:t>
          </a:r>
          <a:r>
            <a:rPr lang="en-US" sz="1400" dirty="0" err="1"/>
            <a:t>hendaklah</a:t>
          </a:r>
          <a:r>
            <a:rPr lang="en-US" sz="1400" dirty="0"/>
            <a:t> </a:t>
          </a:r>
          <a:r>
            <a:rPr lang="en-US" sz="1400" dirty="0" err="1"/>
            <a:t>disediakan</a:t>
          </a:r>
          <a:r>
            <a:rPr lang="en-US" sz="1400" dirty="0"/>
            <a:t> </a:t>
          </a:r>
          <a:r>
            <a:rPr lang="en-US" sz="1400" dirty="0" err="1"/>
            <a:t>untuk</a:t>
          </a:r>
          <a:r>
            <a:rPr lang="en-US" sz="1400" dirty="0"/>
            <a:t> </a:t>
          </a:r>
          <a:r>
            <a:rPr lang="en-US" sz="1400" dirty="0" err="1"/>
            <a:t>urusan</a:t>
          </a:r>
          <a:r>
            <a:rPr lang="en-US" sz="1400" dirty="0"/>
            <a:t> </a:t>
          </a:r>
          <a:r>
            <a:rPr lang="en-US" sz="1400" dirty="0" err="1"/>
            <a:t>melelong</a:t>
          </a:r>
          <a:r>
            <a:rPr lang="en-US" sz="1400" dirty="0"/>
            <a:t>.</a:t>
          </a:r>
        </a:p>
      </dgm:t>
    </dgm:pt>
    <dgm:pt modelId="{5FA8CBFD-F383-462A-B90D-5CB0A37BDB5F}" type="parTrans" cxnId="{C8DE6E4C-E1F8-4BC7-B5FF-13A20095A9FC}">
      <dgm:prSet/>
      <dgm:spPr/>
      <dgm:t>
        <a:bodyPr/>
        <a:lstStyle/>
        <a:p>
          <a:endParaRPr lang="en-US" sz="1600"/>
        </a:p>
      </dgm:t>
    </dgm:pt>
    <dgm:pt modelId="{47AACDA1-C89A-4822-A028-ADEBCE02C57D}" type="sibTrans" cxnId="{C8DE6E4C-E1F8-4BC7-B5FF-13A20095A9FC}">
      <dgm:prSet/>
      <dgm:spPr/>
      <dgm:t>
        <a:bodyPr/>
        <a:lstStyle/>
        <a:p>
          <a:endParaRPr lang="en-US" sz="1600"/>
        </a:p>
      </dgm:t>
    </dgm:pt>
    <dgm:pt modelId="{3FA965FC-C3D9-4402-A497-49F87FAAA77D}">
      <dgm:prSet phldrT="[Text]" custT="1"/>
      <dgm:spPr/>
      <dgm:t>
        <a:bodyPr/>
        <a:lstStyle/>
        <a:p>
          <a:pPr algn="just"/>
          <a:r>
            <a:rPr lang="en-US" sz="1400" dirty="0" err="1"/>
            <a:t>Aset</a:t>
          </a:r>
          <a:r>
            <a:rPr lang="en-US" sz="1400" dirty="0"/>
            <a:t> </a:t>
          </a:r>
          <a:r>
            <a:rPr lang="en-US" sz="1400" dirty="0" err="1"/>
            <a:t>Alih</a:t>
          </a:r>
          <a:r>
            <a:rPr lang="en-US" sz="1400" dirty="0"/>
            <a:t> yang </a:t>
          </a:r>
          <a:r>
            <a:rPr lang="en-US" sz="1400" dirty="0" err="1"/>
            <a:t>hendak</a:t>
          </a:r>
          <a:r>
            <a:rPr lang="en-US" sz="1400" dirty="0"/>
            <a:t> </a:t>
          </a:r>
          <a:r>
            <a:rPr lang="en-US" sz="1400" dirty="0" err="1"/>
            <a:t>dilelong</a:t>
          </a:r>
          <a:r>
            <a:rPr lang="en-US" sz="1400" dirty="0"/>
            <a:t> </a:t>
          </a:r>
          <a:r>
            <a:rPr lang="en-US" sz="1400" dirty="0" err="1"/>
            <a:t>hendaklah</a:t>
          </a:r>
          <a:r>
            <a:rPr lang="en-US" sz="1400" dirty="0"/>
            <a:t> </a:t>
          </a:r>
          <a:r>
            <a:rPr lang="en-US" sz="1400" dirty="0" err="1"/>
            <a:t>dipamerkan</a:t>
          </a:r>
          <a:r>
            <a:rPr lang="en-US" sz="1400" dirty="0"/>
            <a:t> </a:t>
          </a:r>
          <a:r>
            <a:rPr lang="en-US" sz="1400" dirty="0" err="1"/>
            <a:t>untuk</a:t>
          </a:r>
          <a:r>
            <a:rPr lang="en-US" sz="1400" dirty="0"/>
            <a:t> </a:t>
          </a:r>
          <a:r>
            <a:rPr lang="en-US" sz="1400" dirty="0" err="1"/>
            <a:t>dilihat</a:t>
          </a:r>
          <a:r>
            <a:rPr lang="en-US" sz="1400" dirty="0"/>
            <a:t> </a:t>
          </a:r>
          <a:r>
            <a:rPr lang="en-US" sz="1400" dirty="0" err="1"/>
            <a:t>oleh</a:t>
          </a:r>
          <a:r>
            <a:rPr lang="en-US" sz="1400" dirty="0"/>
            <a:t> orang </a:t>
          </a:r>
          <a:r>
            <a:rPr lang="en-US" sz="1400" dirty="0" err="1"/>
            <a:t>ramai</a:t>
          </a:r>
          <a:r>
            <a:rPr lang="en-US" sz="1400" dirty="0"/>
            <a:t> </a:t>
          </a:r>
          <a:r>
            <a:rPr lang="en-US" sz="1400" dirty="0" err="1"/>
            <a:t>sekurang-kurangnya</a:t>
          </a:r>
          <a:r>
            <a:rPr lang="en-US" sz="1400" dirty="0"/>
            <a:t> </a:t>
          </a:r>
          <a:r>
            <a:rPr lang="en-US" sz="1400" dirty="0" err="1"/>
            <a:t>bagi</a:t>
          </a:r>
          <a:r>
            <a:rPr lang="en-US" sz="1400" dirty="0"/>
            <a:t> </a:t>
          </a:r>
          <a:r>
            <a:rPr lang="en-US" sz="1400" dirty="0" err="1"/>
            <a:t>tempoh</a:t>
          </a:r>
          <a:r>
            <a:rPr lang="en-US" sz="1400" dirty="0"/>
            <a:t> 2 </a:t>
          </a:r>
          <a:r>
            <a:rPr lang="en-US" sz="1400" dirty="0" err="1"/>
            <a:t>hari</a:t>
          </a:r>
          <a:r>
            <a:rPr lang="en-US" sz="1400" dirty="0"/>
            <a:t> </a:t>
          </a:r>
          <a:r>
            <a:rPr lang="en-US" sz="1400" dirty="0" err="1"/>
            <a:t>dengan</a:t>
          </a:r>
          <a:r>
            <a:rPr lang="en-US" sz="1400" dirty="0"/>
            <a:t> </a:t>
          </a:r>
          <a:r>
            <a:rPr lang="en-US" sz="1400" dirty="0" err="1"/>
            <a:t>harga</a:t>
          </a:r>
          <a:r>
            <a:rPr lang="en-US" sz="1400" dirty="0"/>
            <a:t> </a:t>
          </a:r>
          <a:r>
            <a:rPr lang="en-US" sz="1400" dirty="0" err="1"/>
            <a:t>simpanan</a:t>
          </a:r>
          <a:r>
            <a:rPr lang="en-US" sz="1400" dirty="0"/>
            <a:t> </a:t>
          </a:r>
          <a:r>
            <a:rPr lang="en-US" sz="1400" dirty="0" err="1"/>
            <a:t>dipamerkan</a:t>
          </a:r>
          <a:r>
            <a:rPr lang="en-US" sz="1400" dirty="0"/>
            <a:t> </a:t>
          </a:r>
          <a:r>
            <a:rPr lang="en-US" sz="1400" dirty="0" err="1"/>
            <a:t>pada</a:t>
          </a:r>
          <a:r>
            <a:rPr lang="en-US" sz="1400" dirty="0"/>
            <a:t> </a:t>
          </a:r>
          <a:r>
            <a:rPr lang="en-US" sz="1400" dirty="0" err="1"/>
            <a:t>Aset</a:t>
          </a:r>
          <a:r>
            <a:rPr lang="en-US" sz="1400" dirty="0"/>
            <a:t> </a:t>
          </a:r>
          <a:r>
            <a:rPr lang="en-US" sz="1400" dirty="0" err="1"/>
            <a:t>Alih</a:t>
          </a:r>
          <a:r>
            <a:rPr lang="en-US" sz="1400" dirty="0"/>
            <a:t> yang </a:t>
          </a:r>
          <a:r>
            <a:rPr lang="en-US" sz="1400" dirty="0" err="1"/>
            <a:t>dilelong</a:t>
          </a:r>
          <a:r>
            <a:rPr lang="en-US" sz="1400" dirty="0"/>
            <a:t>.</a:t>
          </a:r>
        </a:p>
      </dgm:t>
    </dgm:pt>
    <dgm:pt modelId="{8B1C7265-E712-4143-85EC-81250911E5D7}" type="parTrans" cxnId="{512BE71B-718D-4DAF-9D95-C3F96881D11A}">
      <dgm:prSet/>
      <dgm:spPr/>
      <dgm:t>
        <a:bodyPr/>
        <a:lstStyle/>
        <a:p>
          <a:endParaRPr lang="en-US" sz="1600"/>
        </a:p>
      </dgm:t>
    </dgm:pt>
    <dgm:pt modelId="{55940CD6-BD79-4AF8-982F-292650D61015}" type="sibTrans" cxnId="{512BE71B-718D-4DAF-9D95-C3F96881D11A}">
      <dgm:prSet/>
      <dgm:spPr/>
      <dgm:t>
        <a:bodyPr/>
        <a:lstStyle/>
        <a:p>
          <a:endParaRPr lang="en-US" sz="1600"/>
        </a:p>
      </dgm:t>
    </dgm:pt>
    <dgm:pt modelId="{81D5F128-7DEC-49CF-AB10-12A8465B283A}">
      <dgm:prSet phldrT="[Text]" custT="1"/>
      <dgm:spPr/>
      <dgm:t>
        <a:bodyPr/>
        <a:lstStyle/>
        <a:p>
          <a:pPr algn="just"/>
          <a:r>
            <a:rPr lang="en-US" sz="1400" dirty="0" err="1"/>
            <a:t>Pembida</a:t>
          </a:r>
          <a:r>
            <a:rPr lang="en-US" sz="1400" dirty="0"/>
            <a:t> yang </a:t>
          </a:r>
          <a:r>
            <a:rPr lang="en-US" sz="1400" dirty="0" err="1"/>
            <a:t>berminat</a:t>
          </a:r>
          <a:r>
            <a:rPr lang="en-US" sz="1400" dirty="0"/>
            <a:t> </a:t>
          </a:r>
          <a:r>
            <a:rPr lang="en-US" sz="1400" dirty="0" err="1"/>
            <a:t>untuk</a:t>
          </a:r>
          <a:r>
            <a:rPr lang="en-US" sz="1400" dirty="0"/>
            <a:t> </a:t>
          </a:r>
          <a:r>
            <a:rPr lang="en-US" sz="1400" dirty="0" err="1"/>
            <a:t>menyertai</a:t>
          </a:r>
          <a:r>
            <a:rPr lang="en-US" sz="1400" dirty="0"/>
            <a:t> </a:t>
          </a:r>
          <a:r>
            <a:rPr lang="en-US" sz="1400" dirty="0" err="1"/>
            <a:t>lelongan</a:t>
          </a:r>
          <a:r>
            <a:rPr lang="en-US" sz="1400" dirty="0"/>
            <a:t>, </a:t>
          </a:r>
          <a:r>
            <a:rPr lang="en-US" sz="1400" dirty="0" err="1"/>
            <a:t>perlu</a:t>
          </a:r>
          <a:r>
            <a:rPr lang="en-US" sz="1400" dirty="0"/>
            <a:t> </a:t>
          </a:r>
          <a:r>
            <a:rPr lang="en-US" sz="1400" dirty="0" err="1"/>
            <a:t>mendaftar</a:t>
          </a:r>
          <a:r>
            <a:rPr lang="en-US" sz="1400" dirty="0"/>
            <a:t> </a:t>
          </a:r>
          <a:r>
            <a:rPr lang="en-US" sz="1400" dirty="0" err="1"/>
            <a:t>dengan</a:t>
          </a:r>
          <a:r>
            <a:rPr lang="en-US" sz="1400" dirty="0"/>
            <a:t> </a:t>
          </a:r>
          <a:r>
            <a:rPr lang="en-US" sz="1400" dirty="0" err="1"/>
            <a:t>Pegawai</a:t>
          </a:r>
          <a:r>
            <a:rPr lang="en-US" sz="1400" dirty="0"/>
            <a:t> </a:t>
          </a:r>
          <a:r>
            <a:rPr lang="en-US" sz="1400" dirty="0" err="1"/>
            <a:t>Pelelong</a:t>
          </a:r>
          <a:r>
            <a:rPr lang="en-US" sz="1400" dirty="0"/>
            <a:t> </a:t>
          </a:r>
          <a:r>
            <a:rPr lang="en-US" sz="1400" dirty="0" err="1"/>
            <a:t>dengan</a:t>
          </a:r>
          <a:r>
            <a:rPr lang="en-US" sz="1400" dirty="0"/>
            <a:t> </a:t>
          </a:r>
          <a:r>
            <a:rPr lang="en-US" sz="1400" dirty="0" err="1"/>
            <a:t>memberikan</a:t>
          </a:r>
          <a:r>
            <a:rPr lang="en-US" sz="1400" dirty="0"/>
            <a:t>  </a:t>
          </a:r>
          <a:r>
            <a:rPr lang="en-US" sz="1400" dirty="0" err="1"/>
            <a:t>nama</a:t>
          </a:r>
          <a:r>
            <a:rPr lang="en-US" sz="1400" dirty="0"/>
            <a:t> </a:t>
          </a:r>
          <a:r>
            <a:rPr lang="en-US" sz="1400" dirty="0" err="1"/>
            <a:t>penuh</a:t>
          </a:r>
          <a:r>
            <a:rPr lang="en-US" sz="1400" dirty="0"/>
            <a:t>, </a:t>
          </a:r>
          <a:r>
            <a:rPr lang="en-US" sz="1400" dirty="0" err="1"/>
            <a:t>nombor</a:t>
          </a:r>
          <a:r>
            <a:rPr lang="en-US" sz="1400" dirty="0"/>
            <a:t> </a:t>
          </a:r>
          <a:r>
            <a:rPr lang="en-US" sz="1400" dirty="0" err="1"/>
            <a:t>Kad</a:t>
          </a:r>
          <a:r>
            <a:rPr lang="en-US" sz="1400" dirty="0"/>
            <a:t> </a:t>
          </a:r>
          <a:r>
            <a:rPr lang="en-US" sz="1400" dirty="0" err="1"/>
            <a:t>Pengenalan</a:t>
          </a:r>
          <a:r>
            <a:rPr lang="en-US" sz="1400" dirty="0"/>
            <a:t> </a:t>
          </a:r>
          <a:r>
            <a:rPr lang="en-US" sz="1400" dirty="0" err="1"/>
            <a:t>dan</a:t>
          </a:r>
          <a:r>
            <a:rPr lang="en-US" sz="1400" dirty="0"/>
            <a:t> </a:t>
          </a:r>
          <a:r>
            <a:rPr lang="en-US" sz="1400" dirty="0" err="1"/>
            <a:t>alamat</a:t>
          </a:r>
          <a:r>
            <a:rPr lang="en-US" sz="1400" dirty="0"/>
            <a:t> </a:t>
          </a:r>
          <a:r>
            <a:rPr lang="en-US" sz="1400" dirty="0" err="1"/>
            <a:t>Pegawai</a:t>
          </a:r>
          <a:r>
            <a:rPr lang="en-US" sz="1400" dirty="0"/>
            <a:t> </a:t>
          </a:r>
          <a:r>
            <a:rPr lang="en-US" sz="1400" dirty="0" err="1"/>
            <a:t>Pelelong</a:t>
          </a:r>
          <a:r>
            <a:rPr lang="en-US" sz="1400" dirty="0"/>
            <a:t> </a:t>
          </a:r>
          <a:r>
            <a:rPr lang="en-US" sz="1400" dirty="0" err="1"/>
            <a:t>semasa</a:t>
          </a:r>
          <a:r>
            <a:rPr lang="en-US" sz="1400" dirty="0"/>
            <a:t> </a:t>
          </a:r>
          <a:r>
            <a:rPr lang="en-US" sz="1400" dirty="0" err="1"/>
            <a:t>lelongan</a:t>
          </a:r>
          <a:r>
            <a:rPr lang="en-US" sz="1400" dirty="0"/>
            <a:t> </a:t>
          </a:r>
          <a:r>
            <a:rPr lang="en-US" sz="1400" dirty="0" err="1"/>
            <a:t>dilakukan</a:t>
          </a:r>
          <a:r>
            <a:rPr lang="en-US" sz="1400" dirty="0"/>
            <a:t>. </a:t>
          </a:r>
        </a:p>
      </dgm:t>
    </dgm:pt>
    <dgm:pt modelId="{9FAA59D6-9AAE-47B8-A586-591F9D9EECB3}" type="parTrans" cxnId="{2B055948-D457-476C-8CE8-483C69EEF683}">
      <dgm:prSet/>
      <dgm:spPr/>
      <dgm:t>
        <a:bodyPr/>
        <a:lstStyle/>
        <a:p>
          <a:endParaRPr lang="en-US" sz="1600"/>
        </a:p>
      </dgm:t>
    </dgm:pt>
    <dgm:pt modelId="{0F41C9CA-2D87-4EE3-AFC6-2E4969B963F2}" type="sibTrans" cxnId="{2B055948-D457-476C-8CE8-483C69EEF683}">
      <dgm:prSet/>
      <dgm:spPr/>
      <dgm:t>
        <a:bodyPr/>
        <a:lstStyle/>
        <a:p>
          <a:endParaRPr lang="en-US" sz="1600"/>
        </a:p>
      </dgm:t>
    </dgm:pt>
    <dgm:pt modelId="{FF64FC87-24FC-4B47-B973-D511C9FC4378}" type="pres">
      <dgm:prSet presAssocID="{50413AF7-21EB-4A6A-85C6-A1E6B2B14C97}" presName="compositeShape" presStyleCnt="0">
        <dgm:presLayoutVars>
          <dgm:dir/>
          <dgm:resizeHandles/>
        </dgm:presLayoutVars>
      </dgm:prSet>
      <dgm:spPr/>
    </dgm:pt>
    <dgm:pt modelId="{DB80B33D-6E12-4B88-8560-422F814FADBC}" type="pres">
      <dgm:prSet presAssocID="{50413AF7-21EB-4A6A-85C6-A1E6B2B14C97}" presName="pyramid" presStyleLbl="node1" presStyleIdx="0" presStyleCnt="1" custLinFactNeighborX="20911" custLinFactNeighborY="215"/>
      <dgm:spPr>
        <a:solidFill>
          <a:schemeClr val="tx1">
            <a:lumMod val="50000"/>
            <a:lumOff val="50000"/>
            <a:alpha val="90000"/>
          </a:schemeClr>
        </a:solidFill>
      </dgm:spPr>
    </dgm:pt>
    <dgm:pt modelId="{640B36D5-E971-4699-AB1C-4541C060605F}" type="pres">
      <dgm:prSet presAssocID="{50413AF7-21EB-4A6A-85C6-A1E6B2B14C97}" presName="theList" presStyleCnt="0"/>
      <dgm:spPr/>
    </dgm:pt>
    <dgm:pt modelId="{E46A6187-E2AC-4535-B5C3-4F2393341C4E}" type="pres">
      <dgm:prSet presAssocID="{36FCF4B6-DFFE-40BD-ACA9-8742D2422A92}" presName="aNode" presStyleLbl="fgAcc1" presStyleIdx="0" presStyleCnt="5" custScaleX="203910" custScaleY="176410" custLinFactNeighborX="-12317" custLinFactNeighborY="864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51FB45-5EB8-4B26-BBE1-C07F689A8DCA}" type="pres">
      <dgm:prSet presAssocID="{36FCF4B6-DFFE-40BD-ACA9-8742D2422A92}" presName="aSpace" presStyleCnt="0"/>
      <dgm:spPr/>
    </dgm:pt>
    <dgm:pt modelId="{22EB2087-BDFF-4729-A43C-D3008CA14413}" type="pres">
      <dgm:prSet presAssocID="{921F02FE-A006-4A51-9149-9636E9C4E053}" presName="aNode" presStyleLbl="fgAcc1" presStyleIdx="1" presStyleCnt="5" custScaleX="205829" custScaleY="93650" custLinFactY="13247" custLinFactNeighborX="-11357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80D6C5-AC7E-4EBD-B54A-CB62CD15A780}" type="pres">
      <dgm:prSet presAssocID="{921F02FE-A006-4A51-9149-9636E9C4E053}" presName="aSpace" presStyleCnt="0"/>
      <dgm:spPr/>
    </dgm:pt>
    <dgm:pt modelId="{791EC44D-30FA-4C31-B667-9A93E2768088}" type="pres">
      <dgm:prSet presAssocID="{57D8EF2E-E8BD-401F-B9DF-9860FEA1052D}" presName="aNode" presStyleLbl="fgAcc1" presStyleIdx="2" presStyleCnt="5" custScaleX="205478" custScaleY="104380" custLinFactY="29411" custLinFactNeighborX="-11533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86D5B9-3946-464D-B436-753F6070A757}" type="pres">
      <dgm:prSet presAssocID="{57D8EF2E-E8BD-401F-B9DF-9860FEA1052D}" presName="aSpace" presStyleCnt="0"/>
      <dgm:spPr/>
    </dgm:pt>
    <dgm:pt modelId="{FDAE348D-860B-4C8E-97D9-E7DC0182E561}" type="pres">
      <dgm:prSet presAssocID="{3FA965FC-C3D9-4402-A497-49F87FAAA77D}" presName="aNode" presStyleLbl="fgAcc1" presStyleIdx="3" presStyleCnt="5" custScaleX="205478" custScaleY="104380" custLinFactY="48436" custLinFactNeighborX="-11533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B6ADC7-A0D0-452D-8B53-6164E4DDEB4F}" type="pres">
      <dgm:prSet presAssocID="{3FA965FC-C3D9-4402-A497-49F87FAAA77D}" presName="aSpace" presStyleCnt="0"/>
      <dgm:spPr/>
    </dgm:pt>
    <dgm:pt modelId="{C35EB234-C872-4A6C-A69E-6C9CB6056D74}" type="pres">
      <dgm:prSet presAssocID="{81D5F128-7DEC-49CF-AB10-12A8465B283A}" presName="aNode" presStyleLbl="fgAcc1" presStyleIdx="4" presStyleCnt="5" custScaleX="205478" custScaleY="104380" custLinFactY="67461" custLinFactNeighborX="-11533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2BD441-221B-415C-85AD-9A7604618D0F}" type="pres">
      <dgm:prSet presAssocID="{81D5F128-7DEC-49CF-AB10-12A8465B283A}" presName="aSpace" presStyleCnt="0"/>
      <dgm:spPr/>
    </dgm:pt>
  </dgm:ptLst>
  <dgm:cxnLst>
    <dgm:cxn modelId="{2B055948-D457-476C-8CE8-483C69EEF683}" srcId="{50413AF7-21EB-4A6A-85C6-A1E6B2B14C97}" destId="{81D5F128-7DEC-49CF-AB10-12A8465B283A}" srcOrd="4" destOrd="0" parTransId="{9FAA59D6-9AAE-47B8-A586-591F9D9EECB3}" sibTransId="{0F41C9CA-2D87-4EE3-AFC6-2E4969B963F2}"/>
    <dgm:cxn modelId="{083D6518-A529-406A-9A4D-BA9C561BA8C5}" type="presOf" srcId="{50413AF7-21EB-4A6A-85C6-A1E6B2B14C97}" destId="{FF64FC87-24FC-4B47-B973-D511C9FC4378}" srcOrd="0" destOrd="0" presId="urn:microsoft.com/office/officeart/2005/8/layout/pyramid2"/>
    <dgm:cxn modelId="{C8DE6E4C-E1F8-4BC7-B5FF-13A20095A9FC}" srcId="{50413AF7-21EB-4A6A-85C6-A1E6B2B14C97}" destId="{57D8EF2E-E8BD-401F-B9DF-9860FEA1052D}" srcOrd="2" destOrd="0" parTransId="{5FA8CBFD-F383-462A-B90D-5CB0A37BDB5F}" sibTransId="{47AACDA1-C89A-4822-A028-ADEBCE02C57D}"/>
    <dgm:cxn modelId="{704950A7-3D80-47F0-AF72-85C961DFE5C9}" type="presOf" srcId="{57D8EF2E-E8BD-401F-B9DF-9860FEA1052D}" destId="{791EC44D-30FA-4C31-B667-9A93E2768088}" srcOrd="0" destOrd="0" presId="urn:microsoft.com/office/officeart/2005/8/layout/pyramid2"/>
    <dgm:cxn modelId="{52CDA7B6-0D66-4A56-B493-5829ED189AE6}" type="presOf" srcId="{3FA965FC-C3D9-4402-A497-49F87FAAA77D}" destId="{FDAE348D-860B-4C8E-97D9-E7DC0182E561}" srcOrd="0" destOrd="0" presId="urn:microsoft.com/office/officeart/2005/8/layout/pyramid2"/>
    <dgm:cxn modelId="{9A59EE7D-26D1-4161-9802-F2325B5AA7CB}" type="presOf" srcId="{36FCF4B6-DFFE-40BD-ACA9-8742D2422A92}" destId="{E46A6187-E2AC-4535-B5C3-4F2393341C4E}" srcOrd="0" destOrd="0" presId="urn:microsoft.com/office/officeart/2005/8/layout/pyramid2"/>
    <dgm:cxn modelId="{338AC998-8007-412E-8280-21E06B0392E7}" type="presOf" srcId="{921F02FE-A006-4A51-9149-9636E9C4E053}" destId="{22EB2087-BDFF-4729-A43C-D3008CA14413}" srcOrd="0" destOrd="0" presId="urn:microsoft.com/office/officeart/2005/8/layout/pyramid2"/>
    <dgm:cxn modelId="{C61F9BD2-C2E4-47BA-8F2E-8D03826163DA}" type="presOf" srcId="{81D5F128-7DEC-49CF-AB10-12A8465B283A}" destId="{C35EB234-C872-4A6C-A69E-6C9CB6056D74}" srcOrd="0" destOrd="0" presId="urn:microsoft.com/office/officeart/2005/8/layout/pyramid2"/>
    <dgm:cxn modelId="{60671B0E-DB1F-4C3F-8343-C7F76E0F1102}" srcId="{50413AF7-21EB-4A6A-85C6-A1E6B2B14C97}" destId="{921F02FE-A006-4A51-9149-9636E9C4E053}" srcOrd="1" destOrd="0" parTransId="{CB37D5FB-44FF-4098-85B7-215B0EC8EE67}" sibTransId="{5DDD9AA5-0CC4-4C26-99FA-632BEA88AE17}"/>
    <dgm:cxn modelId="{512BE71B-718D-4DAF-9D95-C3F96881D11A}" srcId="{50413AF7-21EB-4A6A-85C6-A1E6B2B14C97}" destId="{3FA965FC-C3D9-4402-A497-49F87FAAA77D}" srcOrd="3" destOrd="0" parTransId="{8B1C7265-E712-4143-85EC-81250911E5D7}" sibTransId="{55940CD6-BD79-4AF8-982F-292650D61015}"/>
    <dgm:cxn modelId="{13B01EEA-BF8F-4706-B166-A05BE4A00455}" srcId="{50413AF7-21EB-4A6A-85C6-A1E6B2B14C97}" destId="{36FCF4B6-DFFE-40BD-ACA9-8742D2422A92}" srcOrd="0" destOrd="0" parTransId="{41800B2E-D5C9-4747-9479-6C650EF72170}" sibTransId="{50F00729-BDFF-4608-B314-8245B7E09E99}"/>
    <dgm:cxn modelId="{D38E45A0-1323-4D4F-810A-6BBB0BE806FA}" type="presParOf" srcId="{FF64FC87-24FC-4B47-B973-D511C9FC4378}" destId="{DB80B33D-6E12-4B88-8560-422F814FADBC}" srcOrd="0" destOrd="0" presId="urn:microsoft.com/office/officeart/2005/8/layout/pyramid2"/>
    <dgm:cxn modelId="{A8844AC2-C34F-4EC7-9D2D-6886B5B866FB}" type="presParOf" srcId="{FF64FC87-24FC-4B47-B973-D511C9FC4378}" destId="{640B36D5-E971-4699-AB1C-4541C060605F}" srcOrd="1" destOrd="0" presId="urn:microsoft.com/office/officeart/2005/8/layout/pyramid2"/>
    <dgm:cxn modelId="{155ECF12-FA65-459B-9A96-88C623E43213}" type="presParOf" srcId="{640B36D5-E971-4699-AB1C-4541C060605F}" destId="{E46A6187-E2AC-4535-B5C3-4F2393341C4E}" srcOrd="0" destOrd="0" presId="urn:microsoft.com/office/officeart/2005/8/layout/pyramid2"/>
    <dgm:cxn modelId="{D3B41B2D-5F02-4F38-B4C5-601E067C64CB}" type="presParOf" srcId="{640B36D5-E971-4699-AB1C-4541C060605F}" destId="{DC51FB45-5EB8-4B26-BBE1-C07F689A8DCA}" srcOrd="1" destOrd="0" presId="urn:microsoft.com/office/officeart/2005/8/layout/pyramid2"/>
    <dgm:cxn modelId="{6071BB5C-7AC9-45E6-B6C4-C0CEDDEB5377}" type="presParOf" srcId="{640B36D5-E971-4699-AB1C-4541C060605F}" destId="{22EB2087-BDFF-4729-A43C-D3008CA14413}" srcOrd="2" destOrd="0" presId="urn:microsoft.com/office/officeart/2005/8/layout/pyramid2"/>
    <dgm:cxn modelId="{0896D4A0-6327-4CAB-8158-C20A841B6C8E}" type="presParOf" srcId="{640B36D5-E971-4699-AB1C-4541C060605F}" destId="{CA80D6C5-AC7E-4EBD-B54A-CB62CD15A780}" srcOrd="3" destOrd="0" presId="urn:microsoft.com/office/officeart/2005/8/layout/pyramid2"/>
    <dgm:cxn modelId="{14CA3CCF-543D-4B81-8A30-FAFF08BE1FCB}" type="presParOf" srcId="{640B36D5-E971-4699-AB1C-4541C060605F}" destId="{791EC44D-30FA-4C31-B667-9A93E2768088}" srcOrd="4" destOrd="0" presId="urn:microsoft.com/office/officeart/2005/8/layout/pyramid2"/>
    <dgm:cxn modelId="{28D000C7-B7ED-4784-94BC-C3C2AE5D5BA7}" type="presParOf" srcId="{640B36D5-E971-4699-AB1C-4541C060605F}" destId="{AB86D5B9-3946-464D-B436-753F6070A757}" srcOrd="5" destOrd="0" presId="urn:microsoft.com/office/officeart/2005/8/layout/pyramid2"/>
    <dgm:cxn modelId="{18095AEE-E00E-4437-97F7-20B5660C6884}" type="presParOf" srcId="{640B36D5-E971-4699-AB1C-4541C060605F}" destId="{FDAE348D-860B-4C8E-97D9-E7DC0182E561}" srcOrd="6" destOrd="0" presId="urn:microsoft.com/office/officeart/2005/8/layout/pyramid2"/>
    <dgm:cxn modelId="{AA3F1475-3CF6-456F-A19A-20275A911A80}" type="presParOf" srcId="{640B36D5-E971-4699-AB1C-4541C060605F}" destId="{79B6ADC7-A0D0-452D-8B53-6164E4DDEB4F}" srcOrd="7" destOrd="0" presId="urn:microsoft.com/office/officeart/2005/8/layout/pyramid2"/>
    <dgm:cxn modelId="{8CEAACE1-95BF-4E03-BB54-BC9BEBEE498D}" type="presParOf" srcId="{640B36D5-E971-4699-AB1C-4541C060605F}" destId="{C35EB234-C872-4A6C-A69E-6C9CB6056D74}" srcOrd="8" destOrd="0" presId="urn:microsoft.com/office/officeart/2005/8/layout/pyramid2"/>
    <dgm:cxn modelId="{2953428D-EE72-4970-9A72-30432CA03614}" type="presParOf" srcId="{640B36D5-E971-4699-AB1C-4541C060605F}" destId="{632BD441-221B-415C-85AD-9A7604618D0F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27B2D7D-42CD-4256-99D8-C650519AF9E7}" type="doc">
      <dgm:prSet loTypeId="urn:microsoft.com/office/officeart/2005/8/layout/pyramid2" loCatId="list" qsTypeId="urn:microsoft.com/office/officeart/2005/8/quickstyle/simple1" qsCatId="simple" csTypeId="urn:microsoft.com/office/officeart/2005/8/colors/accent6_5" csCatId="accent6" phldr="1"/>
      <dgm:spPr/>
    </dgm:pt>
    <dgm:pt modelId="{AB86D3EF-7105-4DB3-8EAF-8F0948D21AE0}">
      <dgm:prSet phldrT="[Text]" custT="1"/>
      <dgm:spPr>
        <a:ln>
          <a:solidFill>
            <a:schemeClr val="accent6">
              <a:lumMod val="75000"/>
              <a:alpha val="80000"/>
            </a:schemeClr>
          </a:solidFill>
        </a:ln>
      </dgm:spPr>
      <dgm:t>
        <a:bodyPr/>
        <a:lstStyle/>
        <a:p>
          <a:pPr algn="just"/>
          <a:r>
            <a:rPr lang="en-US" sz="1400" b="1" dirty="0" smtClean="0"/>
            <a:t>- </a:t>
          </a:r>
          <a:r>
            <a:rPr lang="en-US" sz="1400" b="1" dirty="0" err="1" smtClean="0"/>
            <a:t>Harga</a:t>
          </a:r>
          <a:r>
            <a:rPr lang="en-US" sz="1400" b="1" dirty="0" smtClean="0"/>
            <a:t> </a:t>
          </a:r>
          <a:r>
            <a:rPr lang="en-US" sz="1400" b="1" dirty="0" err="1"/>
            <a:t>simpanan</a:t>
          </a:r>
          <a:r>
            <a:rPr lang="en-US" sz="1400" b="1" dirty="0"/>
            <a:t> </a:t>
          </a:r>
          <a:r>
            <a:rPr lang="en-US" sz="1400" b="1" dirty="0" err="1"/>
            <a:t>adalah</a:t>
          </a:r>
          <a:r>
            <a:rPr lang="en-US" sz="1400" b="1" dirty="0"/>
            <a:t> </a:t>
          </a:r>
          <a:r>
            <a:rPr lang="en-US" sz="1400" b="1" dirty="0" err="1"/>
            <a:t>berdasarkan</a:t>
          </a:r>
          <a:r>
            <a:rPr lang="en-US" sz="1400" b="1" dirty="0"/>
            <a:t> </a:t>
          </a:r>
          <a:r>
            <a:rPr lang="en-US" sz="1400" b="1" dirty="0" err="1">
              <a:solidFill>
                <a:schemeClr val="tx1"/>
              </a:solidFill>
            </a:rPr>
            <a:t>nilai</a:t>
          </a:r>
          <a:r>
            <a:rPr lang="en-US" sz="1400" b="1" dirty="0">
              <a:solidFill>
                <a:schemeClr val="tx1"/>
              </a:solidFill>
            </a:rPr>
            <a:t> di </a:t>
          </a:r>
          <a:r>
            <a:rPr lang="en-US" sz="1400" b="1" dirty="0" smtClean="0">
              <a:solidFill>
                <a:schemeClr val="tx1"/>
              </a:solidFill>
            </a:rPr>
            <a:t>KEW.PA-21.</a:t>
          </a:r>
          <a:r>
            <a:rPr lang="en-US" sz="1400" b="1" dirty="0" smtClean="0">
              <a:solidFill>
                <a:schemeClr val="tx1"/>
              </a:solidFill>
              <a:hlinkClick xmlns:r="http://schemas.openxmlformats.org/officeDocument/2006/relationships" r:id="rId1" action="ppaction://hlinkfile"/>
            </a:rPr>
            <a:t>1</a:t>
          </a:r>
          <a:endParaRPr lang="en-US" sz="1400" b="1" dirty="0">
            <a:solidFill>
              <a:schemeClr val="tx1"/>
            </a:solidFill>
          </a:endParaRPr>
        </a:p>
      </dgm:t>
    </dgm:pt>
    <dgm:pt modelId="{38A25BE0-9508-423A-BC54-02038FAC7384}" type="parTrans" cxnId="{7881C05C-65F8-43B9-869A-D2EDAB1E26DE}">
      <dgm:prSet/>
      <dgm:spPr/>
      <dgm:t>
        <a:bodyPr/>
        <a:lstStyle/>
        <a:p>
          <a:endParaRPr lang="en-US" sz="1400" b="1"/>
        </a:p>
      </dgm:t>
    </dgm:pt>
    <dgm:pt modelId="{195808A5-6175-41E4-A234-71A58EE0C251}" type="sibTrans" cxnId="{7881C05C-65F8-43B9-869A-D2EDAB1E26DE}">
      <dgm:prSet/>
      <dgm:spPr/>
      <dgm:t>
        <a:bodyPr/>
        <a:lstStyle/>
        <a:p>
          <a:endParaRPr lang="en-US" sz="1400" b="1"/>
        </a:p>
      </dgm:t>
    </dgm:pt>
    <dgm:pt modelId="{8B99602B-2BB1-4795-849B-A4B9C72145F0}">
      <dgm:prSet phldrT="[Text]" custT="1"/>
      <dgm:spPr>
        <a:ln>
          <a:solidFill>
            <a:schemeClr val="accent6">
              <a:lumMod val="75000"/>
              <a:alpha val="70000"/>
            </a:schemeClr>
          </a:solidFill>
        </a:ln>
      </dgm:spPr>
      <dgm:t>
        <a:bodyPr/>
        <a:lstStyle/>
        <a:p>
          <a:pPr algn="just"/>
          <a:r>
            <a:rPr lang="en-US" sz="1400" b="1" dirty="0" smtClean="0"/>
            <a:t>- </a:t>
          </a:r>
          <a:r>
            <a:rPr lang="en-US" sz="1400" b="1" dirty="0" err="1" smtClean="0"/>
            <a:t>Tawaran</a:t>
          </a:r>
          <a:r>
            <a:rPr lang="en-US" sz="1400" b="1" dirty="0" smtClean="0"/>
            <a:t> </a:t>
          </a:r>
          <a:r>
            <a:rPr lang="en-US" sz="1400" b="1" dirty="0" err="1"/>
            <a:t>harga</a:t>
          </a:r>
          <a:r>
            <a:rPr lang="en-US" sz="1400" b="1" dirty="0"/>
            <a:t> </a:t>
          </a:r>
          <a:r>
            <a:rPr lang="en-US" sz="1400" b="1" dirty="0" err="1"/>
            <a:t>dikemukakan</a:t>
          </a:r>
          <a:r>
            <a:rPr lang="en-US" sz="1400" b="1" dirty="0"/>
            <a:t> </a:t>
          </a:r>
          <a:r>
            <a:rPr lang="en-US" sz="1400" b="1" dirty="0" err="1"/>
            <a:t>menggunakan</a:t>
          </a:r>
          <a:r>
            <a:rPr lang="en-US" sz="1400" b="1" dirty="0"/>
            <a:t> </a:t>
          </a:r>
          <a:r>
            <a:rPr lang="en-US" sz="1400" b="1" dirty="0" err="1"/>
            <a:t>sampul</a:t>
          </a:r>
          <a:r>
            <a:rPr lang="en-US" sz="1400" b="1" dirty="0"/>
            <a:t> </a:t>
          </a:r>
          <a:r>
            <a:rPr lang="en-US" sz="1400" b="1" dirty="0" err="1"/>
            <a:t>berlakri</a:t>
          </a:r>
          <a:r>
            <a:rPr lang="en-US" sz="1400" b="1" dirty="0"/>
            <a:t> </a:t>
          </a:r>
          <a:r>
            <a:rPr lang="en-US" sz="1400" b="1" dirty="0" err="1"/>
            <a:t>dan</a:t>
          </a:r>
          <a:r>
            <a:rPr lang="en-US" sz="1400" b="1" dirty="0"/>
            <a:t> </a:t>
          </a:r>
          <a:r>
            <a:rPr lang="en-US" sz="1400" b="1" dirty="0" err="1"/>
            <a:t>dimasukkan</a:t>
          </a:r>
          <a:r>
            <a:rPr lang="en-US" sz="1400" b="1" dirty="0"/>
            <a:t> </a:t>
          </a:r>
          <a:r>
            <a:rPr lang="en-US" sz="1400" b="1" dirty="0" err="1"/>
            <a:t>ke</a:t>
          </a:r>
          <a:r>
            <a:rPr lang="en-US" sz="1400" b="1" dirty="0"/>
            <a:t> </a:t>
          </a:r>
          <a:r>
            <a:rPr lang="en-US" sz="1400" b="1" dirty="0" err="1"/>
            <a:t>dalam</a:t>
          </a:r>
          <a:r>
            <a:rPr lang="en-US" sz="1400" b="1" dirty="0"/>
            <a:t> </a:t>
          </a:r>
          <a:r>
            <a:rPr lang="en-US" sz="1400" b="1" dirty="0" err="1"/>
            <a:t>peti</a:t>
          </a:r>
          <a:r>
            <a:rPr lang="en-US" sz="1400" b="1" dirty="0"/>
            <a:t> tender </a:t>
          </a:r>
          <a:r>
            <a:rPr lang="en-US" sz="1400" b="1" dirty="0" err="1"/>
            <a:t>Jabatan</a:t>
          </a:r>
          <a:r>
            <a:rPr lang="en-US" sz="1400" b="1" dirty="0"/>
            <a:t> </a:t>
          </a:r>
          <a:r>
            <a:rPr lang="en-US" sz="1400" b="1" dirty="0" err="1"/>
            <a:t>pada</a:t>
          </a:r>
          <a:r>
            <a:rPr lang="en-US" sz="1400" b="1" dirty="0"/>
            <a:t> </a:t>
          </a:r>
          <a:r>
            <a:rPr lang="en-US" sz="1400" b="1" dirty="0" err="1"/>
            <a:t>atau</a:t>
          </a:r>
          <a:r>
            <a:rPr lang="en-US" sz="1400" b="1" dirty="0"/>
            <a:t> </a:t>
          </a:r>
          <a:r>
            <a:rPr lang="en-US" sz="1400" b="1" dirty="0" err="1"/>
            <a:t>sebelum</a:t>
          </a:r>
          <a:r>
            <a:rPr lang="en-US" sz="1400" b="1" dirty="0"/>
            <a:t> </a:t>
          </a:r>
          <a:r>
            <a:rPr lang="en-US" sz="1400" b="1" dirty="0" err="1"/>
            <a:t>tarikh</a:t>
          </a:r>
          <a:r>
            <a:rPr lang="en-US" sz="1400" b="1" dirty="0"/>
            <a:t> </a:t>
          </a:r>
          <a:r>
            <a:rPr lang="en-US" sz="1400" b="1" dirty="0" err="1"/>
            <a:t>dan</a:t>
          </a:r>
          <a:r>
            <a:rPr lang="en-US" sz="1400" b="1" dirty="0"/>
            <a:t> </a:t>
          </a:r>
          <a:r>
            <a:rPr lang="en-US" sz="1400" b="1" dirty="0" err="1"/>
            <a:t>waktu</a:t>
          </a:r>
          <a:r>
            <a:rPr lang="en-US" sz="1400" b="1" dirty="0"/>
            <a:t> </a:t>
          </a:r>
          <a:r>
            <a:rPr lang="en-US" sz="1400" b="1" dirty="0" err="1"/>
            <a:t>tutup</a:t>
          </a:r>
          <a:r>
            <a:rPr lang="en-US" sz="1400" b="1" dirty="0"/>
            <a:t> yang </a:t>
          </a:r>
          <a:r>
            <a:rPr lang="en-US" sz="1400" b="1" dirty="0" err="1"/>
            <a:t>ditetapkan</a:t>
          </a:r>
          <a:r>
            <a:rPr lang="en-US" sz="1400" b="1" dirty="0"/>
            <a:t>.</a:t>
          </a:r>
        </a:p>
        <a:p>
          <a:pPr algn="just"/>
          <a:r>
            <a:rPr lang="en-US" sz="1400" b="1" dirty="0" smtClean="0"/>
            <a:t>- Tender </a:t>
          </a:r>
          <a:r>
            <a:rPr lang="en-US" sz="1400" b="1" dirty="0"/>
            <a:t>yang </a:t>
          </a:r>
          <a:r>
            <a:rPr lang="en-US" sz="1400" b="1" dirty="0" err="1"/>
            <a:t>lewat</a:t>
          </a:r>
          <a:r>
            <a:rPr lang="en-US" sz="1400" b="1" dirty="0"/>
            <a:t> </a:t>
          </a:r>
          <a:r>
            <a:rPr lang="en-US" sz="1400" b="1" dirty="0" err="1"/>
            <a:t>diterima</a:t>
          </a:r>
          <a:r>
            <a:rPr lang="en-US" sz="1400" b="1" dirty="0"/>
            <a:t> </a:t>
          </a:r>
          <a:r>
            <a:rPr lang="en-US" sz="1400" b="1" dirty="0" err="1"/>
            <a:t>tidak</a:t>
          </a:r>
          <a:r>
            <a:rPr lang="en-US" sz="1400" b="1" dirty="0"/>
            <a:t> </a:t>
          </a:r>
          <a:r>
            <a:rPr lang="en-US" sz="1400" b="1" dirty="0" err="1"/>
            <a:t>dipertimbangkan</a:t>
          </a:r>
          <a:r>
            <a:rPr lang="en-US" sz="1400" b="1" dirty="0"/>
            <a:t>.</a:t>
          </a:r>
        </a:p>
      </dgm:t>
    </dgm:pt>
    <dgm:pt modelId="{C056BF0F-2251-4905-B293-7E56837069A1}" type="parTrans" cxnId="{162F86EA-D390-4A47-A136-9D4F0FBDE643}">
      <dgm:prSet/>
      <dgm:spPr/>
      <dgm:t>
        <a:bodyPr/>
        <a:lstStyle/>
        <a:p>
          <a:endParaRPr lang="en-US" sz="1400" b="1"/>
        </a:p>
      </dgm:t>
    </dgm:pt>
    <dgm:pt modelId="{076D3A78-E727-4D78-BA90-A24F60E207D2}" type="sibTrans" cxnId="{162F86EA-D390-4A47-A136-9D4F0FBDE643}">
      <dgm:prSet/>
      <dgm:spPr/>
      <dgm:t>
        <a:bodyPr/>
        <a:lstStyle/>
        <a:p>
          <a:endParaRPr lang="en-US" sz="1400" b="1"/>
        </a:p>
      </dgm:t>
    </dgm:pt>
    <dgm:pt modelId="{572447EC-09E4-4357-9DE3-F533CB718B52}">
      <dgm:prSet phldrT="[Text]" custT="1"/>
      <dgm:spPr>
        <a:ln>
          <a:solidFill>
            <a:schemeClr val="accent6">
              <a:lumMod val="75000"/>
              <a:alpha val="90000"/>
            </a:schemeClr>
          </a:solidFill>
        </a:ln>
      </dgm:spPr>
      <dgm:t>
        <a:bodyPr/>
        <a:lstStyle/>
        <a:p>
          <a:pPr algn="just"/>
          <a:r>
            <a:rPr lang="en-US" sz="1400" b="1" dirty="0" smtClean="0">
              <a:solidFill>
                <a:schemeClr val="tx1"/>
              </a:solidFill>
            </a:rPr>
            <a:t>- Tender </a:t>
          </a:r>
          <a:r>
            <a:rPr lang="en-US" sz="1400" b="1" dirty="0" err="1">
              <a:solidFill>
                <a:schemeClr val="tx1"/>
              </a:solidFill>
            </a:rPr>
            <a:t>disertai</a:t>
          </a:r>
          <a:r>
            <a:rPr lang="en-US" sz="1400" b="1" dirty="0">
              <a:solidFill>
                <a:schemeClr val="tx1"/>
              </a:solidFill>
            </a:rPr>
            <a:t> </a:t>
          </a:r>
          <a:r>
            <a:rPr lang="en-US" sz="1400" b="1" dirty="0" err="1">
              <a:solidFill>
                <a:schemeClr val="tx1"/>
              </a:solidFill>
            </a:rPr>
            <a:t>oleh</a:t>
          </a:r>
          <a:r>
            <a:rPr lang="en-US" sz="1400" b="1" dirty="0">
              <a:solidFill>
                <a:schemeClr val="tx1"/>
              </a:solidFill>
            </a:rPr>
            <a:t> </a:t>
          </a:r>
          <a:r>
            <a:rPr lang="en-US" sz="1400" b="1" dirty="0" err="1">
              <a:solidFill>
                <a:schemeClr val="tx1"/>
              </a:solidFill>
            </a:rPr>
            <a:t>syarikat</a:t>
          </a:r>
          <a:r>
            <a:rPr lang="en-US" sz="1400" b="1" dirty="0">
              <a:solidFill>
                <a:schemeClr val="tx1"/>
              </a:solidFill>
            </a:rPr>
            <a:t> </a:t>
          </a:r>
          <a:r>
            <a:rPr lang="en-US" sz="1400" b="1" dirty="0" err="1">
              <a:solidFill>
                <a:schemeClr val="tx1"/>
              </a:solidFill>
            </a:rPr>
            <a:t>atau</a:t>
          </a:r>
          <a:r>
            <a:rPr lang="en-US" sz="1400" b="1" dirty="0">
              <a:solidFill>
                <a:schemeClr val="tx1"/>
              </a:solidFill>
            </a:rPr>
            <a:t> orang </a:t>
          </a:r>
          <a:r>
            <a:rPr lang="en-US" sz="1400" b="1" dirty="0" err="1">
              <a:solidFill>
                <a:schemeClr val="tx1"/>
              </a:solidFill>
            </a:rPr>
            <a:t>perseorangan</a:t>
          </a:r>
          <a:r>
            <a:rPr lang="en-US" sz="1400" b="1" dirty="0">
              <a:solidFill>
                <a:schemeClr val="tx1"/>
              </a:solidFill>
            </a:rPr>
            <a:t> </a:t>
          </a:r>
          <a:r>
            <a:rPr lang="en-US" sz="1400" b="1" dirty="0" err="1">
              <a:solidFill>
                <a:schemeClr val="tx1"/>
              </a:solidFill>
            </a:rPr>
            <a:t>dengan</a:t>
          </a:r>
          <a:r>
            <a:rPr lang="en-US" sz="1400" b="1" dirty="0">
              <a:solidFill>
                <a:schemeClr val="tx1"/>
              </a:solidFill>
            </a:rPr>
            <a:t> </a:t>
          </a:r>
          <a:r>
            <a:rPr lang="en-US" sz="1400" b="1" dirty="0" err="1">
              <a:solidFill>
                <a:schemeClr val="tx1"/>
              </a:solidFill>
            </a:rPr>
            <a:t>menggunakan</a:t>
          </a:r>
          <a:r>
            <a:rPr lang="en-US" sz="1400" b="1" dirty="0">
              <a:solidFill>
                <a:schemeClr val="tx1"/>
              </a:solidFill>
            </a:rPr>
            <a:t> </a:t>
          </a:r>
          <a:r>
            <a:rPr lang="en-US" sz="1400" b="1" dirty="0" smtClean="0">
              <a:solidFill>
                <a:schemeClr val="tx1"/>
              </a:solidFill>
            </a:rPr>
            <a:t/>
          </a:r>
          <a:br>
            <a:rPr lang="en-US" sz="1400" b="1" dirty="0" smtClean="0">
              <a:solidFill>
                <a:schemeClr val="tx1"/>
              </a:solidFill>
            </a:rPr>
          </a:br>
          <a:r>
            <a:rPr lang="en-US" sz="1400" b="1" dirty="0" smtClean="0">
              <a:solidFill>
                <a:schemeClr val="tx1"/>
              </a:solidFill>
            </a:rPr>
            <a:t>KEW.PA-23</a:t>
          </a:r>
          <a:r>
            <a:rPr lang="en-US" sz="1400" b="1" dirty="0">
              <a:solidFill>
                <a:schemeClr val="tx1"/>
              </a:solidFill>
            </a:rPr>
            <a:t>.</a:t>
          </a:r>
        </a:p>
        <a:p>
          <a:pPr algn="just"/>
          <a:r>
            <a:rPr lang="en-US" sz="1400" b="1" dirty="0" smtClean="0">
              <a:solidFill>
                <a:schemeClr val="tx1"/>
              </a:solidFill>
            </a:rPr>
            <a:t>- </a:t>
          </a:r>
          <a:r>
            <a:rPr lang="en-US" sz="1400" b="1" dirty="0" err="1" smtClean="0">
              <a:solidFill>
                <a:schemeClr val="tx1"/>
              </a:solidFill>
            </a:rPr>
            <a:t>Urusetia</a:t>
          </a:r>
          <a:r>
            <a:rPr lang="en-US" sz="1400" b="1" dirty="0" smtClean="0">
              <a:solidFill>
                <a:schemeClr val="tx1"/>
              </a:solidFill>
            </a:rPr>
            <a:t> </a:t>
          </a:r>
          <a:r>
            <a:rPr lang="en-US" sz="1400" b="1" dirty="0" err="1">
              <a:solidFill>
                <a:schemeClr val="tx1"/>
              </a:solidFill>
            </a:rPr>
            <a:t>Pelupusan</a:t>
          </a:r>
          <a:r>
            <a:rPr lang="en-US" sz="1400" b="1" dirty="0">
              <a:solidFill>
                <a:schemeClr val="tx1"/>
              </a:solidFill>
            </a:rPr>
            <a:t> </a:t>
          </a:r>
          <a:r>
            <a:rPr lang="en-US" sz="1400" b="1" dirty="0" err="1">
              <a:solidFill>
                <a:schemeClr val="tx1"/>
              </a:solidFill>
            </a:rPr>
            <a:t>tidak</a:t>
          </a:r>
          <a:r>
            <a:rPr lang="en-US" sz="1400" b="1" dirty="0">
              <a:solidFill>
                <a:schemeClr val="tx1"/>
              </a:solidFill>
            </a:rPr>
            <a:t> </a:t>
          </a:r>
          <a:r>
            <a:rPr lang="en-US" sz="1400" b="1" dirty="0" err="1">
              <a:solidFill>
                <a:schemeClr val="tx1"/>
              </a:solidFill>
            </a:rPr>
            <a:t>dibenarkan</a:t>
          </a:r>
          <a:r>
            <a:rPr lang="en-US" sz="1400" b="1" dirty="0">
              <a:solidFill>
                <a:schemeClr val="tx1"/>
              </a:solidFill>
            </a:rPr>
            <a:t> </a:t>
          </a:r>
          <a:r>
            <a:rPr lang="en-US" sz="1400" b="1" dirty="0" err="1">
              <a:solidFill>
                <a:schemeClr val="tx1"/>
              </a:solidFill>
            </a:rPr>
            <a:t>menyertai</a:t>
          </a:r>
          <a:r>
            <a:rPr lang="en-US" sz="1400" b="1" dirty="0">
              <a:solidFill>
                <a:schemeClr val="tx1"/>
              </a:solidFill>
            </a:rPr>
            <a:t> tender.</a:t>
          </a:r>
        </a:p>
      </dgm:t>
    </dgm:pt>
    <dgm:pt modelId="{B579D08C-5C24-412E-A4BA-98799429E4BF}" type="sibTrans" cxnId="{41F413D5-A6AA-4218-BFAC-550BAF1089E5}">
      <dgm:prSet/>
      <dgm:spPr/>
      <dgm:t>
        <a:bodyPr/>
        <a:lstStyle/>
        <a:p>
          <a:endParaRPr lang="en-US" sz="1400" b="1"/>
        </a:p>
      </dgm:t>
    </dgm:pt>
    <dgm:pt modelId="{A35690B7-0360-46B3-A70D-71535F3195E5}" type="parTrans" cxnId="{41F413D5-A6AA-4218-BFAC-550BAF1089E5}">
      <dgm:prSet/>
      <dgm:spPr/>
      <dgm:t>
        <a:bodyPr/>
        <a:lstStyle/>
        <a:p>
          <a:endParaRPr lang="en-US" sz="1400" b="1"/>
        </a:p>
      </dgm:t>
    </dgm:pt>
    <dgm:pt modelId="{5EF49902-920D-47D5-A07C-4118E2B4245D}">
      <dgm:prSet phldrT="[Text]" custT="1"/>
      <dgm:spPr>
        <a:ln>
          <a:solidFill>
            <a:schemeClr val="accent6">
              <a:lumMod val="75000"/>
              <a:alpha val="60000"/>
            </a:schemeClr>
          </a:solidFill>
        </a:ln>
      </dgm:spPr>
      <dgm:t>
        <a:bodyPr/>
        <a:lstStyle/>
        <a:p>
          <a:pPr algn="l"/>
          <a:r>
            <a:rPr lang="en-US" sz="1400" b="1" dirty="0" smtClean="0"/>
            <a:t>- </a:t>
          </a:r>
          <a:r>
            <a:rPr lang="en-US" sz="1400" b="1" dirty="0" err="1" smtClean="0"/>
            <a:t>Jika</a:t>
          </a:r>
          <a:r>
            <a:rPr lang="en-US" sz="1400" b="1" dirty="0" smtClean="0"/>
            <a:t> </a:t>
          </a:r>
          <a:r>
            <a:rPr lang="en-US" sz="1400" b="1" dirty="0" err="1"/>
            <a:t>tawaran-tawaran</a:t>
          </a:r>
          <a:r>
            <a:rPr lang="en-US" sz="1400" b="1" dirty="0"/>
            <a:t> lain </a:t>
          </a:r>
          <a:r>
            <a:rPr lang="en-US" sz="1400" b="1" dirty="0" err="1"/>
            <a:t>terlalu</a:t>
          </a:r>
          <a:r>
            <a:rPr lang="en-US" sz="1400" b="1" dirty="0"/>
            <a:t> </a:t>
          </a:r>
          <a:r>
            <a:rPr lang="en-US" sz="1400" b="1" dirty="0" err="1"/>
            <a:t>rendah</a:t>
          </a:r>
          <a:r>
            <a:rPr lang="en-US" sz="1400" b="1" dirty="0"/>
            <a:t>, tender </a:t>
          </a:r>
          <a:r>
            <a:rPr lang="en-US" sz="1400" b="1" dirty="0" err="1"/>
            <a:t>boleh</a:t>
          </a:r>
          <a:r>
            <a:rPr lang="en-US" sz="1400" b="1" dirty="0"/>
            <a:t> </a:t>
          </a:r>
          <a:r>
            <a:rPr lang="en-US" sz="1400" b="1" dirty="0" err="1"/>
            <a:t>dipelawa</a:t>
          </a:r>
          <a:r>
            <a:rPr lang="en-US" sz="1400" b="1" dirty="0"/>
            <a:t> </a:t>
          </a:r>
          <a:r>
            <a:rPr lang="en-US" sz="1400" b="1" dirty="0" err="1"/>
            <a:t>semula</a:t>
          </a:r>
          <a:r>
            <a:rPr lang="en-US" sz="1400" b="1" dirty="0"/>
            <a:t>.</a:t>
          </a:r>
        </a:p>
      </dgm:t>
    </dgm:pt>
    <dgm:pt modelId="{C913AA7F-98B7-4E29-AE49-DB2564ED959D}" type="parTrans" cxnId="{8A318D2A-7055-40CC-8396-399E86557967}">
      <dgm:prSet/>
      <dgm:spPr/>
      <dgm:t>
        <a:bodyPr/>
        <a:lstStyle/>
        <a:p>
          <a:endParaRPr lang="en-US" sz="1400" b="1"/>
        </a:p>
      </dgm:t>
    </dgm:pt>
    <dgm:pt modelId="{77134D52-CADA-49C1-93DA-271A9AE483D2}" type="sibTrans" cxnId="{8A318D2A-7055-40CC-8396-399E86557967}">
      <dgm:prSet/>
      <dgm:spPr/>
      <dgm:t>
        <a:bodyPr/>
        <a:lstStyle/>
        <a:p>
          <a:endParaRPr lang="en-US" sz="1400" b="1"/>
        </a:p>
      </dgm:t>
    </dgm:pt>
    <dgm:pt modelId="{52651A7E-E27B-4B70-AEE5-B82FD9655955}">
      <dgm:prSet phldrT="[Text]" custT="1"/>
      <dgm:spPr>
        <a:ln>
          <a:solidFill>
            <a:schemeClr val="accent6">
              <a:lumMod val="75000"/>
              <a:alpha val="50000"/>
            </a:schemeClr>
          </a:solidFill>
        </a:ln>
      </dgm:spPr>
      <dgm:t>
        <a:bodyPr/>
        <a:lstStyle/>
        <a:p>
          <a:pPr algn="just"/>
          <a:r>
            <a:rPr lang="en-US" sz="1400" b="1" dirty="0" smtClean="0"/>
            <a:t>- </a:t>
          </a:r>
          <a:r>
            <a:rPr lang="en-US" sz="1400" b="1" dirty="0" err="1" smtClean="0"/>
            <a:t>Sekiranya</a:t>
          </a:r>
          <a:r>
            <a:rPr lang="en-US" sz="1400" b="1" dirty="0" smtClean="0"/>
            <a:t> </a:t>
          </a:r>
          <a:r>
            <a:rPr lang="en-US" sz="1400" b="1" dirty="0" err="1"/>
            <a:t>tiada</a:t>
          </a:r>
          <a:r>
            <a:rPr lang="en-US" sz="1400" b="1" dirty="0"/>
            <a:t> </a:t>
          </a:r>
          <a:r>
            <a:rPr lang="en-US" sz="1400" b="1" dirty="0" err="1"/>
            <a:t>sebarang</a:t>
          </a:r>
          <a:r>
            <a:rPr lang="en-US" sz="1400" b="1" dirty="0"/>
            <a:t> </a:t>
          </a:r>
          <a:r>
            <a:rPr lang="en-US" sz="1400" b="1" dirty="0" err="1"/>
            <a:t>tawaran</a:t>
          </a:r>
          <a:r>
            <a:rPr lang="en-US" sz="1400" b="1" dirty="0"/>
            <a:t> </a:t>
          </a:r>
          <a:r>
            <a:rPr lang="en-US" sz="1400" b="1" dirty="0" err="1"/>
            <a:t>diterima</a:t>
          </a:r>
          <a:r>
            <a:rPr lang="en-US" sz="1400" b="1" dirty="0"/>
            <a:t>, tender </a:t>
          </a:r>
          <a:r>
            <a:rPr lang="en-US" sz="1400" b="1" dirty="0" err="1"/>
            <a:t>boleh</a:t>
          </a:r>
          <a:r>
            <a:rPr lang="en-US" sz="1400" b="1" dirty="0"/>
            <a:t> </a:t>
          </a:r>
          <a:r>
            <a:rPr lang="en-US" sz="1400" b="1" dirty="0" err="1"/>
            <a:t>dipelawa</a:t>
          </a:r>
          <a:r>
            <a:rPr lang="en-US" sz="1400" b="1" dirty="0"/>
            <a:t> </a:t>
          </a:r>
          <a:r>
            <a:rPr lang="en-US" sz="1400" b="1" dirty="0" err="1"/>
            <a:t>semula</a:t>
          </a:r>
          <a:r>
            <a:rPr lang="en-US" sz="1400" b="1" dirty="0"/>
            <a:t> </a:t>
          </a:r>
          <a:r>
            <a:rPr lang="en-US" sz="1400" b="1" dirty="0" err="1"/>
            <a:t>atau</a:t>
          </a:r>
          <a:r>
            <a:rPr lang="en-US" sz="1400" b="1" dirty="0"/>
            <a:t> </a:t>
          </a:r>
          <a:r>
            <a:rPr lang="en-US" sz="1400" b="1" dirty="0" err="1"/>
            <a:t>mohon</a:t>
          </a:r>
          <a:r>
            <a:rPr lang="en-US" sz="1400" b="1" dirty="0"/>
            <a:t> </a:t>
          </a:r>
          <a:r>
            <a:rPr lang="en-US" sz="1400" b="1" dirty="0" err="1"/>
            <a:t>pinda</a:t>
          </a:r>
          <a:r>
            <a:rPr lang="en-US" sz="1400" b="1" dirty="0"/>
            <a:t> </a:t>
          </a:r>
          <a:r>
            <a:rPr lang="en-US" sz="1400" b="1" dirty="0" err="1"/>
            <a:t>kaedah</a:t>
          </a:r>
          <a:r>
            <a:rPr lang="en-US" sz="1400" b="1" dirty="0"/>
            <a:t> </a:t>
          </a:r>
          <a:r>
            <a:rPr lang="en-US" sz="1400" b="1" dirty="0" err="1"/>
            <a:t>pelupusan</a:t>
          </a:r>
          <a:r>
            <a:rPr lang="en-US" sz="1400" b="1" dirty="0"/>
            <a:t> </a:t>
          </a:r>
          <a:r>
            <a:rPr lang="en-US" sz="1400" b="1" dirty="0" err="1"/>
            <a:t>daripada</a:t>
          </a:r>
          <a:r>
            <a:rPr lang="en-US" sz="1400" b="1" dirty="0"/>
            <a:t> </a:t>
          </a:r>
          <a:r>
            <a:rPr lang="en-US" sz="1400" b="1" dirty="0" err="1"/>
            <a:t>Kuasa</a:t>
          </a:r>
          <a:r>
            <a:rPr lang="en-US" sz="1400" b="1" dirty="0"/>
            <a:t> </a:t>
          </a:r>
          <a:r>
            <a:rPr lang="en-US" sz="1400" b="1" dirty="0" err="1"/>
            <a:t>Melulus</a:t>
          </a:r>
          <a:r>
            <a:rPr lang="en-US" sz="1400" b="1" dirty="0"/>
            <a:t>.</a:t>
          </a:r>
        </a:p>
      </dgm:t>
    </dgm:pt>
    <dgm:pt modelId="{B2703B3C-4CF8-499B-A9EA-5FED6A731A57}" type="parTrans" cxnId="{BB944BF8-7A03-46C0-A608-AB2522BB973B}">
      <dgm:prSet/>
      <dgm:spPr/>
      <dgm:t>
        <a:bodyPr/>
        <a:lstStyle/>
        <a:p>
          <a:endParaRPr lang="en-US" sz="1400" b="1"/>
        </a:p>
      </dgm:t>
    </dgm:pt>
    <dgm:pt modelId="{199F6738-2160-44C9-9105-E5F26DB7DD76}" type="sibTrans" cxnId="{BB944BF8-7A03-46C0-A608-AB2522BB973B}">
      <dgm:prSet/>
      <dgm:spPr/>
      <dgm:t>
        <a:bodyPr/>
        <a:lstStyle/>
        <a:p>
          <a:endParaRPr lang="en-US" sz="1400" b="1"/>
        </a:p>
      </dgm:t>
    </dgm:pt>
    <dgm:pt modelId="{C86972CD-C293-44C4-AF42-129CF57B8273}" type="pres">
      <dgm:prSet presAssocID="{B27B2D7D-42CD-4256-99D8-C650519AF9E7}" presName="compositeShape" presStyleCnt="0">
        <dgm:presLayoutVars>
          <dgm:dir/>
          <dgm:resizeHandles/>
        </dgm:presLayoutVars>
      </dgm:prSet>
      <dgm:spPr/>
    </dgm:pt>
    <dgm:pt modelId="{FB9D8493-EE6F-4AD4-9D4A-3B8455DBB305}" type="pres">
      <dgm:prSet presAssocID="{B27B2D7D-42CD-4256-99D8-C650519AF9E7}" presName="pyramid" presStyleLbl="node1" presStyleIdx="0" presStyleCnt="1" custLinFactNeighborX="31914" custLinFactNeighborY="-1352"/>
      <dgm:spPr>
        <a:solidFill>
          <a:schemeClr val="accent6">
            <a:lumMod val="75000"/>
            <a:alpha val="90000"/>
          </a:schemeClr>
        </a:solidFill>
      </dgm:spPr>
    </dgm:pt>
    <dgm:pt modelId="{063A3FCF-FE0B-49CF-8CCA-7B18B5892063}" type="pres">
      <dgm:prSet presAssocID="{B27B2D7D-42CD-4256-99D8-C650519AF9E7}" presName="theList" presStyleCnt="0"/>
      <dgm:spPr/>
    </dgm:pt>
    <dgm:pt modelId="{4C56948C-DC71-4FE2-88AC-9C702C461922}" type="pres">
      <dgm:prSet presAssocID="{572447EC-09E4-4357-9DE3-F533CB718B52}" presName="aNode" presStyleLbl="fgAcc1" presStyleIdx="0" presStyleCnt="5" custScaleX="252635" custScaleY="122035" custLinFactY="-13051" custLinFactNeighborX="-3801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FAF9AD-5CC1-4061-99EC-1239C4155CEA}" type="pres">
      <dgm:prSet presAssocID="{572447EC-09E4-4357-9DE3-F533CB718B52}" presName="aSpace" presStyleCnt="0"/>
      <dgm:spPr/>
    </dgm:pt>
    <dgm:pt modelId="{424B8EC6-F21E-4275-81AE-77F1E2F9CFA2}" type="pres">
      <dgm:prSet presAssocID="{AB86D3EF-7105-4DB3-8EAF-8F0948D21AE0}" presName="aNode" presStyleLbl="fgAcc1" presStyleIdx="1" presStyleCnt="5" custScaleX="253740" custScaleY="74974" custLinFactY="-2721" custLinFactNeighborX="-3801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536773-FBAB-4DEC-81C9-8CF9E258222B}" type="pres">
      <dgm:prSet presAssocID="{AB86D3EF-7105-4DB3-8EAF-8F0948D21AE0}" presName="aSpace" presStyleCnt="0"/>
      <dgm:spPr/>
    </dgm:pt>
    <dgm:pt modelId="{78902072-D9A4-4A07-A964-C3C2A1163759}" type="pres">
      <dgm:prSet presAssocID="{8B99602B-2BB1-4795-849B-A4B9C72145F0}" presName="aNode" presStyleLbl="fgAcc1" presStyleIdx="2" presStyleCnt="5" custScaleX="249636" custScaleY="167004" custLinFactY="4463" custLinFactNeighborX="-4419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AFF51A-D9A1-42FD-A860-A2D2FAF098C3}" type="pres">
      <dgm:prSet presAssocID="{8B99602B-2BB1-4795-849B-A4B9C72145F0}" presName="aSpace" presStyleCnt="0"/>
      <dgm:spPr/>
    </dgm:pt>
    <dgm:pt modelId="{3FC0E1C2-021C-4FB0-A04C-1B8CE41AF281}" type="pres">
      <dgm:prSet presAssocID="{5EF49902-920D-47D5-A07C-4118E2B4245D}" presName="aNode" presStyleLbl="fgAcc1" presStyleIdx="3" presStyleCnt="5" custScaleX="249636" custScaleY="97385" custLinFactY="20857" custLinFactNeighborX="-4419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C18DEB-719E-4932-8B59-1A8AFC683823}" type="pres">
      <dgm:prSet presAssocID="{5EF49902-920D-47D5-A07C-4118E2B4245D}" presName="aSpace" presStyleCnt="0"/>
      <dgm:spPr/>
    </dgm:pt>
    <dgm:pt modelId="{5ED24354-F14F-4A76-BC5D-4E33FEAC0FEE}" type="pres">
      <dgm:prSet presAssocID="{52651A7E-E27B-4B70-AEE5-B82FD9655955}" presName="aNode" presStyleLbl="fgAcc1" presStyleIdx="4" presStyleCnt="5" custScaleX="248164" custScaleY="97385" custLinFactY="41770" custLinFactNeighborX="-3683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4736BB-0BC2-45F9-8C2F-F55C464771E5}" type="pres">
      <dgm:prSet presAssocID="{52651A7E-E27B-4B70-AEE5-B82FD9655955}" presName="aSpace" presStyleCnt="0"/>
      <dgm:spPr/>
    </dgm:pt>
  </dgm:ptLst>
  <dgm:cxnLst>
    <dgm:cxn modelId="{9A8E0AD9-2B61-4900-81D3-34045B534AD1}" type="presOf" srcId="{572447EC-09E4-4357-9DE3-F533CB718B52}" destId="{4C56948C-DC71-4FE2-88AC-9C702C461922}" srcOrd="0" destOrd="0" presId="urn:microsoft.com/office/officeart/2005/8/layout/pyramid2"/>
    <dgm:cxn modelId="{BB944BF8-7A03-46C0-A608-AB2522BB973B}" srcId="{B27B2D7D-42CD-4256-99D8-C650519AF9E7}" destId="{52651A7E-E27B-4B70-AEE5-B82FD9655955}" srcOrd="4" destOrd="0" parTransId="{B2703B3C-4CF8-499B-A9EA-5FED6A731A57}" sibTransId="{199F6738-2160-44C9-9105-E5F26DB7DD76}"/>
    <dgm:cxn modelId="{C43A2AE4-3C8B-4313-8D99-31DF8BB53954}" type="presOf" srcId="{B27B2D7D-42CD-4256-99D8-C650519AF9E7}" destId="{C86972CD-C293-44C4-AF42-129CF57B8273}" srcOrd="0" destOrd="0" presId="urn:microsoft.com/office/officeart/2005/8/layout/pyramid2"/>
    <dgm:cxn modelId="{8A318D2A-7055-40CC-8396-399E86557967}" srcId="{B27B2D7D-42CD-4256-99D8-C650519AF9E7}" destId="{5EF49902-920D-47D5-A07C-4118E2B4245D}" srcOrd="3" destOrd="0" parTransId="{C913AA7F-98B7-4E29-AE49-DB2564ED959D}" sibTransId="{77134D52-CADA-49C1-93DA-271A9AE483D2}"/>
    <dgm:cxn modelId="{3986BC3B-38CE-4FC2-8AB1-A24B8568644D}" type="presOf" srcId="{52651A7E-E27B-4B70-AEE5-B82FD9655955}" destId="{5ED24354-F14F-4A76-BC5D-4E33FEAC0FEE}" srcOrd="0" destOrd="0" presId="urn:microsoft.com/office/officeart/2005/8/layout/pyramid2"/>
    <dgm:cxn modelId="{162F86EA-D390-4A47-A136-9D4F0FBDE643}" srcId="{B27B2D7D-42CD-4256-99D8-C650519AF9E7}" destId="{8B99602B-2BB1-4795-849B-A4B9C72145F0}" srcOrd="2" destOrd="0" parTransId="{C056BF0F-2251-4905-B293-7E56837069A1}" sibTransId="{076D3A78-E727-4D78-BA90-A24F60E207D2}"/>
    <dgm:cxn modelId="{FE71257F-B754-4963-95DB-37A8CA61F6AD}" type="presOf" srcId="{AB86D3EF-7105-4DB3-8EAF-8F0948D21AE0}" destId="{424B8EC6-F21E-4275-81AE-77F1E2F9CFA2}" srcOrd="0" destOrd="0" presId="urn:microsoft.com/office/officeart/2005/8/layout/pyramid2"/>
    <dgm:cxn modelId="{586AA4CB-0046-4EBC-8593-0FD3004AE9FA}" type="presOf" srcId="{5EF49902-920D-47D5-A07C-4118E2B4245D}" destId="{3FC0E1C2-021C-4FB0-A04C-1B8CE41AF281}" srcOrd="0" destOrd="0" presId="urn:microsoft.com/office/officeart/2005/8/layout/pyramid2"/>
    <dgm:cxn modelId="{41F413D5-A6AA-4218-BFAC-550BAF1089E5}" srcId="{B27B2D7D-42CD-4256-99D8-C650519AF9E7}" destId="{572447EC-09E4-4357-9DE3-F533CB718B52}" srcOrd="0" destOrd="0" parTransId="{A35690B7-0360-46B3-A70D-71535F3195E5}" sibTransId="{B579D08C-5C24-412E-A4BA-98799429E4BF}"/>
    <dgm:cxn modelId="{2085C86F-DAD1-415C-B048-365110658E4A}" type="presOf" srcId="{8B99602B-2BB1-4795-849B-A4B9C72145F0}" destId="{78902072-D9A4-4A07-A964-C3C2A1163759}" srcOrd="0" destOrd="0" presId="urn:microsoft.com/office/officeart/2005/8/layout/pyramid2"/>
    <dgm:cxn modelId="{7881C05C-65F8-43B9-869A-D2EDAB1E26DE}" srcId="{B27B2D7D-42CD-4256-99D8-C650519AF9E7}" destId="{AB86D3EF-7105-4DB3-8EAF-8F0948D21AE0}" srcOrd="1" destOrd="0" parTransId="{38A25BE0-9508-423A-BC54-02038FAC7384}" sibTransId="{195808A5-6175-41E4-A234-71A58EE0C251}"/>
    <dgm:cxn modelId="{8BB02AED-EE74-4DB8-9F4A-83062CD72D93}" type="presParOf" srcId="{C86972CD-C293-44C4-AF42-129CF57B8273}" destId="{FB9D8493-EE6F-4AD4-9D4A-3B8455DBB305}" srcOrd="0" destOrd="0" presId="urn:microsoft.com/office/officeart/2005/8/layout/pyramid2"/>
    <dgm:cxn modelId="{7A1836B7-968E-4811-8926-B080286CAD82}" type="presParOf" srcId="{C86972CD-C293-44C4-AF42-129CF57B8273}" destId="{063A3FCF-FE0B-49CF-8CCA-7B18B5892063}" srcOrd="1" destOrd="0" presId="urn:microsoft.com/office/officeart/2005/8/layout/pyramid2"/>
    <dgm:cxn modelId="{0C1F9C0D-B229-4B89-AB61-2485D4007356}" type="presParOf" srcId="{063A3FCF-FE0B-49CF-8CCA-7B18B5892063}" destId="{4C56948C-DC71-4FE2-88AC-9C702C461922}" srcOrd="0" destOrd="0" presId="urn:microsoft.com/office/officeart/2005/8/layout/pyramid2"/>
    <dgm:cxn modelId="{D26C58EF-F8D2-4B9F-89F6-0FA2230DB5F7}" type="presParOf" srcId="{063A3FCF-FE0B-49CF-8CCA-7B18B5892063}" destId="{46FAF9AD-5CC1-4061-99EC-1239C4155CEA}" srcOrd="1" destOrd="0" presId="urn:microsoft.com/office/officeart/2005/8/layout/pyramid2"/>
    <dgm:cxn modelId="{67A623B1-FB51-4D3C-8719-FD78EE68EA8D}" type="presParOf" srcId="{063A3FCF-FE0B-49CF-8CCA-7B18B5892063}" destId="{424B8EC6-F21E-4275-81AE-77F1E2F9CFA2}" srcOrd="2" destOrd="0" presId="urn:microsoft.com/office/officeart/2005/8/layout/pyramid2"/>
    <dgm:cxn modelId="{088280B0-6E10-4BA5-BFCF-A616187672D4}" type="presParOf" srcId="{063A3FCF-FE0B-49CF-8CCA-7B18B5892063}" destId="{EA536773-FBAB-4DEC-81C9-8CF9E258222B}" srcOrd="3" destOrd="0" presId="urn:microsoft.com/office/officeart/2005/8/layout/pyramid2"/>
    <dgm:cxn modelId="{E457424F-BB37-414D-B895-B67263AD178F}" type="presParOf" srcId="{063A3FCF-FE0B-49CF-8CCA-7B18B5892063}" destId="{78902072-D9A4-4A07-A964-C3C2A1163759}" srcOrd="4" destOrd="0" presId="urn:microsoft.com/office/officeart/2005/8/layout/pyramid2"/>
    <dgm:cxn modelId="{298E6CF0-C0ED-45FC-84E9-32CE9C5E48A5}" type="presParOf" srcId="{063A3FCF-FE0B-49CF-8CCA-7B18B5892063}" destId="{C5AFF51A-D9A1-42FD-A860-A2D2FAF098C3}" srcOrd="5" destOrd="0" presId="urn:microsoft.com/office/officeart/2005/8/layout/pyramid2"/>
    <dgm:cxn modelId="{EC93FF8F-7596-4BD3-A4DB-653B93025BE8}" type="presParOf" srcId="{063A3FCF-FE0B-49CF-8CCA-7B18B5892063}" destId="{3FC0E1C2-021C-4FB0-A04C-1B8CE41AF281}" srcOrd="6" destOrd="0" presId="urn:microsoft.com/office/officeart/2005/8/layout/pyramid2"/>
    <dgm:cxn modelId="{9581BF1E-0815-4085-8453-4C66F7FB3F57}" type="presParOf" srcId="{063A3FCF-FE0B-49CF-8CCA-7B18B5892063}" destId="{96C18DEB-719E-4932-8B59-1A8AFC683823}" srcOrd="7" destOrd="0" presId="urn:microsoft.com/office/officeart/2005/8/layout/pyramid2"/>
    <dgm:cxn modelId="{6AF9524A-3388-4E69-BE6F-C782D49138AE}" type="presParOf" srcId="{063A3FCF-FE0B-49CF-8CCA-7B18B5892063}" destId="{5ED24354-F14F-4A76-BC5D-4E33FEAC0FEE}" srcOrd="8" destOrd="0" presId="urn:microsoft.com/office/officeart/2005/8/layout/pyramid2"/>
    <dgm:cxn modelId="{FBE1A334-EAF8-47E1-8FEB-58CA0DC0B955}" type="presParOf" srcId="{063A3FCF-FE0B-49CF-8CCA-7B18B5892063}" destId="{4D4736BB-0BC2-45F9-8C2F-F55C464771E5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50413AF7-21EB-4A6A-85C6-A1E6B2B14C97}" type="doc">
      <dgm:prSet loTypeId="urn:microsoft.com/office/officeart/2005/8/layout/pyramid2" loCatId="list" qsTypeId="urn:microsoft.com/office/officeart/2005/8/quickstyle/simple1" qsCatId="simple" csTypeId="urn:microsoft.com/office/officeart/2005/8/colors/accent1_5" csCatId="accent1" phldr="1"/>
      <dgm:spPr/>
    </dgm:pt>
    <dgm:pt modelId="{36FCF4B6-DFFE-40BD-ACA9-8742D2422A92}">
      <dgm:prSet phldrT="[Text]" custT="1"/>
      <dgm:spPr/>
      <dgm:t>
        <a:bodyPr/>
        <a:lstStyle/>
        <a:p>
          <a:pPr algn="just"/>
          <a:r>
            <a:rPr lang="en-US" sz="1600" dirty="0"/>
            <a:t>Deposit </a:t>
          </a:r>
          <a:r>
            <a:rPr lang="en-US" sz="1600" dirty="0" err="1"/>
            <a:t>sebanyak</a:t>
          </a:r>
          <a:r>
            <a:rPr lang="en-US" sz="1600" dirty="0"/>
            <a:t> 5% </a:t>
          </a:r>
          <a:r>
            <a:rPr lang="en-US" sz="1600" dirty="0" err="1"/>
            <a:t>daripada</a:t>
          </a:r>
          <a:r>
            <a:rPr lang="en-US" sz="1600" dirty="0"/>
            <a:t> </a:t>
          </a:r>
          <a:r>
            <a:rPr lang="en-US" sz="1600" dirty="0" err="1"/>
            <a:t>harga</a:t>
          </a:r>
          <a:r>
            <a:rPr lang="en-US" sz="1600" dirty="0"/>
            <a:t> </a:t>
          </a:r>
          <a:r>
            <a:rPr lang="en-US" sz="1600" dirty="0" err="1"/>
            <a:t>simpanan</a:t>
          </a:r>
          <a:r>
            <a:rPr lang="en-US" sz="1600" dirty="0"/>
            <a:t> </a:t>
          </a:r>
          <a:r>
            <a:rPr lang="en-US" sz="1600" dirty="0" err="1"/>
            <a:t>atau</a:t>
          </a:r>
          <a:r>
            <a:rPr lang="en-US" sz="1600" dirty="0"/>
            <a:t> </a:t>
          </a:r>
          <a:r>
            <a:rPr lang="en-US" sz="1600" dirty="0" err="1"/>
            <a:t>maksimum</a:t>
          </a:r>
          <a:r>
            <a:rPr lang="en-US" sz="1600" dirty="0"/>
            <a:t> RM1,000 </a:t>
          </a:r>
          <a:r>
            <a:rPr lang="en-US" sz="1600" dirty="0" err="1"/>
            <a:t>hendaklah</a:t>
          </a:r>
          <a:r>
            <a:rPr lang="en-US" sz="1600" dirty="0"/>
            <a:t> </a:t>
          </a:r>
          <a:r>
            <a:rPr lang="en-US" sz="1600" dirty="0" err="1"/>
            <a:t>dibayar</a:t>
          </a:r>
          <a:r>
            <a:rPr lang="en-US" sz="1600" dirty="0"/>
            <a:t> </a:t>
          </a:r>
          <a:r>
            <a:rPr lang="en-US" sz="1600" dirty="0" err="1"/>
            <a:t>kepada</a:t>
          </a:r>
          <a:r>
            <a:rPr lang="en-US" sz="1600" dirty="0"/>
            <a:t> </a:t>
          </a:r>
          <a:r>
            <a:rPr lang="en-US" sz="1600" dirty="0" err="1"/>
            <a:t>Pegawai</a:t>
          </a:r>
          <a:r>
            <a:rPr lang="en-US" sz="1600" dirty="0"/>
            <a:t> </a:t>
          </a:r>
          <a:r>
            <a:rPr lang="en-US" sz="1600" dirty="0" err="1"/>
            <a:t>Pelelong</a:t>
          </a:r>
          <a:r>
            <a:rPr lang="en-US" sz="1600" dirty="0"/>
            <a:t> </a:t>
          </a:r>
          <a:r>
            <a:rPr lang="en-US" sz="1600" dirty="0" err="1"/>
            <a:t>melalui</a:t>
          </a:r>
          <a:r>
            <a:rPr lang="en-US" sz="1600" dirty="0"/>
            <a:t> Bank </a:t>
          </a:r>
          <a:r>
            <a:rPr lang="en-US" sz="1600" dirty="0" err="1"/>
            <a:t>Draf</a:t>
          </a:r>
          <a:r>
            <a:rPr lang="en-US" sz="1600" dirty="0"/>
            <a:t>/Wang </a:t>
          </a:r>
          <a:r>
            <a:rPr lang="en-US" sz="1600" dirty="0" err="1"/>
            <a:t>Pos</a:t>
          </a:r>
          <a:r>
            <a:rPr lang="en-US" sz="1600" dirty="0"/>
            <a:t> </a:t>
          </a:r>
          <a:r>
            <a:rPr lang="en-US" sz="1600" dirty="0" err="1"/>
            <a:t>dan</a:t>
          </a:r>
          <a:r>
            <a:rPr lang="en-US" sz="1600" dirty="0"/>
            <a:t> </a:t>
          </a:r>
          <a:r>
            <a:rPr lang="en-US" sz="1600" dirty="0" err="1"/>
            <a:t>diakaunkan</a:t>
          </a:r>
          <a:r>
            <a:rPr lang="en-US" sz="1600" dirty="0"/>
            <a:t> </a:t>
          </a:r>
          <a:r>
            <a:rPr lang="en-US" sz="1600" dirty="0" err="1"/>
            <a:t>mengikut</a:t>
          </a:r>
          <a:r>
            <a:rPr lang="en-US" sz="1600" dirty="0"/>
            <a:t> </a:t>
          </a:r>
          <a:r>
            <a:rPr lang="en-US" sz="1600" dirty="0" err="1"/>
            <a:t>Arahan</a:t>
          </a:r>
          <a:r>
            <a:rPr lang="en-US" sz="1600" dirty="0"/>
            <a:t> </a:t>
          </a:r>
          <a:r>
            <a:rPr lang="en-US" sz="1600" dirty="0" err="1"/>
            <a:t>Perbendaharaan</a:t>
          </a:r>
          <a:r>
            <a:rPr lang="en-US" sz="1600" dirty="0"/>
            <a:t>.</a:t>
          </a:r>
        </a:p>
      </dgm:t>
    </dgm:pt>
    <dgm:pt modelId="{41800B2E-D5C9-4747-9479-6C650EF72170}" type="parTrans" cxnId="{13B01EEA-BF8F-4706-B166-A05BE4A00455}">
      <dgm:prSet/>
      <dgm:spPr/>
      <dgm:t>
        <a:bodyPr/>
        <a:lstStyle/>
        <a:p>
          <a:endParaRPr lang="en-US" sz="1600"/>
        </a:p>
      </dgm:t>
    </dgm:pt>
    <dgm:pt modelId="{50F00729-BDFF-4608-B314-8245B7E09E99}" type="sibTrans" cxnId="{13B01EEA-BF8F-4706-B166-A05BE4A00455}">
      <dgm:prSet/>
      <dgm:spPr/>
      <dgm:t>
        <a:bodyPr/>
        <a:lstStyle/>
        <a:p>
          <a:endParaRPr lang="en-US" sz="1600"/>
        </a:p>
      </dgm:t>
    </dgm:pt>
    <dgm:pt modelId="{921F02FE-A006-4A51-9149-9636E9C4E053}">
      <dgm:prSet phldrT="[Text]" custT="1"/>
      <dgm:spPr/>
      <dgm:t>
        <a:bodyPr/>
        <a:lstStyle/>
        <a:p>
          <a:pPr algn="just"/>
          <a:r>
            <a:rPr lang="en-US" sz="1600" dirty="0" err="1"/>
            <a:t>Pembida</a:t>
          </a:r>
          <a:r>
            <a:rPr lang="en-US" sz="1600" dirty="0"/>
            <a:t> yang </a:t>
          </a:r>
          <a:r>
            <a:rPr lang="en-US" sz="1600" dirty="0" err="1"/>
            <a:t>berjaya</a:t>
          </a:r>
          <a:r>
            <a:rPr lang="en-US" sz="1600" dirty="0"/>
            <a:t> </a:t>
          </a:r>
          <a:r>
            <a:rPr lang="en-US" sz="1600" dirty="0" err="1"/>
            <a:t>hendaklah</a:t>
          </a:r>
          <a:r>
            <a:rPr lang="en-US" sz="1600" dirty="0"/>
            <a:t> </a:t>
          </a:r>
          <a:r>
            <a:rPr lang="en-US" sz="1600" dirty="0" err="1"/>
            <a:t>menjelaskan</a:t>
          </a:r>
          <a:r>
            <a:rPr lang="en-US" sz="1600" dirty="0"/>
            <a:t> </a:t>
          </a:r>
          <a:r>
            <a:rPr lang="en-US" sz="1600" dirty="0" err="1"/>
            <a:t>bayaran</a:t>
          </a:r>
          <a:r>
            <a:rPr lang="en-US" sz="1600" dirty="0"/>
            <a:t> </a:t>
          </a:r>
          <a:r>
            <a:rPr lang="en-US" sz="1600" dirty="0" err="1"/>
            <a:t>penuh</a:t>
          </a:r>
          <a:r>
            <a:rPr lang="en-US" sz="1600" dirty="0"/>
            <a:t> </a:t>
          </a:r>
          <a:r>
            <a:rPr lang="en-US" sz="1600" dirty="0" err="1"/>
            <a:t>dalam</a:t>
          </a:r>
          <a:r>
            <a:rPr lang="en-US" sz="1600" dirty="0"/>
            <a:t> </a:t>
          </a:r>
          <a:r>
            <a:rPr lang="en-US" sz="1600" dirty="0" err="1"/>
            <a:t>tempoh</a:t>
          </a:r>
          <a:r>
            <a:rPr lang="en-US" sz="1600" dirty="0"/>
            <a:t> 7 </a:t>
          </a:r>
          <a:r>
            <a:rPr lang="en-US" sz="1600" dirty="0" err="1"/>
            <a:t>hari</a:t>
          </a:r>
          <a:r>
            <a:rPr lang="en-US" sz="1600" dirty="0"/>
            <a:t> </a:t>
          </a:r>
          <a:r>
            <a:rPr lang="en-US" sz="1600" dirty="0" err="1"/>
            <a:t>dari</a:t>
          </a:r>
          <a:r>
            <a:rPr lang="en-US" sz="1600" dirty="0"/>
            <a:t> </a:t>
          </a:r>
          <a:r>
            <a:rPr lang="en-US" sz="1600" dirty="0" err="1"/>
            <a:t>tarikh</a:t>
          </a:r>
          <a:r>
            <a:rPr lang="en-US" sz="1600" dirty="0"/>
            <a:t> </a:t>
          </a:r>
          <a:r>
            <a:rPr lang="en-US" sz="1600" dirty="0" err="1"/>
            <a:t>lelongan</a:t>
          </a:r>
          <a:r>
            <a:rPr lang="en-US" sz="1600" dirty="0"/>
            <a:t> </a:t>
          </a:r>
          <a:r>
            <a:rPr lang="en-US" sz="1600" dirty="0" err="1"/>
            <a:t>kepada</a:t>
          </a:r>
          <a:r>
            <a:rPr lang="en-US" sz="1600" dirty="0"/>
            <a:t> </a:t>
          </a:r>
          <a:r>
            <a:rPr lang="en-US" sz="1600" dirty="0" err="1"/>
            <a:t>Kementerian</a:t>
          </a:r>
          <a:r>
            <a:rPr lang="en-US" sz="1600" dirty="0"/>
            <a:t>/</a:t>
          </a:r>
          <a:r>
            <a:rPr lang="en-US" sz="1600" dirty="0" err="1"/>
            <a:t>Jabatan</a:t>
          </a:r>
          <a:r>
            <a:rPr lang="en-US" sz="1600" dirty="0"/>
            <a:t>.</a:t>
          </a:r>
        </a:p>
      </dgm:t>
    </dgm:pt>
    <dgm:pt modelId="{CB37D5FB-44FF-4098-85B7-215B0EC8EE67}" type="parTrans" cxnId="{60671B0E-DB1F-4C3F-8343-C7F76E0F1102}">
      <dgm:prSet/>
      <dgm:spPr/>
      <dgm:t>
        <a:bodyPr/>
        <a:lstStyle/>
        <a:p>
          <a:endParaRPr lang="en-US" sz="1600"/>
        </a:p>
      </dgm:t>
    </dgm:pt>
    <dgm:pt modelId="{5DDD9AA5-0CC4-4C26-99FA-632BEA88AE17}" type="sibTrans" cxnId="{60671B0E-DB1F-4C3F-8343-C7F76E0F1102}">
      <dgm:prSet/>
      <dgm:spPr/>
      <dgm:t>
        <a:bodyPr/>
        <a:lstStyle/>
        <a:p>
          <a:endParaRPr lang="en-US" sz="1600"/>
        </a:p>
      </dgm:t>
    </dgm:pt>
    <dgm:pt modelId="{57D8EF2E-E8BD-401F-B9DF-9860FEA1052D}">
      <dgm:prSet phldrT="[Text]" custT="1"/>
      <dgm:spPr/>
      <dgm:t>
        <a:bodyPr/>
        <a:lstStyle/>
        <a:p>
          <a:pPr algn="just"/>
          <a:r>
            <a:rPr lang="en-US" sz="1600" dirty="0" err="1"/>
            <a:t>Aset</a:t>
          </a:r>
          <a:r>
            <a:rPr lang="en-US" sz="1600" dirty="0"/>
            <a:t> </a:t>
          </a:r>
          <a:r>
            <a:rPr lang="en-US" sz="1600" dirty="0" err="1"/>
            <a:t>Alih</a:t>
          </a:r>
          <a:r>
            <a:rPr lang="en-US" sz="1600" dirty="0"/>
            <a:t> </a:t>
          </a:r>
          <a:r>
            <a:rPr lang="en-US" sz="1600" dirty="0" err="1"/>
            <a:t>hendaklah</a:t>
          </a:r>
          <a:r>
            <a:rPr lang="en-US" sz="1600" dirty="0"/>
            <a:t> </a:t>
          </a:r>
          <a:r>
            <a:rPr lang="en-US" sz="1600" dirty="0" err="1"/>
            <a:t>diambil</a:t>
          </a:r>
          <a:r>
            <a:rPr lang="en-US" sz="1600" dirty="0"/>
            <a:t> </a:t>
          </a:r>
          <a:r>
            <a:rPr lang="en-US" sz="1600" dirty="0" err="1"/>
            <a:t>oleh</a:t>
          </a:r>
          <a:r>
            <a:rPr lang="en-US" sz="1600" dirty="0"/>
            <a:t> </a:t>
          </a:r>
          <a:r>
            <a:rPr lang="en-US" sz="1600" dirty="0" err="1"/>
            <a:t>pembida</a:t>
          </a:r>
          <a:r>
            <a:rPr lang="en-US" sz="1600" dirty="0"/>
            <a:t> yang </a:t>
          </a:r>
          <a:r>
            <a:rPr lang="en-US" sz="1600" dirty="0" err="1"/>
            <a:t>berjaya</a:t>
          </a:r>
          <a:r>
            <a:rPr lang="en-US" sz="1600" dirty="0"/>
            <a:t> </a:t>
          </a:r>
          <a:r>
            <a:rPr lang="en-US" sz="1600" dirty="0" err="1"/>
            <a:t>dalam</a:t>
          </a:r>
          <a:r>
            <a:rPr lang="en-US" sz="1600" dirty="0"/>
            <a:t> </a:t>
          </a:r>
          <a:r>
            <a:rPr lang="en-US" sz="1600" dirty="0" err="1"/>
            <a:t>tempoh</a:t>
          </a:r>
          <a:r>
            <a:rPr lang="en-US" sz="1600" dirty="0"/>
            <a:t> 14 </a:t>
          </a:r>
          <a:r>
            <a:rPr lang="en-US" sz="1600" dirty="0" err="1"/>
            <a:t>hari</a:t>
          </a:r>
          <a:r>
            <a:rPr lang="en-US" sz="1600" dirty="0"/>
            <a:t> </a:t>
          </a:r>
          <a:r>
            <a:rPr lang="en-US" sz="1600" dirty="0" err="1"/>
            <a:t>dari</a:t>
          </a:r>
          <a:r>
            <a:rPr lang="en-US" sz="1600" dirty="0"/>
            <a:t> </a:t>
          </a:r>
          <a:r>
            <a:rPr lang="en-US" sz="1600" dirty="0" err="1"/>
            <a:t>tarikh</a:t>
          </a:r>
          <a:r>
            <a:rPr lang="en-US" sz="1600" dirty="0"/>
            <a:t> </a:t>
          </a:r>
          <a:r>
            <a:rPr lang="en-US" sz="1600" dirty="0" err="1"/>
            <a:t>lelongan</a:t>
          </a:r>
          <a:r>
            <a:rPr lang="en-US" sz="1600" dirty="0"/>
            <a:t>.</a:t>
          </a:r>
        </a:p>
      </dgm:t>
    </dgm:pt>
    <dgm:pt modelId="{5FA8CBFD-F383-462A-B90D-5CB0A37BDB5F}" type="parTrans" cxnId="{C8DE6E4C-E1F8-4BC7-B5FF-13A20095A9FC}">
      <dgm:prSet/>
      <dgm:spPr/>
      <dgm:t>
        <a:bodyPr/>
        <a:lstStyle/>
        <a:p>
          <a:endParaRPr lang="en-US" sz="1600"/>
        </a:p>
      </dgm:t>
    </dgm:pt>
    <dgm:pt modelId="{47AACDA1-C89A-4822-A028-ADEBCE02C57D}" type="sibTrans" cxnId="{C8DE6E4C-E1F8-4BC7-B5FF-13A20095A9FC}">
      <dgm:prSet/>
      <dgm:spPr/>
      <dgm:t>
        <a:bodyPr/>
        <a:lstStyle/>
        <a:p>
          <a:endParaRPr lang="en-US" sz="1600"/>
        </a:p>
      </dgm:t>
    </dgm:pt>
    <dgm:pt modelId="{3FA965FC-C3D9-4402-A497-49F87FAAA77D}">
      <dgm:prSet phldrT="[Text]" custT="1"/>
      <dgm:spPr/>
      <dgm:t>
        <a:bodyPr/>
        <a:lstStyle/>
        <a:p>
          <a:pPr algn="just"/>
          <a:r>
            <a:rPr lang="en-US" sz="1600" dirty="0" err="1"/>
            <a:t>Sekiranya</a:t>
          </a:r>
          <a:r>
            <a:rPr lang="en-US" sz="1600" dirty="0"/>
            <a:t> </a:t>
          </a:r>
          <a:r>
            <a:rPr lang="en-US" sz="1600" dirty="0" err="1"/>
            <a:t>harga</a:t>
          </a:r>
          <a:r>
            <a:rPr lang="en-US" sz="1600" dirty="0"/>
            <a:t> </a:t>
          </a:r>
          <a:r>
            <a:rPr lang="en-US" sz="1600" dirty="0" err="1"/>
            <a:t>tawaran</a:t>
          </a:r>
          <a:r>
            <a:rPr lang="en-US" sz="1600" dirty="0"/>
            <a:t> </a:t>
          </a:r>
          <a:r>
            <a:rPr lang="en-US" sz="1600" dirty="0" err="1"/>
            <a:t>tertinggi</a:t>
          </a:r>
          <a:r>
            <a:rPr lang="en-US" sz="1600" dirty="0"/>
            <a:t> </a:t>
          </a:r>
          <a:r>
            <a:rPr lang="en-US" sz="1600" dirty="0" err="1"/>
            <a:t>kurang</a:t>
          </a:r>
          <a:r>
            <a:rPr lang="en-US" sz="1600" dirty="0"/>
            <a:t> </a:t>
          </a:r>
          <a:r>
            <a:rPr lang="en-US" sz="1600" dirty="0" err="1"/>
            <a:t>daripada</a:t>
          </a:r>
          <a:r>
            <a:rPr lang="en-US" sz="1600" dirty="0"/>
            <a:t> 70% </a:t>
          </a:r>
          <a:r>
            <a:rPr lang="en-US" sz="1600" dirty="0" err="1"/>
            <a:t>harga</a:t>
          </a:r>
          <a:r>
            <a:rPr lang="en-US" sz="1600" dirty="0"/>
            <a:t> </a:t>
          </a:r>
          <a:r>
            <a:rPr lang="en-US" sz="1600" dirty="0" err="1"/>
            <a:t>simpanan</a:t>
          </a:r>
          <a:r>
            <a:rPr lang="en-US" sz="1600" dirty="0"/>
            <a:t>, </a:t>
          </a:r>
          <a:r>
            <a:rPr lang="en-US" sz="1600" dirty="0" err="1"/>
            <a:t>tawaran</a:t>
          </a:r>
          <a:r>
            <a:rPr lang="en-US" sz="1600" dirty="0"/>
            <a:t> </a:t>
          </a:r>
          <a:r>
            <a:rPr lang="en-US" sz="1600" dirty="0" err="1"/>
            <a:t>hendaklah</a:t>
          </a:r>
          <a:r>
            <a:rPr lang="en-US" sz="1600" dirty="0"/>
            <a:t> </a:t>
          </a:r>
          <a:r>
            <a:rPr lang="en-US" sz="1600" dirty="0" err="1"/>
            <a:t>dirujuk</a:t>
          </a:r>
          <a:r>
            <a:rPr lang="en-US" sz="1600" dirty="0"/>
            <a:t> </a:t>
          </a:r>
          <a:r>
            <a:rPr lang="en-US" sz="1600" dirty="0" err="1"/>
            <a:t>kepada</a:t>
          </a:r>
          <a:r>
            <a:rPr lang="en-US" sz="1600" dirty="0"/>
            <a:t> </a:t>
          </a:r>
          <a:r>
            <a:rPr lang="en-US" sz="1600" dirty="0" err="1"/>
            <a:t>Ketua</a:t>
          </a:r>
          <a:r>
            <a:rPr lang="en-US" sz="1600" dirty="0"/>
            <a:t> </a:t>
          </a:r>
          <a:r>
            <a:rPr lang="en-US" sz="1600" dirty="0" err="1"/>
            <a:t>Jabatan</a:t>
          </a:r>
          <a:r>
            <a:rPr lang="en-US" sz="1600" dirty="0"/>
            <a:t> </a:t>
          </a:r>
          <a:r>
            <a:rPr lang="en-US" sz="1600" dirty="0" err="1"/>
            <a:t>untuk</a:t>
          </a:r>
          <a:r>
            <a:rPr lang="en-US" sz="1600" dirty="0"/>
            <a:t> </a:t>
          </a:r>
          <a:r>
            <a:rPr lang="en-US" sz="1600" dirty="0" err="1"/>
            <a:t>pertimbangan</a:t>
          </a:r>
          <a:r>
            <a:rPr lang="en-US" sz="1600" dirty="0"/>
            <a:t> </a:t>
          </a:r>
          <a:r>
            <a:rPr lang="en-US" sz="1600" dirty="0" err="1"/>
            <a:t>dan</a:t>
          </a:r>
          <a:r>
            <a:rPr lang="en-US" sz="1600" dirty="0"/>
            <a:t> </a:t>
          </a:r>
          <a:r>
            <a:rPr lang="en-US" sz="1600" dirty="0" err="1"/>
            <a:t>keputusan</a:t>
          </a:r>
          <a:r>
            <a:rPr lang="en-US" sz="1600" dirty="0"/>
            <a:t>.</a:t>
          </a:r>
        </a:p>
      </dgm:t>
    </dgm:pt>
    <dgm:pt modelId="{8B1C7265-E712-4143-85EC-81250911E5D7}" type="parTrans" cxnId="{512BE71B-718D-4DAF-9D95-C3F96881D11A}">
      <dgm:prSet/>
      <dgm:spPr/>
      <dgm:t>
        <a:bodyPr/>
        <a:lstStyle/>
        <a:p>
          <a:endParaRPr lang="en-US" sz="1600"/>
        </a:p>
      </dgm:t>
    </dgm:pt>
    <dgm:pt modelId="{55940CD6-BD79-4AF8-982F-292650D61015}" type="sibTrans" cxnId="{512BE71B-718D-4DAF-9D95-C3F96881D11A}">
      <dgm:prSet/>
      <dgm:spPr/>
      <dgm:t>
        <a:bodyPr/>
        <a:lstStyle/>
        <a:p>
          <a:endParaRPr lang="en-US" sz="1600"/>
        </a:p>
      </dgm:t>
    </dgm:pt>
    <dgm:pt modelId="{FF64FC87-24FC-4B47-B973-D511C9FC4378}" type="pres">
      <dgm:prSet presAssocID="{50413AF7-21EB-4A6A-85C6-A1E6B2B14C97}" presName="compositeShape" presStyleCnt="0">
        <dgm:presLayoutVars>
          <dgm:dir/>
          <dgm:resizeHandles/>
        </dgm:presLayoutVars>
      </dgm:prSet>
      <dgm:spPr/>
    </dgm:pt>
    <dgm:pt modelId="{DB80B33D-6E12-4B88-8560-422F814FADBC}" type="pres">
      <dgm:prSet presAssocID="{50413AF7-21EB-4A6A-85C6-A1E6B2B14C97}" presName="pyramid" presStyleLbl="node1" presStyleIdx="0" presStyleCnt="1" custLinFactNeighborX="22506" custLinFactNeighborY="827"/>
      <dgm:spPr>
        <a:solidFill>
          <a:schemeClr val="tx1">
            <a:lumMod val="50000"/>
            <a:lumOff val="50000"/>
            <a:alpha val="90000"/>
          </a:schemeClr>
        </a:solidFill>
      </dgm:spPr>
    </dgm:pt>
    <dgm:pt modelId="{640B36D5-E971-4699-AB1C-4541C060605F}" type="pres">
      <dgm:prSet presAssocID="{50413AF7-21EB-4A6A-85C6-A1E6B2B14C97}" presName="theList" presStyleCnt="0"/>
      <dgm:spPr/>
    </dgm:pt>
    <dgm:pt modelId="{E46A6187-E2AC-4535-B5C3-4F2393341C4E}" type="pres">
      <dgm:prSet presAssocID="{36FCF4B6-DFFE-40BD-ACA9-8742D2422A92}" presName="aNode" presStyleLbl="fgAcc1" presStyleIdx="0" presStyleCnt="4" custScaleX="203910" custScaleY="176410" custLinFactY="-5591" custLinFactNeighborX="-14906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51FB45-5EB8-4B26-BBE1-C07F689A8DCA}" type="pres">
      <dgm:prSet presAssocID="{36FCF4B6-DFFE-40BD-ACA9-8742D2422A92}" presName="aSpace" presStyleCnt="0"/>
      <dgm:spPr/>
    </dgm:pt>
    <dgm:pt modelId="{22EB2087-BDFF-4729-A43C-D3008CA14413}" type="pres">
      <dgm:prSet presAssocID="{921F02FE-A006-4A51-9149-9636E9C4E053}" presName="aNode" presStyleLbl="fgAcc1" presStyleIdx="1" presStyleCnt="4" custScaleX="205829" custScaleY="93650" custLinFactNeighborX="-13946" custLinFactNeighborY="-925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80D6C5-AC7E-4EBD-B54A-CB62CD15A780}" type="pres">
      <dgm:prSet presAssocID="{921F02FE-A006-4A51-9149-9636E9C4E053}" presName="aSpace" presStyleCnt="0"/>
      <dgm:spPr/>
    </dgm:pt>
    <dgm:pt modelId="{791EC44D-30FA-4C31-B667-9A93E2768088}" type="pres">
      <dgm:prSet presAssocID="{57D8EF2E-E8BD-401F-B9DF-9860FEA1052D}" presName="aNode" presStyleLbl="fgAcc1" presStyleIdx="2" presStyleCnt="4" custScaleX="205478" custScaleY="104380" custLinFactNeighborX="-12180" custLinFactNeighborY="-477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86D5B9-3946-464D-B436-753F6070A757}" type="pres">
      <dgm:prSet presAssocID="{57D8EF2E-E8BD-401F-B9DF-9860FEA1052D}" presName="aSpace" presStyleCnt="0"/>
      <dgm:spPr/>
    </dgm:pt>
    <dgm:pt modelId="{FDAE348D-860B-4C8E-97D9-E7DC0182E561}" type="pres">
      <dgm:prSet presAssocID="{3FA965FC-C3D9-4402-A497-49F87FAAA77D}" presName="aNode" presStyleLbl="fgAcc1" presStyleIdx="3" presStyleCnt="4" custScaleX="205478" custScaleY="104380" custLinFactNeighborX="-12180" custLinFactNeighborY="-144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B6ADC7-A0D0-452D-8B53-6164E4DDEB4F}" type="pres">
      <dgm:prSet presAssocID="{3FA965FC-C3D9-4402-A497-49F87FAAA77D}" presName="aSpace" presStyleCnt="0"/>
      <dgm:spPr/>
    </dgm:pt>
  </dgm:ptLst>
  <dgm:cxnLst>
    <dgm:cxn modelId="{E759B627-26DE-45C7-BA03-264DC1086408}" type="presOf" srcId="{921F02FE-A006-4A51-9149-9636E9C4E053}" destId="{22EB2087-BDFF-4729-A43C-D3008CA14413}" srcOrd="0" destOrd="0" presId="urn:microsoft.com/office/officeart/2005/8/layout/pyramid2"/>
    <dgm:cxn modelId="{512BE71B-718D-4DAF-9D95-C3F96881D11A}" srcId="{50413AF7-21EB-4A6A-85C6-A1E6B2B14C97}" destId="{3FA965FC-C3D9-4402-A497-49F87FAAA77D}" srcOrd="3" destOrd="0" parTransId="{8B1C7265-E712-4143-85EC-81250911E5D7}" sibTransId="{55940CD6-BD79-4AF8-982F-292650D61015}"/>
    <dgm:cxn modelId="{9B62EF76-2AF4-42AE-B9F2-89C6CEBCA09F}" type="presOf" srcId="{57D8EF2E-E8BD-401F-B9DF-9860FEA1052D}" destId="{791EC44D-30FA-4C31-B667-9A93E2768088}" srcOrd="0" destOrd="0" presId="urn:microsoft.com/office/officeart/2005/8/layout/pyramid2"/>
    <dgm:cxn modelId="{F489E567-B058-4C08-BA9D-06C0099398ED}" type="presOf" srcId="{3FA965FC-C3D9-4402-A497-49F87FAAA77D}" destId="{FDAE348D-860B-4C8E-97D9-E7DC0182E561}" srcOrd="0" destOrd="0" presId="urn:microsoft.com/office/officeart/2005/8/layout/pyramid2"/>
    <dgm:cxn modelId="{2A8B1E19-124B-4272-A085-658C521817EE}" type="presOf" srcId="{36FCF4B6-DFFE-40BD-ACA9-8742D2422A92}" destId="{E46A6187-E2AC-4535-B5C3-4F2393341C4E}" srcOrd="0" destOrd="0" presId="urn:microsoft.com/office/officeart/2005/8/layout/pyramid2"/>
    <dgm:cxn modelId="{13B01EEA-BF8F-4706-B166-A05BE4A00455}" srcId="{50413AF7-21EB-4A6A-85C6-A1E6B2B14C97}" destId="{36FCF4B6-DFFE-40BD-ACA9-8742D2422A92}" srcOrd="0" destOrd="0" parTransId="{41800B2E-D5C9-4747-9479-6C650EF72170}" sibTransId="{50F00729-BDFF-4608-B314-8245B7E09E99}"/>
    <dgm:cxn modelId="{434A949A-F197-4E30-AF12-06C86F711216}" type="presOf" srcId="{50413AF7-21EB-4A6A-85C6-A1E6B2B14C97}" destId="{FF64FC87-24FC-4B47-B973-D511C9FC4378}" srcOrd="0" destOrd="0" presId="urn:microsoft.com/office/officeart/2005/8/layout/pyramid2"/>
    <dgm:cxn modelId="{60671B0E-DB1F-4C3F-8343-C7F76E0F1102}" srcId="{50413AF7-21EB-4A6A-85C6-A1E6B2B14C97}" destId="{921F02FE-A006-4A51-9149-9636E9C4E053}" srcOrd="1" destOrd="0" parTransId="{CB37D5FB-44FF-4098-85B7-215B0EC8EE67}" sibTransId="{5DDD9AA5-0CC4-4C26-99FA-632BEA88AE17}"/>
    <dgm:cxn modelId="{C8DE6E4C-E1F8-4BC7-B5FF-13A20095A9FC}" srcId="{50413AF7-21EB-4A6A-85C6-A1E6B2B14C97}" destId="{57D8EF2E-E8BD-401F-B9DF-9860FEA1052D}" srcOrd="2" destOrd="0" parTransId="{5FA8CBFD-F383-462A-B90D-5CB0A37BDB5F}" sibTransId="{47AACDA1-C89A-4822-A028-ADEBCE02C57D}"/>
    <dgm:cxn modelId="{2944E1B3-DF10-498F-BC83-BE5AE80442E4}" type="presParOf" srcId="{FF64FC87-24FC-4B47-B973-D511C9FC4378}" destId="{DB80B33D-6E12-4B88-8560-422F814FADBC}" srcOrd="0" destOrd="0" presId="urn:microsoft.com/office/officeart/2005/8/layout/pyramid2"/>
    <dgm:cxn modelId="{809D9CED-D54C-469A-BD80-11A1B2682B3C}" type="presParOf" srcId="{FF64FC87-24FC-4B47-B973-D511C9FC4378}" destId="{640B36D5-E971-4699-AB1C-4541C060605F}" srcOrd="1" destOrd="0" presId="urn:microsoft.com/office/officeart/2005/8/layout/pyramid2"/>
    <dgm:cxn modelId="{FAC58BAF-5D4E-450E-AF4B-E8EDB91F3FF4}" type="presParOf" srcId="{640B36D5-E971-4699-AB1C-4541C060605F}" destId="{E46A6187-E2AC-4535-B5C3-4F2393341C4E}" srcOrd="0" destOrd="0" presId="urn:microsoft.com/office/officeart/2005/8/layout/pyramid2"/>
    <dgm:cxn modelId="{5545DDF0-D7DC-4B86-805E-FCC53BC9435A}" type="presParOf" srcId="{640B36D5-E971-4699-AB1C-4541C060605F}" destId="{DC51FB45-5EB8-4B26-BBE1-C07F689A8DCA}" srcOrd="1" destOrd="0" presId="urn:microsoft.com/office/officeart/2005/8/layout/pyramid2"/>
    <dgm:cxn modelId="{CB4DC9F6-1DFD-422A-A260-40B4AF3B3AFA}" type="presParOf" srcId="{640B36D5-E971-4699-AB1C-4541C060605F}" destId="{22EB2087-BDFF-4729-A43C-D3008CA14413}" srcOrd="2" destOrd="0" presId="urn:microsoft.com/office/officeart/2005/8/layout/pyramid2"/>
    <dgm:cxn modelId="{1C7B1D22-64B0-4FF9-A078-1B45ECE393D2}" type="presParOf" srcId="{640B36D5-E971-4699-AB1C-4541C060605F}" destId="{CA80D6C5-AC7E-4EBD-B54A-CB62CD15A780}" srcOrd="3" destOrd="0" presId="urn:microsoft.com/office/officeart/2005/8/layout/pyramid2"/>
    <dgm:cxn modelId="{BBB8E8AF-2109-41C8-AF8E-6404D9C69A41}" type="presParOf" srcId="{640B36D5-E971-4699-AB1C-4541C060605F}" destId="{791EC44D-30FA-4C31-B667-9A93E2768088}" srcOrd="4" destOrd="0" presId="urn:microsoft.com/office/officeart/2005/8/layout/pyramid2"/>
    <dgm:cxn modelId="{52818ADA-D0E9-4FAD-BA50-83F9DBCDFF9D}" type="presParOf" srcId="{640B36D5-E971-4699-AB1C-4541C060605F}" destId="{AB86D5B9-3946-464D-B436-753F6070A757}" srcOrd="5" destOrd="0" presId="urn:microsoft.com/office/officeart/2005/8/layout/pyramid2"/>
    <dgm:cxn modelId="{EECFCBF2-25F7-4576-92F2-5398549D0BBF}" type="presParOf" srcId="{640B36D5-E971-4699-AB1C-4541C060605F}" destId="{FDAE348D-860B-4C8E-97D9-E7DC0182E561}" srcOrd="6" destOrd="0" presId="urn:microsoft.com/office/officeart/2005/8/layout/pyramid2"/>
    <dgm:cxn modelId="{9C178E32-E0F6-4004-B989-3F377FA10F04}" type="presParOf" srcId="{640B36D5-E971-4699-AB1C-4541C060605F}" destId="{79B6ADC7-A0D0-452D-8B53-6164E4DDEB4F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9331946F-9546-4D79-8ECE-455FCF4C1C4B}" type="doc">
      <dgm:prSet loTypeId="urn:diagrams.loki3.com/BracketList+Icon" loCatId="officeonline" qsTypeId="urn:microsoft.com/office/officeart/2005/8/quickstyle/simple3" qsCatId="simple" csTypeId="urn:microsoft.com/office/officeart/2005/8/colors/accent5_1" csCatId="accent5" phldr="1"/>
      <dgm:spPr/>
      <dgm:t>
        <a:bodyPr/>
        <a:lstStyle/>
        <a:p>
          <a:endParaRPr lang="en-US"/>
        </a:p>
      </dgm:t>
    </dgm:pt>
    <dgm:pt modelId="{8A573F52-A492-45B9-AAF7-544B4326A21F}">
      <dgm:prSet phldrT="[Text]" custT="1"/>
      <dgm:spPr/>
      <dgm:t>
        <a:bodyPr/>
        <a:lstStyle/>
        <a:p>
          <a:pPr algn="l"/>
          <a:r>
            <a:rPr lang="en-US" sz="1400" dirty="0" err="1"/>
            <a:t>Peraturan</a:t>
          </a:r>
          <a:r>
            <a:rPr lang="en-US" sz="1400" dirty="0"/>
            <a:t> </a:t>
          </a:r>
          <a:r>
            <a:rPr lang="en-US" sz="1400" dirty="0" err="1"/>
            <a:t>Kualiti</a:t>
          </a:r>
          <a:r>
            <a:rPr lang="en-US" sz="1400" dirty="0"/>
            <a:t> </a:t>
          </a:r>
          <a:r>
            <a:rPr lang="en-US" sz="1400" dirty="0" err="1"/>
            <a:t>Alam</a:t>
          </a:r>
          <a:r>
            <a:rPr lang="en-US" sz="1400" dirty="0"/>
            <a:t> </a:t>
          </a:r>
          <a:r>
            <a:rPr lang="en-US" sz="1400" dirty="0" err="1"/>
            <a:t>Sekeliling</a:t>
          </a:r>
          <a:r>
            <a:rPr lang="en-US" sz="1400" dirty="0"/>
            <a:t> </a:t>
          </a:r>
        </a:p>
      </dgm:t>
    </dgm:pt>
    <dgm:pt modelId="{D4EC84D0-8DC1-45D0-88FB-94840888F596}" type="parTrans" cxnId="{8BD3A25A-F2AC-4291-8CC0-BA3640B72083}">
      <dgm:prSet/>
      <dgm:spPr/>
      <dgm:t>
        <a:bodyPr/>
        <a:lstStyle/>
        <a:p>
          <a:endParaRPr lang="en-US"/>
        </a:p>
      </dgm:t>
    </dgm:pt>
    <dgm:pt modelId="{632EF779-FA9D-4420-892C-C178914133A4}" type="sibTrans" cxnId="{8BD3A25A-F2AC-4291-8CC0-BA3640B72083}">
      <dgm:prSet/>
      <dgm:spPr/>
      <dgm:t>
        <a:bodyPr/>
        <a:lstStyle/>
        <a:p>
          <a:endParaRPr lang="en-US"/>
        </a:p>
      </dgm:t>
    </dgm:pt>
    <dgm:pt modelId="{5781320C-1E1F-4CD5-B234-0AF535F98078}">
      <dgm:prSet phldrT="[Text]"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 algn="just"/>
          <a:r>
            <a:rPr lang="en-US" sz="1400" dirty="0" err="1">
              <a:solidFill>
                <a:schemeClr val="bg1"/>
              </a:solidFill>
            </a:rPr>
            <a:t>Aset</a:t>
          </a:r>
          <a:r>
            <a:rPr lang="en-US" sz="1400" dirty="0">
              <a:solidFill>
                <a:schemeClr val="bg1"/>
              </a:solidFill>
            </a:rPr>
            <a:t> </a:t>
          </a:r>
          <a:r>
            <a:rPr lang="en-US" sz="1400" dirty="0" err="1">
              <a:solidFill>
                <a:schemeClr val="bg1"/>
              </a:solidFill>
            </a:rPr>
            <a:t>Alih</a:t>
          </a:r>
          <a:r>
            <a:rPr lang="en-US" sz="1400" dirty="0">
              <a:solidFill>
                <a:schemeClr val="bg1"/>
              </a:solidFill>
            </a:rPr>
            <a:t> yang </a:t>
          </a:r>
          <a:r>
            <a:rPr lang="en-US" sz="1400" dirty="0" err="1">
              <a:solidFill>
                <a:schemeClr val="bg1"/>
              </a:solidFill>
            </a:rPr>
            <a:t>dikategorikan</a:t>
          </a:r>
          <a:r>
            <a:rPr lang="en-US" sz="1400" dirty="0">
              <a:solidFill>
                <a:schemeClr val="bg1"/>
              </a:solidFill>
            </a:rPr>
            <a:t> </a:t>
          </a:r>
          <a:r>
            <a:rPr lang="en-US" sz="1400" dirty="0" err="1" smtClean="0">
              <a:solidFill>
                <a:schemeClr val="bg1"/>
              </a:solidFill>
            </a:rPr>
            <a:t>sebagaI</a:t>
          </a:r>
          <a:r>
            <a:rPr lang="en-US" sz="1400" dirty="0" smtClean="0">
              <a:solidFill>
                <a:schemeClr val="bg1"/>
              </a:solidFill>
            </a:rPr>
            <a:t> e-waste </a:t>
          </a:r>
          <a:r>
            <a:rPr lang="en-US" sz="1400" dirty="0">
              <a:solidFill>
                <a:schemeClr val="bg1"/>
              </a:solidFill>
            </a:rPr>
            <a:t>di </a:t>
          </a:r>
          <a:r>
            <a:rPr lang="en-US" sz="1400" dirty="0" err="1">
              <a:solidFill>
                <a:schemeClr val="bg1"/>
              </a:solidFill>
            </a:rPr>
            <a:t>bawah</a:t>
          </a:r>
          <a:r>
            <a:rPr lang="en-US" sz="1400" dirty="0">
              <a:solidFill>
                <a:schemeClr val="bg1"/>
              </a:solidFill>
            </a:rPr>
            <a:t> </a:t>
          </a:r>
          <a:r>
            <a:rPr lang="en-US" sz="1400" dirty="0" err="1">
              <a:solidFill>
                <a:schemeClr val="bg1"/>
              </a:solidFill>
            </a:rPr>
            <a:t>Jadual</a:t>
          </a:r>
          <a:r>
            <a:rPr lang="en-US" sz="1400" dirty="0">
              <a:solidFill>
                <a:schemeClr val="bg1"/>
              </a:solidFill>
            </a:rPr>
            <a:t> </a:t>
          </a:r>
          <a:r>
            <a:rPr lang="en-US" sz="1400" dirty="0" err="1">
              <a:solidFill>
                <a:schemeClr val="bg1"/>
              </a:solidFill>
            </a:rPr>
            <a:t>Pertama</a:t>
          </a:r>
          <a:r>
            <a:rPr lang="en-US" sz="1400" dirty="0">
              <a:solidFill>
                <a:schemeClr val="bg1"/>
              </a:solidFill>
            </a:rPr>
            <a:t>, </a:t>
          </a:r>
          <a:r>
            <a:rPr lang="en-US" sz="1400" dirty="0" err="1">
              <a:solidFill>
                <a:schemeClr val="bg1"/>
              </a:solidFill>
            </a:rPr>
            <a:t>Peraturan-peraturan</a:t>
          </a:r>
          <a:r>
            <a:rPr lang="en-US" sz="1400" dirty="0">
              <a:solidFill>
                <a:schemeClr val="bg1"/>
              </a:solidFill>
            </a:rPr>
            <a:t> </a:t>
          </a:r>
          <a:r>
            <a:rPr lang="en-US" sz="1400" dirty="0" err="1">
              <a:solidFill>
                <a:schemeClr val="bg1"/>
              </a:solidFill>
            </a:rPr>
            <a:t>Kualiti</a:t>
          </a:r>
          <a:r>
            <a:rPr lang="en-US" sz="1400" dirty="0">
              <a:solidFill>
                <a:schemeClr val="bg1"/>
              </a:solidFill>
            </a:rPr>
            <a:t> </a:t>
          </a:r>
          <a:r>
            <a:rPr lang="en-US" sz="1400" dirty="0" err="1">
              <a:solidFill>
                <a:schemeClr val="bg1"/>
              </a:solidFill>
            </a:rPr>
            <a:t>Alam</a:t>
          </a:r>
          <a:r>
            <a:rPr lang="en-US" sz="1400" dirty="0">
              <a:solidFill>
                <a:schemeClr val="bg1"/>
              </a:solidFill>
            </a:rPr>
            <a:t> </a:t>
          </a:r>
          <a:r>
            <a:rPr lang="en-US" sz="1400" dirty="0" err="1">
              <a:solidFill>
                <a:schemeClr val="bg1"/>
              </a:solidFill>
            </a:rPr>
            <a:t>Sekeliling</a:t>
          </a:r>
          <a:r>
            <a:rPr lang="en-US" sz="1400" dirty="0">
              <a:solidFill>
                <a:schemeClr val="bg1"/>
              </a:solidFill>
            </a:rPr>
            <a:t> (</a:t>
          </a:r>
          <a:r>
            <a:rPr lang="en-US" sz="1400" dirty="0" err="1">
              <a:solidFill>
                <a:schemeClr val="bg1"/>
              </a:solidFill>
            </a:rPr>
            <a:t>Buangan</a:t>
          </a:r>
          <a:r>
            <a:rPr lang="en-US" sz="1400" dirty="0">
              <a:solidFill>
                <a:schemeClr val="bg1"/>
              </a:solidFill>
            </a:rPr>
            <a:t> </a:t>
          </a:r>
          <a:r>
            <a:rPr lang="en-US" sz="1400" dirty="0" err="1">
              <a:solidFill>
                <a:schemeClr val="bg1"/>
              </a:solidFill>
            </a:rPr>
            <a:t>Terjadual</a:t>
          </a:r>
          <a:r>
            <a:rPr lang="en-US" sz="1400" dirty="0">
              <a:solidFill>
                <a:schemeClr val="bg1"/>
              </a:solidFill>
            </a:rPr>
            <a:t>) 2005, </a:t>
          </a:r>
          <a:r>
            <a:rPr lang="en-US" sz="1400" dirty="0" err="1">
              <a:solidFill>
                <a:schemeClr val="bg1"/>
              </a:solidFill>
            </a:rPr>
            <a:t>hendaklah</a:t>
          </a:r>
          <a:r>
            <a:rPr lang="en-US" sz="1400" dirty="0">
              <a:solidFill>
                <a:schemeClr val="bg1"/>
              </a:solidFill>
            </a:rPr>
            <a:t> </a:t>
          </a:r>
          <a:r>
            <a:rPr lang="en-US" sz="1400" dirty="0" err="1">
              <a:solidFill>
                <a:schemeClr val="bg1"/>
              </a:solidFill>
            </a:rPr>
            <a:t>dikendalikan</a:t>
          </a:r>
          <a:r>
            <a:rPr lang="en-US" sz="1400" dirty="0">
              <a:solidFill>
                <a:schemeClr val="bg1"/>
              </a:solidFill>
            </a:rPr>
            <a:t> </a:t>
          </a:r>
          <a:r>
            <a:rPr lang="en-US" sz="1400" dirty="0" err="1">
              <a:solidFill>
                <a:schemeClr val="bg1"/>
              </a:solidFill>
            </a:rPr>
            <a:t>dan</a:t>
          </a:r>
          <a:r>
            <a:rPr lang="en-US" sz="1400" dirty="0">
              <a:solidFill>
                <a:schemeClr val="bg1"/>
              </a:solidFill>
            </a:rPr>
            <a:t> </a:t>
          </a:r>
          <a:r>
            <a:rPr lang="en-US" sz="1400" dirty="0" err="1">
              <a:solidFill>
                <a:schemeClr val="bg1"/>
              </a:solidFill>
            </a:rPr>
            <a:t>dilupuskan</a:t>
          </a:r>
          <a:r>
            <a:rPr lang="en-US" sz="1400" dirty="0">
              <a:solidFill>
                <a:schemeClr val="bg1"/>
              </a:solidFill>
            </a:rPr>
            <a:t> </a:t>
          </a:r>
          <a:r>
            <a:rPr lang="en-US" sz="1400" dirty="0" err="1">
              <a:solidFill>
                <a:schemeClr val="bg1"/>
              </a:solidFill>
            </a:rPr>
            <a:t>mengikut</a:t>
          </a:r>
          <a:r>
            <a:rPr lang="en-US" sz="1400" dirty="0">
              <a:solidFill>
                <a:schemeClr val="bg1"/>
              </a:solidFill>
            </a:rPr>
            <a:t> </a:t>
          </a:r>
          <a:r>
            <a:rPr lang="en-US" sz="1400" dirty="0" err="1">
              <a:solidFill>
                <a:schemeClr val="bg1"/>
              </a:solidFill>
            </a:rPr>
            <a:t>Peraturan-peraturan</a:t>
          </a:r>
          <a:r>
            <a:rPr lang="en-US" sz="1400" dirty="0">
              <a:solidFill>
                <a:schemeClr val="bg1"/>
              </a:solidFill>
            </a:rPr>
            <a:t>  </a:t>
          </a:r>
          <a:r>
            <a:rPr lang="en-US" sz="1400" dirty="0" err="1">
              <a:solidFill>
                <a:schemeClr val="bg1"/>
              </a:solidFill>
            </a:rPr>
            <a:t>Kualiti</a:t>
          </a:r>
          <a:r>
            <a:rPr lang="en-US" sz="1400" dirty="0">
              <a:solidFill>
                <a:schemeClr val="bg1"/>
              </a:solidFill>
            </a:rPr>
            <a:t> </a:t>
          </a:r>
          <a:r>
            <a:rPr lang="en-US" sz="1400" dirty="0" err="1">
              <a:solidFill>
                <a:schemeClr val="bg1"/>
              </a:solidFill>
            </a:rPr>
            <a:t>Alam</a:t>
          </a:r>
          <a:r>
            <a:rPr lang="en-US" sz="1400" dirty="0">
              <a:solidFill>
                <a:schemeClr val="bg1"/>
              </a:solidFill>
            </a:rPr>
            <a:t> </a:t>
          </a:r>
          <a:r>
            <a:rPr lang="en-US" sz="1400" dirty="0" err="1">
              <a:solidFill>
                <a:schemeClr val="bg1"/>
              </a:solidFill>
            </a:rPr>
            <a:t>Sekeliling</a:t>
          </a:r>
          <a:r>
            <a:rPr lang="en-US" sz="1400" dirty="0">
              <a:solidFill>
                <a:schemeClr val="bg1"/>
              </a:solidFill>
            </a:rPr>
            <a:t> (</a:t>
          </a:r>
          <a:r>
            <a:rPr lang="en-US" sz="1400" dirty="0" err="1">
              <a:solidFill>
                <a:schemeClr val="bg1"/>
              </a:solidFill>
            </a:rPr>
            <a:t>Buangan</a:t>
          </a:r>
          <a:r>
            <a:rPr lang="en-US" sz="1400" dirty="0">
              <a:solidFill>
                <a:schemeClr val="bg1"/>
              </a:solidFill>
            </a:rPr>
            <a:t> </a:t>
          </a:r>
          <a:r>
            <a:rPr lang="en-US" sz="1400" dirty="0" err="1">
              <a:solidFill>
                <a:schemeClr val="bg1"/>
              </a:solidFill>
            </a:rPr>
            <a:t>Terjadual</a:t>
          </a:r>
          <a:r>
            <a:rPr lang="en-US" sz="1400" dirty="0">
              <a:solidFill>
                <a:schemeClr val="bg1"/>
              </a:solidFill>
            </a:rPr>
            <a:t>) 2005 yang </a:t>
          </a:r>
          <a:r>
            <a:rPr lang="en-US" sz="1400" dirty="0" err="1">
              <a:solidFill>
                <a:schemeClr val="bg1"/>
              </a:solidFill>
            </a:rPr>
            <a:t>berkuat</a:t>
          </a:r>
          <a:r>
            <a:rPr lang="en-US" sz="1400" dirty="0">
              <a:solidFill>
                <a:schemeClr val="bg1"/>
              </a:solidFill>
            </a:rPr>
            <a:t> </a:t>
          </a:r>
          <a:r>
            <a:rPr lang="en-US" sz="1400" dirty="0" err="1">
              <a:solidFill>
                <a:schemeClr val="bg1"/>
              </a:solidFill>
            </a:rPr>
            <a:t>kuasa</a:t>
          </a:r>
          <a:r>
            <a:rPr lang="en-US" sz="1400" dirty="0">
              <a:solidFill>
                <a:schemeClr val="bg1"/>
              </a:solidFill>
            </a:rPr>
            <a:t>)</a:t>
          </a:r>
        </a:p>
      </dgm:t>
    </dgm:pt>
    <dgm:pt modelId="{D192FFEB-AA7E-427B-B5A7-3BBDD59A6809}" type="parTrans" cxnId="{A1E91931-3DF6-4E93-AD56-E2CFCBA116B5}">
      <dgm:prSet/>
      <dgm:spPr/>
      <dgm:t>
        <a:bodyPr/>
        <a:lstStyle/>
        <a:p>
          <a:endParaRPr lang="en-US"/>
        </a:p>
      </dgm:t>
    </dgm:pt>
    <dgm:pt modelId="{DDBAECFC-A9D1-4B4D-B7D0-C1702396FDA8}" type="sibTrans" cxnId="{A1E91931-3DF6-4E93-AD56-E2CFCBA116B5}">
      <dgm:prSet/>
      <dgm:spPr/>
      <dgm:t>
        <a:bodyPr/>
        <a:lstStyle/>
        <a:p>
          <a:endParaRPr lang="en-US"/>
        </a:p>
      </dgm:t>
    </dgm:pt>
    <dgm:pt modelId="{309CCAE6-74D6-48B3-9904-4DEF37B7A26C}">
      <dgm:prSet phldrT="[Text]" custT="1"/>
      <dgm:spPr/>
      <dgm:t>
        <a:bodyPr/>
        <a:lstStyle/>
        <a:p>
          <a:pPr algn="l"/>
          <a:r>
            <a:rPr lang="en-US" sz="1400" dirty="0" err="1"/>
            <a:t>Contoh</a:t>
          </a:r>
          <a:r>
            <a:rPr lang="en-US" sz="1400" dirty="0"/>
            <a:t> </a:t>
          </a:r>
          <a:r>
            <a:rPr lang="en-US" sz="1400" dirty="0" err="1"/>
            <a:t>Aset</a:t>
          </a:r>
          <a:r>
            <a:rPr lang="en-US" sz="1400" dirty="0"/>
            <a:t> </a:t>
          </a:r>
          <a:r>
            <a:rPr lang="en-US" sz="1400" dirty="0" err="1"/>
            <a:t>Alih</a:t>
          </a:r>
          <a:r>
            <a:rPr lang="en-US" sz="1400" dirty="0"/>
            <a:t> yang </a:t>
          </a:r>
          <a:r>
            <a:rPr lang="en-US" sz="1400" dirty="0" err="1"/>
            <a:t>dikategorikan</a:t>
          </a:r>
          <a:r>
            <a:rPr lang="en-US" sz="1400" dirty="0"/>
            <a:t> </a:t>
          </a:r>
          <a:r>
            <a:rPr lang="en-US" sz="1400" dirty="0" err="1"/>
            <a:t>sebagai</a:t>
          </a:r>
          <a:r>
            <a:rPr lang="en-US" sz="1400" dirty="0"/>
            <a:t>                      e-waste</a:t>
          </a:r>
        </a:p>
      </dgm:t>
    </dgm:pt>
    <dgm:pt modelId="{5EF6558C-21C8-467B-919F-B3D4215C866E}" type="parTrans" cxnId="{99E7D17C-9A97-4114-8DED-AFABA9869B62}">
      <dgm:prSet/>
      <dgm:spPr/>
      <dgm:t>
        <a:bodyPr/>
        <a:lstStyle/>
        <a:p>
          <a:endParaRPr lang="en-US"/>
        </a:p>
      </dgm:t>
    </dgm:pt>
    <dgm:pt modelId="{FB4EAD86-6749-437E-92FE-294854A3F163}" type="sibTrans" cxnId="{99E7D17C-9A97-4114-8DED-AFABA9869B62}">
      <dgm:prSet/>
      <dgm:spPr/>
      <dgm:t>
        <a:bodyPr/>
        <a:lstStyle/>
        <a:p>
          <a:endParaRPr lang="en-US"/>
        </a:p>
      </dgm:t>
    </dgm:pt>
    <dgm:pt modelId="{A380D1A2-3EB9-43F8-A99C-A3DA10A9FCAC}">
      <dgm:prSet phldrT="[Text]"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 algn="just"/>
          <a:r>
            <a:rPr lang="en-US" sz="1400" b="0" dirty="0" err="1">
              <a:solidFill>
                <a:schemeClr val="bg1"/>
              </a:solidFill>
            </a:rPr>
            <a:t>Komputer</a:t>
          </a:r>
          <a:r>
            <a:rPr lang="en-US" sz="1400" b="0" dirty="0">
              <a:solidFill>
                <a:schemeClr val="bg1"/>
              </a:solidFill>
            </a:rPr>
            <a:t>, </a:t>
          </a:r>
          <a:r>
            <a:rPr lang="en-US" sz="1400" b="0" dirty="0" err="1">
              <a:solidFill>
                <a:schemeClr val="bg1"/>
              </a:solidFill>
            </a:rPr>
            <a:t>Pencetak</a:t>
          </a:r>
          <a:r>
            <a:rPr lang="en-US" sz="1400" b="0" dirty="0">
              <a:solidFill>
                <a:schemeClr val="bg1"/>
              </a:solidFill>
            </a:rPr>
            <a:t>, </a:t>
          </a:r>
          <a:r>
            <a:rPr lang="en-US" sz="1400" b="0" dirty="0" err="1">
              <a:solidFill>
                <a:schemeClr val="bg1"/>
              </a:solidFill>
            </a:rPr>
            <a:t>Pengimbas</a:t>
          </a:r>
          <a:r>
            <a:rPr lang="en-US" sz="1400" b="0" dirty="0">
              <a:solidFill>
                <a:schemeClr val="bg1"/>
              </a:solidFill>
            </a:rPr>
            <a:t>, </a:t>
          </a:r>
          <a:r>
            <a:rPr lang="en-US" sz="1400" b="0" dirty="0" err="1">
              <a:solidFill>
                <a:schemeClr val="bg1"/>
              </a:solidFill>
            </a:rPr>
            <a:t>Televisyen</a:t>
          </a:r>
          <a:r>
            <a:rPr lang="en-US" sz="1400" b="0" dirty="0">
              <a:solidFill>
                <a:schemeClr val="bg1"/>
              </a:solidFill>
            </a:rPr>
            <a:t>, </a:t>
          </a:r>
          <a:r>
            <a:rPr lang="en-US" sz="1400" b="0" dirty="0" err="1">
              <a:solidFill>
                <a:schemeClr val="bg1"/>
              </a:solidFill>
            </a:rPr>
            <a:t>Mesin</a:t>
          </a:r>
          <a:r>
            <a:rPr lang="en-US" sz="1400" b="0" dirty="0">
              <a:solidFill>
                <a:schemeClr val="bg1"/>
              </a:solidFill>
            </a:rPr>
            <a:t> </a:t>
          </a:r>
          <a:r>
            <a:rPr lang="en-US" sz="1400" b="0" dirty="0" err="1">
              <a:solidFill>
                <a:schemeClr val="bg1"/>
              </a:solidFill>
            </a:rPr>
            <a:t>Fotostat</a:t>
          </a:r>
          <a:r>
            <a:rPr lang="en-US" sz="1400" b="0" dirty="0">
              <a:solidFill>
                <a:schemeClr val="bg1"/>
              </a:solidFill>
            </a:rPr>
            <a:t> </a:t>
          </a:r>
          <a:r>
            <a:rPr lang="en-US" sz="1400" b="0" dirty="0" err="1">
              <a:solidFill>
                <a:schemeClr val="bg1"/>
              </a:solidFill>
            </a:rPr>
            <a:t>dan</a:t>
          </a:r>
          <a:r>
            <a:rPr lang="en-US" sz="1400" b="0" dirty="0">
              <a:solidFill>
                <a:schemeClr val="bg1"/>
              </a:solidFill>
            </a:rPr>
            <a:t> </a:t>
          </a:r>
          <a:r>
            <a:rPr lang="en-US" sz="1400" b="0" dirty="0" err="1">
              <a:solidFill>
                <a:schemeClr val="bg1"/>
              </a:solidFill>
            </a:rPr>
            <a:t>telefon</a:t>
          </a:r>
          <a:r>
            <a:rPr lang="en-US" sz="1400" b="0" dirty="0">
              <a:solidFill>
                <a:schemeClr val="bg1"/>
              </a:solidFill>
            </a:rPr>
            <a:t> </a:t>
          </a:r>
          <a:r>
            <a:rPr lang="en-US" sz="1400" b="0" dirty="0" err="1">
              <a:solidFill>
                <a:schemeClr val="bg1"/>
              </a:solidFill>
            </a:rPr>
            <a:t>bimbit</a:t>
          </a:r>
          <a:r>
            <a:rPr lang="en-US" sz="1400" b="0" dirty="0">
              <a:solidFill>
                <a:schemeClr val="bg1"/>
              </a:solidFill>
            </a:rPr>
            <a:t>.</a:t>
          </a:r>
        </a:p>
      </dgm:t>
    </dgm:pt>
    <dgm:pt modelId="{FAB5F5D7-ACBE-4A75-8073-6C3B1A52F9A6}" type="parTrans" cxnId="{0063B566-E759-4963-83CC-01451DC46AC6}">
      <dgm:prSet/>
      <dgm:spPr/>
      <dgm:t>
        <a:bodyPr/>
        <a:lstStyle/>
        <a:p>
          <a:endParaRPr lang="en-US"/>
        </a:p>
      </dgm:t>
    </dgm:pt>
    <dgm:pt modelId="{7D42E9E8-2EAC-4E64-8D9C-8D609681271E}" type="sibTrans" cxnId="{0063B566-E759-4963-83CC-01451DC46AC6}">
      <dgm:prSet/>
      <dgm:spPr/>
      <dgm:t>
        <a:bodyPr/>
        <a:lstStyle/>
        <a:p>
          <a:endParaRPr lang="en-US"/>
        </a:p>
      </dgm:t>
    </dgm:pt>
    <dgm:pt modelId="{6CC0631F-2CEF-43EB-9BEA-BCAF4BDAAA52}" type="pres">
      <dgm:prSet presAssocID="{9331946F-9546-4D79-8ECE-455FCF4C1C4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753980E-420A-4292-A98F-C15F73F5B12D}" type="pres">
      <dgm:prSet presAssocID="{8A573F52-A492-45B9-AAF7-544B4326A21F}" presName="linNode" presStyleCnt="0"/>
      <dgm:spPr/>
    </dgm:pt>
    <dgm:pt modelId="{D4E591D9-1580-41DB-AD84-6AB421FD9345}" type="pres">
      <dgm:prSet presAssocID="{8A573F52-A492-45B9-AAF7-544B4326A21F}" presName="parTx" presStyleLbl="revTx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452353-2851-43EB-8B40-BDB62930B263}" type="pres">
      <dgm:prSet presAssocID="{8A573F52-A492-45B9-AAF7-544B4326A21F}" presName="bracket" presStyleLbl="parChTrans1D1" presStyleIdx="0" presStyleCnt="2"/>
      <dgm:spPr/>
    </dgm:pt>
    <dgm:pt modelId="{03EF4187-5D5C-4447-9C2D-CA272B280F92}" type="pres">
      <dgm:prSet presAssocID="{8A573F52-A492-45B9-AAF7-544B4326A21F}" presName="spH" presStyleCnt="0"/>
      <dgm:spPr/>
    </dgm:pt>
    <dgm:pt modelId="{A0F0FBD1-0B31-432B-A322-6F72D76211F9}" type="pres">
      <dgm:prSet presAssocID="{8A573F52-A492-45B9-AAF7-544B4326A21F}" presName="desTx" presStyleLbl="node1" presStyleIdx="0" presStyleCnt="2" custScaleX="101730" custScaleY="113070" custLinFactNeighborX="-92176" custLinFactNeighborY="-25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5E7842-EF4E-47E3-AC2E-370CD430A482}" type="pres">
      <dgm:prSet presAssocID="{632EF779-FA9D-4420-892C-C178914133A4}" presName="spV" presStyleCnt="0"/>
      <dgm:spPr/>
    </dgm:pt>
    <dgm:pt modelId="{7D6B016C-99F3-4DD6-B669-E10EC568A674}" type="pres">
      <dgm:prSet presAssocID="{309CCAE6-74D6-48B3-9904-4DEF37B7A26C}" presName="linNode" presStyleCnt="0"/>
      <dgm:spPr/>
    </dgm:pt>
    <dgm:pt modelId="{98A13D23-25ED-429F-B358-D10C18ED7826}" type="pres">
      <dgm:prSet presAssocID="{309CCAE6-74D6-48B3-9904-4DEF37B7A26C}" presName="parTx" presStyleLbl="revTx" presStyleIdx="1" presStyleCnt="2" custScaleX="134937" custScaleY="120340" custLinFactNeighborX="-18042" custLinFactNeighborY="-2198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5C169F-60F8-4CFB-993C-B2910F8B26BE}" type="pres">
      <dgm:prSet presAssocID="{309CCAE6-74D6-48B3-9904-4DEF37B7A26C}" presName="bracket" presStyleLbl="parChTrans1D1" presStyleIdx="1" presStyleCnt="2" custLinFactNeighborX="-10983" custLinFactNeighborY="-2403"/>
      <dgm:spPr/>
    </dgm:pt>
    <dgm:pt modelId="{F99529BC-C057-4F7C-B005-7CA7F22DB016}" type="pres">
      <dgm:prSet presAssocID="{309CCAE6-74D6-48B3-9904-4DEF37B7A26C}" presName="spH" presStyleCnt="0"/>
      <dgm:spPr/>
    </dgm:pt>
    <dgm:pt modelId="{60C37A26-24D4-4919-B58B-0BB0AC0BAB34}" type="pres">
      <dgm:prSet presAssocID="{309CCAE6-74D6-48B3-9904-4DEF37B7A26C}" presName="desTx" presStyleLbl="node1" presStyleIdx="1" presStyleCnt="2" custScaleX="138833" custScaleY="49045" custLinFactX="-992" custLinFactNeighborX="-100000" custLinFactNeighborY="-144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063B566-E759-4963-83CC-01451DC46AC6}" srcId="{309CCAE6-74D6-48B3-9904-4DEF37B7A26C}" destId="{A380D1A2-3EB9-43F8-A99C-A3DA10A9FCAC}" srcOrd="0" destOrd="0" parTransId="{FAB5F5D7-ACBE-4A75-8073-6C3B1A52F9A6}" sibTransId="{7D42E9E8-2EAC-4E64-8D9C-8D609681271E}"/>
    <dgm:cxn modelId="{99E7D17C-9A97-4114-8DED-AFABA9869B62}" srcId="{9331946F-9546-4D79-8ECE-455FCF4C1C4B}" destId="{309CCAE6-74D6-48B3-9904-4DEF37B7A26C}" srcOrd="1" destOrd="0" parTransId="{5EF6558C-21C8-467B-919F-B3D4215C866E}" sibTransId="{FB4EAD86-6749-437E-92FE-294854A3F163}"/>
    <dgm:cxn modelId="{D05E9531-D2C2-4B1B-B2AD-5EFEB55B03D9}" type="presOf" srcId="{9331946F-9546-4D79-8ECE-455FCF4C1C4B}" destId="{6CC0631F-2CEF-43EB-9BEA-BCAF4BDAAA52}" srcOrd="0" destOrd="0" presId="urn:diagrams.loki3.com/BracketList+Icon"/>
    <dgm:cxn modelId="{8BD3A25A-F2AC-4291-8CC0-BA3640B72083}" srcId="{9331946F-9546-4D79-8ECE-455FCF4C1C4B}" destId="{8A573F52-A492-45B9-AAF7-544B4326A21F}" srcOrd="0" destOrd="0" parTransId="{D4EC84D0-8DC1-45D0-88FB-94840888F596}" sibTransId="{632EF779-FA9D-4420-892C-C178914133A4}"/>
    <dgm:cxn modelId="{81B42263-F637-47BD-9E37-8248E7665167}" type="presOf" srcId="{A380D1A2-3EB9-43F8-A99C-A3DA10A9FCAC}" destId="{60C37A26-24D4-4919-B58B-0BB0AC0BAB34}" srcOrd="0" destOrd="0" presId="urn:diagrams.loki3.com/BracketList+Icon"/>
    <dgm:cxn modelId="{1615ABCA-6D6E-4B99-B76E-9764C7CC9D2F}" type="presOf" srcId="{8A573F52-A492-45B9-AAF7-544B4326A21F}" destId="{D4E591D9-1580-41DB-AD84-6AB421FD9345}" srcOrd="0" destOrd="0" presId="urn:diagrams.loki3.com/BracketList+Icon"/>
    <dgm:cxn modelId="{A1E91931-3DF6-4E93-AD56-E2CFCBA116B5}" srcId="{8A573F52-A492-45B9-AAF7-544B4326A21F}" destId="{5781320C-1E1F-4CD5-B234-0AF535F98078}" srcOrd="0" destOrd="0" parTransId="{D192FFEB-AA7E-427B-B5A7-3BBDD59A6809}" sibTransId="{DDBAECFC-A9D1-4B4D-B7D0-C1702396FDA8}"/>
    <dgm:cxn modelId="{87200F1F-527F-4E83-B419-A00DFA3428D3}" type="presOf" srcId="{5781320C-1E1F-4CD5-B234-0AF535F98078}" destId="{A0F0FBD1-0B31-432B-A322-6F72D76211F9}" srcOrd="0" destOrd="0" presId="urn:diagrams.loki3.com/BracketList+Icon"/>
    <dgm:cxn modelId="{7FEEBA5B-E4CC-4E3C-9AE4-4E0D82CA0A9A}" type="presOf" srcId="{309CCAE6-74D6-48B3-9904-4DEF37B7A26C}" destId="{98A13D23-25ED-429F-B358-D10C18ED7826}" srcOrd="0" destOrd="0" presId="urn:diagrams.loki3.com/BracketList+Icon"/>
    <dgm:cxn modelId="{0C75593A-0A93-47FE-B8E4-99D056E43EB5}" type="presParOf" srcId="{6CC0631F-2CEF-43EB-9BEA-BCAF4BDAAA52}" destId="{F753980E-420A-4292-A98F-C15F73F5B12D}" srcOrd="0" destOrd="0" presId="urn:diagrams.loki3.com/BracketList+Icon"/>
    <dgm:cxn modelId="{2E95CDE9-BB84-4EDF-B042-3B486893FDF9}" type="presParOf" srcId="{F753980E-420A-4292-A98F-C15F73F5B12D}" destId="{D4E591D9-1580-41DB-AD84-6AB421FD9345}" srcOrd="0" destOrd="0" presId="urn:diagrams.loki3.com/BracketList+Icon"/>
    <dgm:cxn modelId="{8CC0002A-5C23-4A58-A906-48FA86C2084D}" type="presParOf" srcId="{F753980E-420A-4292-A98F-C15F73F5B12D}" destId="{21452353-2851-43EB-8B40-BDB62930B263}" srcOrd="1" destOrd="0" presId="urn:diagrams.loki3.com/BracketList+Icon"/>
    <dgm:cxn modelId="{51974372-8C97-4B1D-BDAA-A4EC03F41F0E}" type="presParOf" srcId="{F753980E-420A-4292-A98F-C15F73F5B12D}" destId="{03EF4187-5D5C-4447-9C2D-CA272B280F92}" srcOrd="2" destOrd="0" presId="urn:diagrams.loki3.com/BracketList+Icon"/>
    <dgm:cxn modelId="{4380D868-09B1-40A9-8ACF-AD64791B80F4}" type="presParOf" srcId="{F753980E-420A-4292-A98F-C15F73F5B12D}" destId="{A0F0FBD1-0B31-432B-A322-6F72D76211F9}" srcOrd="3" destOrd="0" presId="urn:diagrams.loki3.com/BracketList+Icon"/>
    <dgm:cxn modelId="{07EF6850-268E-4590-BC85-86AF7565813C}" type="presParOf" srcId="{6CC0631F-2CEF-43EB-9BEA-BCAF4BDAAA52}" destId="{995E7842-EF4E-47E3-AC2E-370CD430A482}" srcOrd="1" destOrd="0" presId="urn:diagrams.loki3.com/BracketList+Icon"/>
    <dgm:cxn modelId="{14667F68-A2FE-44E2-9E68-4FC35355046A}" type="presParOf" srcId="{6CC0631F-2CEF-43EB-9BEA-BCAF4BDAAA52}" destId="{7D6B016C-99F3-4DD6-B669-E10EC568A674}" srcOrd="2" destOrd="0" presId="urn:diagrams.loki3.com/BracketList+Icon"/>
    <dgm:cxn modelId="{81E13A17-7EA5-425F-9517-8F1BA247C581}" type="presParOf" srcId="{7D6B016C-99F3-4DD6-B669-E10EC568A674}" destId="{98A13D23-25ED-429F-B358-D10C18ED7826}" srcOrd="0" destOrd="0" presId="urn:diagrams.loki3.com/BracketList+Icon"/>
    <dgm:cxn modelId="{E8EC29B1-37D4-43F1-8259-7346A9637BDE}" type="presParOf" srcId="{7D6B016C-99F3-4DD6-B669-E10EC568A674}" destId="{D25C169F-60F8-4CFB-993C-B2910F8B26BE}" srcOrd="1" destOrd="0" presId="urn:diagrams.loki3.com/BracketList+Icon"/>
    <dgm:cxn modelId="{149290CF-1510-4BBE-BD7D-597AF75B84D5}" type="presParOf" srcId="{7D6B016C-99F3-4DD6-B669-E10EC568A674}" destId="{F99529BC-C057-4F7C-B005-7CA7F22DB016}" srcOrd="2" destOrd="0" presId="urn:diagrams.loki3.com/BracketList+Icon"/>
    <dgm:cxn modelId="{E2054DF0-6F87-4FAB-8DEB-9C83809FA824}" type="presParOf" srcId="{7D6B016C-99F3-4DD6-B669-E10EC568A674}" destId="{60C37A26-24D4-4919-B58B-0BB0AC0BAB34}" srcOrd="3" destOrd="0" presId="urn:diagrams.loki3.com/BracketLis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50413AF7-21EB-4A6A-85C6-A1E6B2B14C97}" type="doc">
      <dgm:prSet loTypeId="urn:microsoft.com/office/officeart/2005/8/layout/pyramid2" loCatId="list" qsTypeId="urn:microsoft.com/office/officeart/2005/8/quickstyle/simple1" qsCatId="simple" csTypeId="urn:microsoft.com/office/officeart/2005/8/colors/colorful4" csCatId="colorful" phldr="1"/>
      <dgm:spPr/>
    </dgm:pt>
    <dgm:pt modelId="{36FCF4B6-DFFE-40BD-ACA9-8742D2422A92}">
      <dgm:prSet phldrT="[Text]" custT="1"/>
      <dgm:spPr/>
      <dgm:t>
        <a:bodyPr/>
        <a:lstStyle/>
        <a:p>
          <a:pPr algn="just"/>
          <a:r>
            <a:rPr lang="en-US" sz="1800" dirty="0" err="1"/>
            <a:t>Apa-apa</a:t>
          </a:r>
          <a:r>
            <a:rPr lang="en-US" sz="1800" dirty="0"/>
            <a:t> </a:t>
          </a:r>
          <a:r>
            <a:rPr lang="en-US" sz="1800" dirty="0" err="1"/>
            <a:t>bahan</a:t>
          </a:r>
          <a:r>
            <a:rPr lang="en-US" sz="1800" dirty="0"/>
            <a:t> </a:t>
          </a:r>
          <a:r>
            <a:rPr lang="en-US" sz="1800" dirty="0" err="1"/>
            <a:t>sekerap</a:t>
          </a:r>
          <a:r>
            <a:rPr lang="en-US" sz="1800" dirty="0"/>
            <a:t> </a:t>
          </a:r>
          <a:r>
            <a:rPr lang="en-US" sz="1800" dirty="0" err="1"/>
            <a:t>atau</a:t>
          </a:r>
          <a:r>
            <a:rPr lang="en-US" sz="1800" dirty="0"/>
            <a:t> </a:t>
          </a:r>
          <a:r>
            <a:rPr lang="en-US" sz="1800" dirty="0" err="1"/>
            <a:t>benda</a:t>
          </a:r>
          <a:r>
            <a:rPr lang="en-US" sz="1800" dirty="0"/>
            <a:t> </a:t>
          </a:r>
          <a:r>
            <a:rPr lang="en-US" sz="1800" dirty="0" err="1"/>
            <a:t>lebihan</a:t>
          </a:r>
          <a:r>
            <a:rPr lang="en-US" sz="1800" dirty="0"/>
            <a:t>  lain yang </a:t>
          </a:r>
          <a:r>
            <a:rPr lang="en-US" sz="1800" dirty="0" err="1"/>
            <a:t>tidak</a:t>
          </a:r>
          <a:r>
            <a:rPr lang="en-US" sz="1800" dirty="0"/>
            <a:t> </a:t>
          </a:r>
          <a:r>
            <a:rPr lang="en-US" sz="1800" dirty="0" err="1"/>
            <a:t>dikehendaki</a:t>
          </a:r>
          <a:r>
            <a:rPr lang="en-US" sz="1800" dirty="0"/>
            <a:t> </a:t>
          </a:r>
          <a:r>
            <a:rPr lang="en-US" sz="1800" dirty="0" err="1"/>
            <a:t>atau</a:t>
          </a:r>
          <a:r>
            <a:rPr lang="en-US" sz="1800" dirty="0"/>
            <a:t> </a:t>
          </a:r>
          <a:r>
            <a:rPr lang="en-US" sz="1800" dirty="0" err="1"/>
            <a:t>keluaran</a:t>
          </a:r>
          <a:r>
            <a:rPr lang="en-US" sz="1800" dirty="0"/>
            <a:t> yang </a:t>
          </a:r>
          <a:r>
            <a:rPr lang="en-US" sz="1800" dirty="0" err="1"/>
            <a:t>ditolak</a:t>
          </a:r>
          <a:r>
            <a:rPr lang="en-US" sz="1800" dirty="0"/>
            <a:t> yang </a:t>
          </a:r>
          <a:r>
            <a:rPr lang="en-US" sz="1800" dirty="0" err="1"/>
            <a:t>timbul</a:t>
          </a:r>
          <a:r>
            <a:rPr lang="en-US" sz="1800" dirty="0"/>
            <a:t> </a:t>
          </a:r>
          <a:r>
            <a:rPr lang="en-US" sz="1800" dirty="0" err="1"/>
            <a:t>daripada</a:t>
          </a:r>
          <a:r>
            <a:rPr lang="en-US" sz="1800" dirty="0"/>
            <a:t> </a:t>
          </a:r>
          <a:r>
            <a:rPr lang="en-US" sz="1800" dirty="0" err="1"/>
            <a:t>penggunaan</a:t>
          </a:r>
          <a:r>
            <a:rPr lang="en-US" sz="1800" dirty="0"/>
            <a:t> </a:t>
          </a:r>
          <a:r>
            <a:rPr lang="en-US" sz="1800" dirty="0" err="1"/>
            <a:t>apa-apa</a:t>
          </a:r>
          <a:r>
            <a:rPr lang="en-US" sz="1800" dirty="0"/>
            <a:t> proses. </a:t>
          </a:r>
        </a:p>
      </dgm:t>
    </dgm:pt>
    <dgm:pt modelId="{41800B2E-D5C9-4747-9479-6C650EF72170}" type="parTrans" cxnId="{13B01EEA-BF8F-4706-B166-A05BE4A00455}">
      <dgm:prSet/>
      <dgm:spPr/>
      <dgm:t>
        <a:bodyPr/>
        <a:lstStyle/>
        <a:p>
          <a:endParaRPr lang="en-US"/>
        </a:p>
      </dgm:t>
    </dgm:pt>
    <dgm:pt modelId="{50F00729-BDFF-4608-B314-8245B7E09E99}" type="sibTrans" cxnId="{13B01EEA-BF8F-4706-B166-A05BE4A00455}">
      <dgm:prSet/>
      <dgm:spPr/>
      <dgm:t>
        <a:bodyPr/>
        <a:lstStyle/>
        <a:p>
          <a:endParaRPr lang="en-US"/>
        </a:p>
      </dgm:t>
    </dgm:pt>
    <dgm:pt modelId="{921F02FE-A006-4A51-9149-9636E9C4E053}">
      <dgm:prSet phldrT="[Text]" custT="1"/>
      <dgm:spPr/>
      <dgm:t>
        <a:bodyPr/>
        <a:lstStyle/>
        <a:p>
          <a:pPr algn="just"/>
          <a:r>
            <a:rPr lang="en-US" sz="1800" dirty="0" err="1"/>
            <a:t>Apa-apa</a:t>
          </a:r>
          <a:r>
            <a:rPr lang="en-US" sz="1800" dirty="0"/>
            <a:t> </a:t>
          </a:r>
          <a:r>
            <a:rPr lang="en-US" sz="1800" dirty="0" err="1"/>
            <a:t>benda</a:t>
          </a:r>
          <a:r>
            <a:rPr lang="en-US" sz="1800" dirty="0"/>
            <a:t> yang </a:t>
          </a:r>
          <a:r>
            <a:rPr lang="en-US" sz="1800" dirty="0" err="1"/>
            <a:t>dikehendaki</a:t>
          </a:r>
          <a:r>
            <a:rPr lang="en-US" sz="1800" dirty="0"/>
            <a:t> </a:t>
          </a:r>
          <a:r>
            <a:rPr lang="en-US" sz="1800" dirty="0" err="1"/>
            <a:t>dilupuskan</a:t>
          </a:r>
          <a:r>
            <a:rPr lang="en-US" sz="1800" dirty="0"/>
            <a:t> </a:t>
          </a:r>
          <a:r>
            <a:rPr lang="en-US" sz="1800" dirty="0" err="1"/>
            <a:t>kerana</a:t>
          </a:r>
          <a:r>
            <a:rPr lang="en-US" sz="1800" dirty="0"/>
            <a:t> </a:t>
          </a:r>
          <a:r>
            <a:rPr lang="en-US" sz="1800" dirty="0" err="1" smtClean="0"/>
            <a:t>sudah</a:t>
          </a:r>
          <a:r>
            <a:rPr lang="en-US" sz="1800" dirty="0" smtClean="0"/>
            <a:t> </a:t>
          </a:r>
          <a:r>
            <a:rPr lang="en-US" sz="1800" dirty="0" err="1"/>
            <a:t>pecah</a:t>
          </a:r>
          <a:r>
            <a:rPr lang="en-US" sz="1800" dirty="0"/>
            <a:t>, </a:t>
          </a:r>
          <a:r>
            <a:rPr lang="en-US" sz="1800" dirty="0" err="1"/>
            <a:t>lusuh</a:t>
          </a:r>
          <a:r>
            <a:rPr lang="en-US" sz="1800" dirty="0"/>
            <a:t>, </a:t>
          </a:r>
          <a:r>
            <a:rPr lang="en-US" sz="1800" dirty="0" err="1"/>
            <a:t>tercemar</a:t>
          </a:r>
          <a:r>
            <a:rPr lang="en-US" sz="1800" dirty="0"/>
            <a:t> </a:t>
          </a:r>
          <a:r>
            <a:rPr lang="en-US" sz="1800" dirty="0" err="1"/>
            <a:t>atau</a:t>
          </a:r>
          <a:r>
            <a:rPr lang="en-US" sz="1800" dirty="0"/>
            <a:t> </a:t>
          </a:r>
          <a:r>
            <a:rPr lang="en-US" sz="1800" dirty="0" err="1"/>
            <a:t>selainnya</a:t>
          </a:r>
          <a:r>
            <a:rPr lang="en-US" sz="1800" dirty="0"/>
            <a:t> </a:t>
          </a:r>
          <a:r>
            <a:rPr lang="en-US" sz="1800" dirty="0" err="1"/>
            <a:t>rosak</a:t>
          </a:r>
          <a:r>
            <a:rPr lang="en-US" sz="1800" dirty="0"/>
            <a:t>.</a:t>
          </a:r>
        </a:p>
      </dgm:t>
    </dgm:pt>
    <dgm:pt modelId="{CB37D5FB-44FF-4098-85B7-215B0EC8EE67}" type="parTrans" cxnId="{60671B0E-DB1F-4C3F-8343-C7F76E0F1102}">
      <dgm:prSet/>
      <dgm:spPr/>
      <dgm:t>
        <a:bodyPr/>
        <a:lstStyle/>
        <a:p>
          <a:endParaRPr lang="en-US"/>
        </a:p>
      </dgm:t>
    </dgm:pt>
    <dgm:pt modelId="{5DDD9AA5-0CC4-4C26-99FA-632BEA88AE17}" type="sibTrans" cxnId="{60671B0E-DB1F-4C3F-8343-C7F76E0F1102}">
      <dgm:prSet/>
      <dgm:spPr/>
      <dgm:t>
        <a:bodyPr/>
        <a:lstStyle/>
        <a:p>
          <a:endParaRPr lang="en-US"/>
        </a:p>
      </dgm:t>
    </dgm:pt>
    <dgm:pt modelId="{57D8EF2E-E8BD-401F-B9DF-9860FEA1052D}">
      <dgm:prSet phldrT="[Text]" custT="1"/>
      <dgm:spPr/>
      <dgm:t>
        <a:bodyPr/>
        <a:lstStyle/>
        <a:p>
          <a:pPr algn="just"/>
          <a:r>
            <a:rPr lang="en-US" sz="1800" dirty="0" err="1"/>
            <a:t>Apa-apa</a:t>
          </a:r>
          <a:r>
            <a:rPr lang="en-US" sz="1800" dirty="0"/>
            <a:t> </a:t>
          </a:r>
          <a:r>
            <a:rPr lang="en-US" sz="1800" dirty="0" err="1"/>
            <a:t>bahan</a:t>
          </a:r>
          <a:r>
            <a:rPr lang="en-US" sz="1800" dirty="0"/>
            <a:t> lain yang </a:t>
          </a:r>
          <a:r>
            <a:rPr lang="en-US" sz="1800" dirty="0" err="1"/>
            <a:t>mengikut</a:t>
          </a:r>
          <a:r>
            <a:rPr lang="en-US" sz="1800" dirty="0"/>
            <a:t> </a:t>
          </a:r>
          <a:r>
            <a:rPr lang="en-US" sz="1800" dirty="0" err="1"/>
            <a:t>Akta</a:t>
          </a:r>
          <a:r>
            <a:rPr lang="en-US" sz="1800" dirty="0"/>
            <a:t> </a:t>
          </a:r>
          <a:r>
            <a:rPr lang="en-US" sz="1800" dirty="0" err="1"/>
            <a:t>ini</a:t>
          </a:r>
          <a:r>
            <a:rPr lang="en-US" sz="1800" dirty="0"/>
            <a:t> </a:t>
          </a:r>
          <a:r>
            <a:rPr lang="en-US" sz="1800" dirty="0" err="1"/>
            <a:t>atau</a:t>
          </a:r>
          <a:r>
            <a:rPr lang="en-US" sz="1800" dirty="0"/>
            <a:t> </a:t>
          </a:r>
          <a:r>
            <a:rPr lang="en-US" sz="1800" dirty="0" smtClean="0"/>
            <a:t>mana-mana </a:t>
          </a:r>
          <a:r>
            <a:rPr lang="en-US" sz="1800" dirty="0" err="1"/>
            <a:t>undang-undang</a:t>
          </a:r>
          <a:r>
            <a:rPr lang="en-US" sz="1800" dirty="0"/>
            <a:t> </a:t>
          </a:r>
          <a:r>
            <a:rPr lang="en-US" sz="1800" dirty="0" err="1"/>
            <a:t>bertulis</a:t>
          </a:r>
          <a:r>
            <a:rPr lang="en-US" sz="1800" dirty="0"/>
            <a:t> lain </a:t>
          </a:r>
          <a:r>
            <a:rPr lang="en-US" sz="1800" dirty="0" err="1"/>
            <a:t>dikehendaki</a:t>
          </a:r>
          <a:r>
            <a:rPr lang="en-US" sz="1800" dirty="0"/>
            <a:t> </a:t>
          </a:r>
          <a:r>
            <a:rPr lang="en-US" sz="1800" dirty="0" err="1"/>
            <a:t>oleh</a:t>
          </a:r>
          <a:r>
            <a:rPr lang="en-US" sz="1800" dirty="0"/>
            <a:t> </a:t>
          </a:r>
          <a:r>
            <a:rPr lang="en-US" sz="1800" dirty="0" err="1"/>
            <a:t>pihak</a:t>
          </a:r>
          <a:r>
            <a:rPr lang="en-US" sz="1800" dirty="0"/>
            <a:t> </a:t>
          </a:r>
          <a:r>
            <a:rPr lang="en-US" sz="1800" dirty="0" err="1"/>
            <a:t>berkuasa</a:t>
          </a:r>
          <a:r>
            <a:rPr lang="en-US" sz="1800" dirty="0"/>
            <a:t> yang </a:t>
          </a:r>
          <a:r>
            <a:rPr lang="en-US" sz="1800" dirty="0" err="1"/>
            <a:t>dilupuskan</a:t>
          </a:r>
          <a:r>
            <a:rPr lang="en-US" sz="1800" dirty="0"/>
            <a:t>.</a:t>
          </a:r>
        </a:p>
      </dgm:t>
    </dgm:pt>
    <dgm:pt modelId="{5FA8CBFD-F383-462A-B90D-5CB0A37BDB5F}" type="parTrans" cxnId="{C8DE6E4C-E1F8-4BC7-B5FF-13A20095A9FC}">
      <dgm:prSet/>
      <dgm:spPr/>
      <dgm:t>
        <a:bodyPr/>
        <a:lstStyle/>
        <a:p>
          <a:endParaRPr lang="en-US"/>
        </a:p>
      </dgm:t>
    </dgm:pt>
    <dgm:pt modelId="{47AACDA1-C89A-4822-A028-ADEBCE02C57D}" type="sibTrans" cxnId="{C8DE6E4C-E1F8-4BC7-B5FF-13A20095A9FC}">
      <dgm:prSet/>
      <dgm:spPr/>
      <dgm:t>
        <a:bodyPr/>
        <a:lstStyle/>
        <a:p>
          <a:endParaRPr lang="en-US"/>
        </a:p>
      </dgm:t>
    </dgm:pt>
    <dgm:pt modelId="{FF64FC87-24FC-4B47-B973-D511C9FC4378}" type="pres">
      <dgm:prSet presAssocID="{50413AF7-21EB-4A6A-85C6-A1E6B2B14C97}" presName="compositeShape" presStyleCnt="0">
        <dgm:presLayoutVars>
          <dgm:dir/>
          <dgm:resizeHandles/>
        </dgm:presLayoutVars>
      </dgm:prSet>
      <dgm:spPr/>
    </dgm:pt>
    <dgm:pt modelId="{DB80B33D-6E12-4B88-8560-422F814FADBC}" type="pres">
      <dgm:prSet presAssocID="{50413AF7-21EB-4A6A-85C6-A1E6B2B14C97}" presName="pyramid" presStyleLbl="node1" presStyleIdx="0" presStyleCnt="1" custLinFactNeighborX="19009" custLinFactNeighborY="1286"/>
      <dgm:spPr>
        <a:solidFill>
          <a:schemeClr val="tx1">
            <a:lumMod val="50000"/>
            <a:lumOff val="50000"/>
          </a:schemeClr>
        </a:solidFill>
      </dgm:spPr>
    </dgm:pt>
    <dgm:pt modelId="{640B36D5-E971-4699-AB1C-4541C060605F}" type="pres">
      <dgm:prSet presAssocID="{50413AF7-21EB-4A6A-85C6-A1E6B2B14C97}" presName="theList" presStyleCnt="0"/>
      <dgm:spPr/>
    </dgm:pt>
    <dgm:pt modelId="{E46A6187-E2AC-4535-B5C3-4F2393341C4E}" type="pres">
      <dgm:prSet presAssocID="{36FCF4B6-DFFE-40BD-ACA9-8742D2422A92}" presName="aNode" presStyleLbl="fgAcc1" presStyleIdx="0" presStyleCnt="3" custScaleX="202725" custScaleY="110644" custLinFactY="-5591" custLinFactNeighborX="-14906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51FB45-5EB8-4B26-BBE1-C07F689A8DCA}" type="pres">
      <dgm:prSet presAssocID="{36FCF4B6-DFFE-40BD-ACA9-8742D2422A92}" presName="aSpace" presStyleCnt="0"/>
      <dgm:spPr/>
    </dgm:pt>
    <dgm:pt modelId="{22EB2087-BDFF-4729-A43C-D3008CA14413}" type="pres">
      <dgm:prSet presAssocID="{921F02FE-A006-4A51-9149-9636E9C4E053}" presName="aNode" presStyleLbl="fgAcc1" presStyleIdx="1" presStyleCnt="3" custScaleX="205829" custScaleY="102586" custLinFactNeighborX="-14034" custLinFactNeighborY="-935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80D6C5-AC7E-4EBD-B54A-CB62CD15A780}" type="pres">
      <dgm:prSet presAssocID="{921F02FE-A006-4A51-9149-9636E9C4E053}" presName="aSpace" presStyleCnt="0"/>
      <dgm:spPr/>
    </dgm:pt>
    <dgm:pt modelId="{791EC44D-30FA-4C31-B667-9A93E2768088}" type="pres">
      <dgm:prSet presAssocID="{57D8EF2E-E8BD-401F-B9DF-9860FEA1052D}" presName="aNode" presStyleLbl="fgAcc1" presStyleIdx="2" presStyleCnt="3" custScaleX="205478" custScaleY="134540" custLinFactNeighborX="-15096" custLinFactNeighborY="-434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86D5B9-3946-464D-B436-753F6070A757}" type="pres">
      <dgm:prSet presAssocID="{57D8EF2E-E8BD-401F-B9DF-9860FEA1052D}" presName="aSpace" presStyleCnt="0"/>
      <dgm:spPr/>
    </dgm:pt>
  </dgm:ptLst>
  <dgm:cxnLst>
    <dgm:cxn modelId="{ADD8B3F2-F7F0-4FB7-ABD9-D5DC74D4BDA2}" type="presOf" srcId="{921F02FE-A006-4A51-9149-9636E9C4E053}" destId="{22EB2087-BDFF-4729-A43C-D3008CA14413}" srcOrd="0" destOrd="0" presId="urn:microsoft.com/office/officeart/2005/8/layout/pyramid2"/>
    <dgm:cxn modelId="{A7179243-E9B4-4884-8251-C4919CFBCC60}" type="presOf" srcId="{36FCF4B6-DFFE-40BD-ACA9-8742D2422A92}" destId="{E46A6187-E2AC-4535-B5C3-4F2393341C4E}" srcOrd="0" destOrd="0" presId="urn:microsoft.com/office/officeart/2005/8/layout/pyramid2"/>
    <dgm:cxn modelId="{7C16C1ED-ED94-4C74-A1AF-5E5F052B5C14}" type="presOf" srcId="{50413AF7-21EB-4A6A-85C6-A1E6B2B14C97}" destId="{FF64FC87-24FC-4B47-B973-D511C9FC4378}" srcOrd="0" destOrd="0" presId="urn:microsoft.com/office/officeart/2005/8/layout/pyramid2"/>
    <dgm:cxn modelId="{13B01EEA-BF8F-4706-B166-A05BE4A00455}" srcId="{50413AF7-21EB-4A6A-85C6-A1E6B2B14C97}" destId="{36FCF4B6-DFFE-40BD-ACA9-8742D2422A92}" srcOrd="0" destOrd="0" parTransId="{41800B2E-D5C9-4747-9479-6C650EF72170}" sibTransId="{50F00729-BDFF-4608-B314-8245B7E09E99}"/>
    <dgm:cxn modelId="{60671B0E-DB1F-4C3F-8343-C7F76E0F1102}" srcId="{50413AF7-21EB-4A6A-85C6-A1E6B2B14C97}" destId="{921F02FE-A006-4A51-9149-9636E9C4E053}" srcOrd="1" destOrd="0" parTransId="{CB37D5FB-44FF-4098-85B7-215B0EC8EE67}" sibTransId="{5DDD9AA5-0CC4-4C26-99FA-632BEA88AE17}"/>
    <dgm:cxn modelId="{8EC13176-E92F-4D7B-8689-715315F2E11A}" type="presOf" srcId="{57D8EF2E-E8BD-401F-B9DF-9860FEA1052D}" destId="{791EC44D-30FA-4C31-B667-9A93E2768088}" srcOrd="0" destOrd="0" presId="urn:microsoft.com/office/officeart/2005/8/layout/pyramid2"/>
    <dgm:cxn modelId="{C8DE6E4C-E1F8-4BC7-B5FF-13A20095A9FC}" srcId="{50413AF7-21EB-4A6A-85C6-A1E6B2B14C97}" destId="{57D8EF2E-E8BD-401F-B9DF-9860FEA1052D}" srcOrd="2" destOrd="0" parTransId="{5FA8CBFD-F383-462A-B90D-5CB0A37BDB5F}" sibTransId="{47AACDA1-C89A-4822-A028-ADEBCE02C57D}"/>
    <dgm:cxn modelId="{87C0B1D7-7B47-47B7-AD9C-5E4D1E299D0D}" type="presParOf" srcId="{FF64FC87-24FC-4B47-B973-D511C9FC4378}" destId="{DB80B33D-6E12-4B88-8560-422F814FADBC}" srcOrd="0" destOrd="0" presId="urn:microsoft.com/office/officeart/2005/8/layout/pyramid2"/>
    <dgm:cxn modelId="{BE01E4D4-1B5B-496C-A60A-5F1577549832}" type="presParOf" srcId="{FF64FC87-24FC-4B47-B973-D511C9FC4378}" destId="{640B36D5-E971-4699-AB1C-4541C060605F}" srcOrd="1" destOrd="0" presId="urn:microsoft.com/office/officeart/2005/8/layout/pyramid2"/>
    <dgm:cxn modelId="{D58BEE81-32AE-405C-8E9F-12F93708011A}" type="presParOf" srcId="{640B36D5-E971-4699-AB1C-4541C060605F}" destId="{E46A6187-E2AC-4535-B5C3-4F2393341C4E}" srcOrd="0" destOrd="0" presId="urn:microsoft.com/office/officeart/2005/8/layout/pyramid2"/>
    <dgm:cxn modelId="{2B06BE5A-6F95-450A-BB5E-54102E56A1D2}" type="presParOf" srcId="{640B36D5-E971-4699-AB1C-4541C060605F}" destId="{DC51FB45-5EB8-4B26-BBE1-C07F689A8DCA}" srcOrd="1" destOrd="0" presId="urn:microsoft.com/office/officeart/2005/8/layout/pyramid2"/>
    <dgm:cxn modelId="{AF529224-BF25-4158-B2FB-49DCB0660C0C}" type="presParOf" srcId="{640B36D5-E971-4699-AB1C-4541C060605F}" destId="{22EB2087-BDFF-4729-A43C-D3008CA14413}" srcOrd="2" destOrd="0" presId="urn:microsoft.com/office/officeart/2005/8/layout/pyramid2"/>
    <dgm:cxn modelId="{B4F1C776-49C7-42BD-A37E-E3710AC175AC}" type="presParOf" srcId="{640B36D5-E971-4699-AB1C-4541C060605F}" destId="{CA80D6C5-AC7E-4EBD-B54A-CB62CD15A780}" srcOrd="3" destOrd="0" presId="urn:microsoft.com/office/officeart/2005/8/layout/pyramid2"/>
    <dgm:cxn modelId="{EC6FF43A-6705-47A6-A812-5A30F4F53174}" type="presParOf" srcId="{640B36D5-E971-4699-AB1C-4541C060605F}" destId="{791EC44D-30FA-4C31-B667-9A93E2768088}" srcOrd="4" destOrd="0" presId="urn:microsoft.com/office/officeart/2005/8/layout/pyramid2"/>
    <dgm:cxn modelId="{E6081E65-F003-45F2-A65A-69465E352A0B}" type="presParOf" srcId="{640B36D5-E971-4699-AB1C-4541C060605F}" destId="{AB86D5B9-3946-464D-B436-753F6070A757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E9DFBAC2-0E53-40FF-A478-82BB78707C68}" type="doc">
      <dgm:prSet loTypeId="urn:microsoft.com/office/officeart/2005/8/layout/vList6" loCatId="list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E1DD4BAC-C304-4A99-AA47-C8EB7415324F}">
      <dgm:prSet phldrT="[Text]"/>
      <dgm:spPr/>
      <dgm:t>
        <a:bodyPr/>
        <a:lstStyle/>
        <a:p>
          <a:r>
            <a:rPr lang="en-US" b="1" dirty="0"/>
            <a:t>Kos </a:t>
          </a:r>
          <a:r>
            <a:rPr lang="en-US" b="1" dirty="0" err="1"/>
            <a:t>Pengendalian</a:t>
          </a:r>
          <a:r>
            <a:rPr lang="en-US" b="1" dirty="0"/>
            <a:t> </a:t>
          </a:r>
        </a:p>
      </dgm:t>
    </dgm:pt>
    <dgm:pt modelId="{A042B2AD-7763-491F-AB15-ABEEEF5BF592}" type="parTrans" cxnId="{437EFCE9-FFAB-471C-AD81-FB55ACC6309B}">
      <dgm:prSet/>
      <dgm:spPr/>
      <dgm:t>
        <a:bodyPr/>
        <a:lstStyle/>
        <a:p>
          <a:endParaRPr lang="en-US"/>
        </a:p>
      </dgm:t>
    </dgm:pt>
    <dgm:pt modelId="{A429288A-B9B9-427A-8C0B-EBBC94C1100B}" type="sibTrans" cxnId="{437EFCE9-FFAB-471C-AD81-FB55ACC6309B}">
      <dgm:prSet/>
      <dgm:spPr/>
      <dgm:t>
        <a:bodyPr/>
        <a:lstStyle/>
        <a:p>
          <a:endParaRPr lang="en-US"/>
        </a:p>
      </dgm:t>
    </dgm:pt>
    <dgm:pt modelId="{B7B80268-40F5-48B7-B376-735DB9DC2D2F}">
      <dgm:prSet phldrT="[Text]"/>
      <dgm:spPr/>
      <dgm:t>
        <a:bodyPr/>
        <a:lstStyle/>
        <a:p>
          <a:r>
            <a:rPr lang="en-US" dirty="0"/>
            <a:t>Kos </a:t>
          </a:r>
          <a:r>
            <a:rPr lang="en-US" dirty="0" err="1"/>
            <a:t>pengendalian</a:t>
          </a:r>
          <a:r>
            <a:rPr lang="en-US" dirty="0"/>
            <a:t> </a:t>
          </a:r>
          <a:r>
            <a:rPr lang="en-US" dirty="0" err="1"/>
            <a:t>pelupusan</a:t>
          </a:r>
          <a:r>
            <a:rPr lang="en-US" dirty="0"/>
            <a:t> </a:t>
          </a:r>
          <a:r>
            <a:rPr lang="en-US" dirty="0" err="1"/>
            <a:t>hendaklah</a:t>
          </a:r>
          <a:r>
            <a:rPr lang="en-US" dirty="0"/>
            <a:t> </a:t>
          </a:r>
          <a:r>
            <a:rPr lang="en-US" dirty="0" err="1"/>
            <a:t>ditanggung</a:t>
          </a:r>
          <a:r>
            <a:rPr lang="en-US" dirty="0"/>
            <a:t> </a:t>
          </a:r>
          <a:r>
            <a:rPr lang="en-US" dirty="0" err="1"/>
            <a:t>oleh</a:t>
          </a:r>
          <a:r>
            <a:rPr lang="en-US" dirty="0"/>
            <a:t> </a:t>
          </a:r>
          <a:r>
            <a:rPr lang="en-US" dirty="0" err="1"/>
            <a:t>Kementerian</a:t>
          </a:r>
          <a:r>
            <a:rPr lang="en-US" dirty="0"/>
            <a:t>/</a:t>
          </a:r>
          <a:r>
            <a:rPr lang="en-US" dirty="0" err="1"/>
            <a:t>Jabatan</a:t>
          </a:r>
          <a:r>
            <a:rPr lang="en-US" dirty="0"/>
            <a:t> yang </a:t>
          </a:r>
          <a:r>
            <a:rPr lang="en-US" dirty="0" err="1"/>
            <a:t>melupuskan</a:t>
          </a:r>
          <a:r>
            <a:rPr lang="en-US" dirty="0"/>
            <a:t> </a:t>
          </a:r>
          <a:r>
            <a:rPr lang="en-US" dirty="0" err="1"/>
            <a:t>Aset</a:t>
          </a:r>
          <a:r>
            <a:rPr lang="en-US" dirty="0"/>
            <a:t> </a:t>
          </a:r>
          <a:r>
            <a:rPr lang="en-US" dirty="0" err="1"/>
            <a:t>Alih</a:t>
          </a:r>
          <a:r>
            <a:rPr lang="en-US" dirty="0"/>
            <a:t> </a:t>
          </a:r>
          <a:r>
            <a:rPr lang="en-US" dirty="0" err="1"/>
            <a:t>tersebut</a:t>
          </a:r>
          <a:r>
            <a:rPr lang="en-US" dirty="0"/>
            <a:t>.</a:t>
          </a:r>
        </a:p>
      </dgm:t>
    </dgm:pt>
    <dgm:pt modelId="{AC559661-8FA9-4EC7-8B90-87104F372B4E}" type="parTrans" cxnId="{7A79EA70-5285-408A-82B2-A172249CE077}">
      <dgm:prSet/>
      <dgm:spPr/>
      <dgm:t>
        <a:bodyPr/>
        <a:lstStyle/>
        <a:p>
          <a:endParaRPr lang="en-US"/>
        </a:p>
      </dgm:t>
    </dgm:pt>
    <dgm:pt modelId="{28149B00-E2DE-4660-8139-E1BD7D2FA86F}" type="sibTrans" cxnId="{7A79EA70-5285-408A-82B2-A172249CE077}">
      <dgm:prSet/>
      <dgm:spPr/>
      <dgm:t>
        <a:bodyPr/>
        <a:lstStyle/>
        <a:p>
          <a:endParaRPr lang="en-US"/>
        </a:p>
      </dgm:t>
    </dgm:pt>
    <dgm:pt modelId="{78F81E0A-B92F-4B21-9D47-55A7B4A60355}">
      <dgm:prSet phldrT="[Text]"/>
      <dgm:spPr/>
      <dgm:t>
        <a:bodyPr/>
        <a:lstStyle/>
        <a:p>
          <a:r>
            <a:rPr lang="en-US" b="1" dirty="0" err="1"/>
            <a:t>Keterangan</a:t>
          </a:r>
          <a:r>
            <a:rPr lang="en-US" b="1" dirty="0"/>
            <a:t> </a:t>
          </a:r>
          <a:r>
            <a:rPr lang="en-US" b="1" dirty="0" err="1"/>
            <a:t>Lanjut</a:t>
          </a:r>
          <a:r>
            <a:rPr lang="en-US" b="1" dirty="0"/>
            <a:t> </a:t>
          </a:r>
          <a:r>
            <a:rPr lang="en-US" b="1" dirty="0" err="1"/>
            <a:t>dan</a:t>
          </a:r>
          <a:r>
            <a:rPr lang="en-US" b="1" dirty="0"/>
            <a:t> </a:t>
          </a:r>
          <a:r>
            <a:rPr lang="en-US" b="1" dirty="0" err="1"/>
            <a:t>Pertanyaan</a:t>
          </a:r>
          <a:r>
            <a:rPr lang="en-US" b="1" dirty="0"/>
            <a:t> </a:t>
          </a:r>
        </a:p>
      </dgm:t>
    </dgm:pt>
    <dgm:pt modelId="{E6448C97-8E8F-4B13-8185-44BAD143BFBE}" type="parTrans" cxnId="{2FBE006A-A9B1-4343-8073-7042E1532112}">
      <dgm:prSet/>
      <dgm:spPr/>
      <dgm:t>
        <a:bodyPr/>
        <a:lstStyle/>
        <a:p>
          <a:endParaRPr lang="en-US"/>
        </a:p>
      </dgm:t>
    </dgm:pt>
    <dgm:pt modelId="{782B07B8-C625-4429-A69D-18E380203401}" type="sibTrans" cxnId="{2FBE006A-A9B1-4343-8073-7042E1532112}">
      <dgm:prSet/>
      <dgm:spPr/>
      <dgm:t>
        <a:bodyPr/>
        <a:lstStyle/>
        <a:p>
          <a:endParaRPr lang="en-US"/>
        </a:p>
      </dgm:t>
    </dgm:pt>
    <dgm:pt modelId="{66612045-FBCD-4185-B4D4-84FFC5351AC5}">
      <dgm:prSet phldrT="[Text]"/>
      <dgm:spPr/>
      <dgm:t>
        <a:bodyPr/>
        <a:lstStyle/>
        <a:p>
          <a:r>
            <a:rPr lang="en-US" dirty="0" err="1"/>
            <a:t>Kementerian</a:t>
          </a:r>
          <a:r>
            <a:rPr lang="en-US" dirty="0"/>
            <a:t>/</a:t>
          </a:r>
          <a:r>
            <a:rPr lang="en-US" dirty="0" err="1"/>
            <a:t>Jabatan</a:t>
          </a:r>
          <a:r>
            <a:rPr lang="en-US" dirty="0"/>
            <a:t> </a:t>
          </a:r>
          <a:r>
            <a:rPr lang="en-US" dirty="0" err="1"/>
            <a:t>hendaklah</a:t>
          </a:r>
          <a:r>
            <a:rPr lang="en-US" dirty="0"/>
            <a:t> </a:t>
          </a:r>
          <a:r>
            <a:rPr lang="en-US" dirty="0" err="1"/>
            <a:t>merujuk</a:t>
          </a:r>
          <a:r>
            <a:rPr lang="en-US" dirty="0"/>
            <a:t> </a:t>
          </a:r>
          <a:r>
            <a:rPr lang="en-US" dirty="0" err="1"/>
            <a:t>kepada</a:t>
          </a:r>
          <a:r>
            <a:rPr lang="en-US" dirty="0"/>
            <a:t> </a:t>
          </a:r>
          <a:r>
            <a:rPr lang="en-US" dirty="0" err="1"/>
            <a:t>Jabatan</a:t>
          </a:r>
          <a:r>
            <a:rPr lang="en-US" dirty="0"/>
            <a:t> </a:t>
          </a:r>
          <a:r>
            <a:rPr lang="en-US" dirty="0" err="1"/>
            <a:t>Alam</a:t>
          </a:r>
          <a:r>
            <a:rPr lang="en-US" dirty="0"/>
            <a:t> </a:t>
          </a:r>
          <a:r>
            <a:rPr lang="en-US" dirty="0" err="1"/>
            <a:t>Sekitar</a:t>
          </a:r>
          <a:r>
            <a:rPr lang="en-US" dirty="0"/>
            <a:t> </a:t>
          </a:r>
          <a:r>
            <a:rPr lang="en-US" dirty="0" err="1"/>
            <a:t>dan</a:t>
          </a:r>
          <a:r>
            <a:rPr lang="en-US" dirty="0"/>
            <a:t> </a:t>
          </a:r>
          <a:r>
            <a:rPr lang="en-US" dirty="0" err="1"/>
            <a:t>Jabatan</a:t>
          </a:r>
          <a:r>
            <a:rPr lang="en-US" dirty="0"/>
            <a:t> </a:t>
          </a:r>
          <a:r>
            <a:rPr lang="en-US" dirty="0" err="1"/>
            <a:t>Pengurusan</a:t>
          </a:r>
          <a:r>
            <a:rPr lang="en-US" dirty="0"/>
            <a:t> </a:t>
          </a:r>
          <a:r>
            <a:rPr lang="en-US" dirty="0" err="1"/>
            <a:t>Sisa</a:t>
          </a:r>
          <a:r>
            <a:rPr lang="en-US" dirty="0"/>
            <a:t> </a:t>
          </a:r>
          <a:r>
            <a:rPr lang="en-US" dirty="0" err="1"/>
            <a:t>Pepejal</a:t>
          </a:r>
          <a:r>
            <a:rPr lang="en-US" dirty="0"/>
            <a:t> Negara </a:t>
          </a:r>
          <a:r>
            <a:rPr lang="en-US" dirty="0" err="1"/>
            <a:t>bagi</a:t>
          </a:r>
          <a:r>
            <a:rPr lang="en-US" dirty="0"/>
            <a:t> </a:t>
          </a:r>
          <a:r>
            <a:rPr lang="en-US" dirty="0" err="1"/>
            <a:t>mendapatkan</a:t>
          </a:r>
          <a:r>
            <a:rPr lang="en-US" dirty="0"/>
            <a:t> </a:t>
          </a:r>
          <a:r>
            <a:rPr lang="en-US" dirty="0" err="1"/>
            <a:t>keterangan</a:t>
          </a:r>
          <a:r>
            <a:rPr lang="en-US" dirty="0"/>
            <a:t> </a:t>
          </a:r>
          <a:r>
            <a:rPr lang="en-US" dirty="0" err="1"/>
            <a:t>lanjut</a:t>
          </a:r>
          <a:r>
            <a:rPr lang="en-US" dirty="0"/>
            <a:t> </a:t>
          </a:r>
          <a:r>
            <a:rPr lang="en-US" dirty="0" err="1"/>
            <a:t>mengenai</a:t>
          </a:r>
          <a:r>
            <a:rPr lang="en-US" dirty="0"/>
            <a:t> </a:t>
          </a:r>
          <a:r>
            <a:rPr lang="en-US" dirty="0" err="1"/>
            <a:t>perkara</a:t>
          </a:r>
          <a:r>
            <a:rPr lang="en-US" dirty="0"/>
            <a:t> </a:t>
          </a:r>
          <a:r>
            <a:rPr lang="en-US" dirty="0" err="1"/>
            <a:t>ini</a:t>
          </a:r>
          <a:r>
            <a:rPr lang="en-US" dirty="0"/>
            <a:t> </a:t>
          </a:r>
          <a:r>
            <a:rPr lang="en-US" dirty="0" err="1"/>
            <a:t>atau</a:t>
          </a:r>
          <a:r>
            <a:rPr lang="en-US" dirty="0"/>
            <a:t> </a:t>
          </a:r>
          <a:r>
            <a:rPr lang="en-US" dirty="0" err="1"/>
            <a:t>akta</a:t>
          </a:r>
          <a:r>
            <a:rPr lang="en-US" dirty="0"/>
            <a:t> yang </a:t>
          </a:r>
          <a:r>
            <a:rPr lang="en-US" dirty="0" err="1"/>
            <a:t>berkaitan</a:t>
          </a:r>
          <a:r>
            <a:rPr lang="en-US" dirty="0"/>
            <a:t>.</a:t>
          </a:r>
        </a:p>
      </dgm:t>
    </dgm:pt>
    <dgm:pt modelId="{4F74FE9E-2424-497F-B0C9-E2835EB3A5E4}" type="parTrans" cxnId="{BCFDB6D7-284D-4300-B474-8935A42F28D3}">
      <dgm:prSet/>
      <dgm:spPr/>
      <dgm:t>
        <a:bodyPr/>
        <a:lstStyle/>
        <a:p>
          <a:endParaRPr lang="en-US"/>
        </a:p>
      </dgm:t>
    </dgm:pt>
    <dgm:pt modelId="{0B811229-B7E9-462B-9666-A4F911E73355}" type="sibTrans" cxnId="{BCFDB6D7-284D-4300-B474-8935A42F28D3}">
      <dgm:prSet/>
      <dgm:spPr/>
      <dgm:t>
        <a:bodyPr/>
        <a:lstStyle/>
        <a:p>
          <a:endParaRPr lang="en-US"/>
        </a:p>
      </dgm:t>
    </dgm:pt>
    <dgm:pt modelId="{FD9F20C7-5D2C-4455-9753-44DBB8F9BB14}">
      <dgm:prSet phldrT="[Text]"/>
      <dgm:spPr/>
      <dgm:t>
        <a:bodyPr/>
        <a:lstStyle/>
        <a:p>
          <a:r>
            <a:rPr lang="en-US" dirty="0" err="1"/>
            <a:t>Mematuhi</a:t>
          </a:r>
          <a:r>
            <a:rPr lang="en-US" dirty="0"/>
            <a:t> </a:t>
          </a:r>
          <a:r>
            <a:rPr lang="en-US" dirty="0" err="1"/>
            <a:t>peraturan</a:t>
          </a:r>
          <a:r>
            <a:rPr lang="en-US" dirty="0"/>
            <a:t> </a:t>
          </a:r>
          <a:r>
            <a:rPr lang="en-US" dirty="0" err="1"/>
            <a:t>perolehan</a:t>
          </a:r>
          <a:r>
            <a:rPr lang="en-US" dirty="0"/>
            <a:t> </a:t>
          </a:r>
          <a:r>
            <a:rPr lang="en-US" dirty="0" err="1"/>
            <a:t>perkhidmatan</a:t>
          </a:r>
          <a:r>
            <a:rPr lang="en-US" dirty="0"/>
            <a:t>.</a:t>
          </a:r>
        </a:p>
      </dgm:t>
    </dgm:pt>
    <dgm:pt modelId="{FEFFC7D9-305E-4B95-BCE8-AD7759558959}" type="parTrans" cxnId="{0AB4002D-E316-4B3D-B4D7-25DE3C2BAF86}">
      <dgm:prSet/>
      <dgm:spPr/>
      <dgm:t>
        <a:bodyPr/>
        <a:lstStyle/>
        <a:p>
          <a:endParaRPr lang="en-US"/>
        </a:p>
      </dgm:t>
    </dgm:pt>
    <dgm:pt modelId="{BB6123AA-0453-4BD2-8D6F-245B55927604}" type="sibTrans" cxnId="{0AB4002D-E316-4B3D-B4D7-25DE3C2BAF86}">
      <dgm:prSet/>
      <dgm:spPr/>
      <dgm:t>
        <a:bodyPr/>
        <a:lstStyle/>
        <a:p>
          <a:endParaRPr lang="en-US"/>
        </a:p>
      </dgm:t>
    </dgm:pt>
    <dgm:pt modelId="{A462A002-564D-4B19-ADDC-4E0888754D0B}" type="pres">
      <dgm:prSet presAssocID="{E9DFBAC2-0E53-40FF-A478-82BB78707C68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E31F88D-50A4-4F8D-AFC5-18B3CFAEBE05}" type="pres">
      <dgm:prSet presAssocID="{E1DD4BAC-C304-4A99-AA47-C8EB7415324F}" presName="linNode" presStyleCnt="0"/>
      <dgm:spPr/>
    </dgm:pt>
    <dgm:pt modelId="{196534B1-FC74-4E59-9315-0E7D19DC1E5D}" type="pres">
      <dgm:prSet presAssocID="{E1DD4BAC-C304-4A99-AA47-C8EB7415324F}" presName="parentShp" presStyleLbl="node1" presStyleIdx="0" presStyleCnt="2" custScaleX="97273" custScaleY="776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B31322-E51E-4705-BD73-7CA91299744A}" type="pres">
      <dgm:prSet presAssocID="{E1DD4BAC-C304-4A99-AA47-C8EB7415324F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C9466E-1576-4A87-B58A-5B87B34D4343}" type="pres">
      <dgm:prSet presAssocID="{A429288A-B9B9-427A-8C0B-EBBC94C1100B}" presName="spacing" presStyleCnt="0"/>
      <dgm:spPr/>
    </dgm:pt>
    <dgm:pt modelId="{CFCE993D-C6E2-4154-9D1F-EED901918E08}" type="pres">
      <dgm:prSet presAssocID="{78F81E0A-B92F-4B21-9D47-55A7B4A60355}" presName="linNode" presStyleCnt="0"/>
      <dgm:spPr/>
    </dgm:pt>
    <dgm:pt modelId="{0D5D656C-E24A-4262-A8A1-23CFCE4A3E5C}" type="pres">
      <dgm:prSet presAssocID="{78F81E0A-B92F-4B21-9D47-55A7B4A60355}" presName="parentShp" presStyleLbl="node1" presStyleIdx="1" presStyleCnt="2" custScaleY="682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995328-D72F-4A4F-9530-AA8696822AA1}" type="pres">
      <dgm:prSet presAssocID="{78F81E0A-B92F-4B21-9D47-55A7B4A60355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4C4B900-0A40-4888-A1F3-C4A4F48FBBA2}" type="presOf" srcId="{78F81E0A-B92F-4B21-9D47-55A7B4A60355}" destId="{0D5D656C-E24A-4262-A8A1-23CFCE4A3E5C}" srcOrd="0" destOrd="0" presId="urn:microsoft.com/office/officeart/2005/8/layout/vList6"/>
    <dgm:cxn modelId="{195D6A2A-E047-472D-82D5-45695C357D46}" type="presOf" srcId="{E1DD4BAC-C304-4A99-AA47-C8EB7415324F}" destId="{196534B1-FC74-4E59-9315-0E7D19DC1E5D}" srcOrd="0" destOrd="0" presId="urn:microsoft.com/office/officeart/2005/8/layout/vList6"/>
    <dgm:cxn modelId="{BCFDB6D7-284D-4300-B474-8935A42F28D3}" srcId="{78F81E0A-B92F-4B21-9D47-55A7B4A60355}" destId="{66612045-FBCD-4185-B4D4-84FFC5351AC5}" srcOrd="0" destOrd="0" parTransId="{4F74FE9E-2424-497F-B0C9-E2835EB3A5E4}" sibTransId="{0B811229-B7E9-462B-9666-A4F911E73355}"/>
    <dgm:cxn modelId="{7A79EA70-5285-408A-82B2-A172249CE077}" srcId="{E1DD4BAC-C304-4A99-AA47-C8EB7415324F}" destId="{B7B80268-40F5-48B7-B376-735DB9DC2D2F}" srcOrd="0" destOrd="0" parTransId="{AC559661-8FA9-4EC7-8B90-87104F372B4E}" sibTransId="{28149B00-E2DE-4660-8139-E1BD7D2FA86F}"/>
    <dgm:cxn modelId="{5B7013A2-12CD-4717-9E75-29CCFF25EC27}" type="presOf" srcId="{FD9F20C7-5D2C-4455-9753-44DBB8F9BB14}" destId="{6FB31322-E51E-4705-BD73-7CA91299744A}" srcOrd="0" destOrd="1" presId="urn:microsoft.com/office/officeart/2005/8/layout/vList6"/>
    <dgm:cxn modelId="{2FBE006A-A9B1-4343-8073-7042E1532112}" srcId="{E9DFBAC2-0E53-40FF-A478-82BB78707C68}" destId="{78F81E0A-B92F-4B21-9D47-55A7B4A60355}" srcOrd="1" destOrd="0" parTransId="{E6448C97-8E8F-4B13-8185-44BAD143BFBE}" sibTransId="{782B07B8-C625-4429-A69D-18E380203401}"/>
    <dgm:cxn modelId="{41DBA452-9172-4202-98BC-E2610E17828D}" type="presOf" srcId="{E9DFBAC2-0E53-40FF-A478-82BB78707C68}" destId="{A462A002-564D-4B19-ADDC-4E0888754D0B}" srcOrd="0" destOrd="0" presId="urn:microsoft.com/office/officeart/2005/8/layout/vList6"/>
    <dgm:cxn modelId="{3FAF2D61-1E4E-4D46-9140-6E2C6B55B0DC}" type="presOf" srcId="{B7B80268-40F5-48B7-B376-735DB9DC2D2F}" destId="{6FB31322-E51E-4705-BD73-7CA91299744A}" srcOrd="0" destOrd="0" presId="urn:microsoft.com/office/officeart/2005/8/layout/vList6"/>
    <dgm:cxn modelId="{3F0A5AA5-8FCE-4572-A3A1-BB68CFB417AB}" type="presOf" srcId="{66612045-FBCD-4185-B4D4-84FFC5351AC5}" destId="{A0995328-D72F-4A4F-9530-AA8696822AA1}" srcOrd="0" destOrd="0" presId="urn:microsoft.com/office/officeart/2005/8/layout/vList6"/>
    <dgm:cxn modelId="{0AB4002D-E316-4B3D-B4D7-25DE3C2BAF86}" srcId="{E1DD4BAC-C304-4A99-AA47-C8EB7415324F}" destId="{FD9F20C7-5D2C-4455-9753-44DBB8F9BB14}" srcOrd="1" destOrd="0" parTransId="{FEFFC7D9-305E-4B95-BCE8-AD7759558959}" sibTransId="{BB6123AA-0453-4BD2-8D6F-245B55927604}"/>
    <dgm:cxn modelId="{437EFCE9-FFAB-471C-AD81-FB55ACC6309B}" srcId="{E9DFBAC2-0E53-40FF-A478-82BB78707C68}" destId="{E1DD4BAC-C304-4A99-AA47-C8EB7415324F}" srcOrd="0" destOrd="0" parTransId="{A042B2AD-7763-491F-AB15-ABEEEF5BF592}" sibTransId="{A429288A-B9B9-427A-8C0B-EBBC94C1100B}"/>
    <dgm:cxn modelId="{BB9FCC89-8BC6-4FA2-88C2-20DA8B7B1D5E}" type="presParOf" srcId="{A462A002-564D-4B19-ADDC-4E0888754D0B}" destId="{1E31F88D-50A4-4F8D-AFC5-18B3CFAEBE05}" srcOrd="0" destOrd="0" presId="urn:microsoft.com/office/officeart/2005/8/layout/vList6"/>
    <dgm:cxn modelId="{1BF80ACB-1ED2-4384-A94D-2B51CEFA47D6}" type="presParOf" srcId="{1E31F88D-50A4-4F8D-AFC5-18B3CFAEBE05}" destId="{196534B1-FC74-4E59-9315-0E7D19DC1E5D}" srcOrd="0" destOrd="0" presId="urn:microsoft.com/office/officeart/2005/8/layout/vList6"/>
    <dgm:cxn modelId="{545A7A61-15CE-4E61-AD52-6A58C4ECDF55}" type="presParOf" srcId="{1E31F88D-50A4-4F8D-AFC5-18B3CFAEBE05}" destId="{6FB31322-E51E-4705-BD73-7CA91299744A}" srcOrd="1" destOrd="0" presId="urn:microsoft.com/office/officeart/2005/8/layout/vList6"/>
    <dgm:cxn modelId="{0808C133-BF91-4D05-82C0-A9DEA0845D35}" type="presParOf" srcId="{A462A002-564D-4B19-ADDC-4E0888754D0B}" destId="{3EC9466E-1576-4A87-B58A-5B87B34D4343}" srcOrd="1" destOrd="0" presId="urn:microsoft.com/office/officeart/2005/8/layout/vList6"/>
    <dgm:cxn modelId="{44996B65-6F8B-4A6A-A4AA-8848C14FE962}" type="presParOf" srcId="{A462A002-564D-4B19-ADDC-4E0888754D0B}" destId="{CFCE993D-C6E2-4154-9D1F-EED901918E08}" srcOrd="2" destOrd="0" presId="urn:microsoft.com/office/officeart/2005/8/layout/vList6"/>
    <dgm:cxn modelId="{66981363-5CAC-405E-9124-D55B4BEDF6C1}" type="presParOf" srcId="{CFCE993D-C6E2-4154-9D1F-EED901918E08}" destId="{0D5D656C-E24A-4262-A8A1-23CFCE4A3E5C}" srcOrd="0" destOrd="0" presId="urn:microsoft.com/office/officeart/2005/8/layout/vList6"/>
    <dgm:cxn modelId="{ECFFECB7-8835-421C-83F6-32B778E69E2B}" type="presParOf" srcId="{CFCE993D-C6E2-4154-9D1F-EED901918E08}" destId="{A0995328-D72F-4A4F-9530-AA8696822AA1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50413AF7-21EB-4A6A-85C6-A1E6B2B14C97}" type="doc">
      <dgm:prSet loTypeId="urn:microsoft.com/office/officeart/2005/8/layout/pyramid2" loCatId="list" qsTypeId="urn:microsoft.com/office/officeart/2005/8/quickstyle/simple1" qsCatId="simple" csTypeId="urn:microsoft.com/office/officeart/2005/8/colors/accent3_4" csCatId="accent3" phldr="1"/>
      <dgm:spPr/>
    </dgm:pt>
    <dgm:pt modelId="{FF64FC87-24FC-4B47-B973-D511C9FC4378}" type="pres">
      <dgm:prSet presAssocID="{50413AF7-21EB-4A6A-85C6-A1E6B2B14C97}" presName="compositeShape" presStyleCnt="0">
        <dgm:presLayoutVars>
          <dgm:dir/>
          <dgm:resizeHandles/>
        </dgm:presLayoutVars>
      </dgm:prSet>
      <dgm:spPr/>
    </dgm:pt>
  </dgm:ptLst>
  <dgm:cxnLst>
    <dgm:cxn modelId="{59503E10-8546-4AFB-8982-08E8E81AAE3D}" type="presOf" srcId="{50413AF7-21EB-4A6A-85C6-A1E6B2B14C97}" destId="{FF64FC87-24FC-4B47-B973-D511C9FC4378}" srcOrd="0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9B1803F8-14E9-4204-8F12-7A6C5B7D0C45}" type="doc">
      <dgm:prSet loTypeId="urn:microsoft.com/office/officeart/2005/8/layout/pyramid2" loCatId="list" qsTypeId="urn:microsoft.com/office/officeart/2005/8/quickstyle/3d1" qsCatId="3D" csTypeId="urn:microsoft.com/office/officeart/2005/8/colors/accent6_5" csCatId="accent6" phldr="1"/>
      <dgm:spPr/>
    </dgm:pt>
    <dgm:pt modelId="{E5CF6EB0-903D-4BFD-AEE4-B57521150C13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en-US" sz="1800" dirty="0" err="1"/>
            <a:t>Pertukaran</a:t>
          </a:r>
          <a:r>
            <a:rPr lang="en-US" sz="1800" dirty="0"/>
            <a:t> </a:t>
          </a:r>
          <a:r>
            <a:rPr lang="en-US" sz="1800" dirty="0" err="1"/>
            <a:t>Aset</a:t>
          </a:r>
          <a:r>
            <a:rPr lang="en-US" sz="1800" dirty="0"/>
            <a:t> </a:t>
          </a:r>
          <a:r>
            <a:rPr lang="en-US" sz="1800" dirty="0" err="1"/>
            <a:t>Alih</a:t>
          </a:r>
          <a:r>
            <a:rPr lang="en-US" sz="1800" dirty="0"/>
            <a:t> </a:t>
          </a:r>
          <a:r>
            <a:rPr lang="en-US" sz="1800" dirty="0" err="1"/>
            <a:t>atau</a:t>
          </a:r>
          <a:r>
            <a:rPr lang="en-US" sz="1800" dirty="0"/>
            <a:t> </a:t>
          </a:r>
          <a:r>
            <a:rPr lang="en-US" sz="1800" dirty="0" err="1"/>
            <a:t>perkhidmatan</a:t>
          </a:r>
          <a:r>
            <a:rPr lang="en-US" sz="1800" dirty="0"/>
            <a:t> </a:t>
          </a:r>
          <a:r>
            <a:rPr lang="en-US" sz="1800" dirty="0" err="1"/>
            <a:t>adalah</a:t>
          </a:r>
          <a:r>
            <a:rPr lang="en-US" sz="1800" dirty="0"/>
            <a:t> </a:t>
          </a:r>
          <a:r>
            <a:rPr lang="en-US" sz="1800" dirty="0" err="1"/>
            <a:t>berasaskan</a:t>
          </a:r>
          <a:r>
            <a:rPr lang="en-US" sz="1800" dirty="0"/>
            <a:t> </a:t>
          </a:r>
          <a:r>
            <a:rPr lang="en-US" sz="1800" dirty="0" err="1"/>
            <a:t>nilai</a:t>
          </a:r>
          <a:r>
            <a:rPr lang="en-US" sz="1800" dirty="0"/>
            <a:t> </a:t>
          </a:r>
          <a:r>
            <a:rPr lang="en-US" sz="1800" dirty="0" err="1"/>
            <a:t>terbaik</a:t>
          </a:r>
          <a:r>
            <a:rPr lang="en-US" sz="1800" dirty="0"/>
            <a:t> </a:t>
          </a:r>
          <a:r>
            <a:rPr lang="en-US" sz="1800" dirty="0" err="1"/>
            <a:t>tanpa</a:t>
          </a:r>
          <a:r>
            <a:rPr lang="en-US" sz="1800" dirty="0"/>
            <a:t> </a:t>
          </a:r>
          <a:r>
            <a:rPr lang="en-US" sz="1800" dirty="0" err="1"/>
            <a:t>melibatkan</a:t>
          </a:r>
          <a:r>
            <a:rPr lang="en-US" sz="1800" dirty="0"/>
            <a:t> </a:t>
          </a:r>
          <a:r>
            <a:rPr lang="en-US" sz="1800" dirty="0" err="1"/>
            <a:t>kos</a:t>
          </a:r>
          <a:r>
            <a:rPr lang="en-US" sz="1800" dirty="0"/>
            <a:t> </a:t>
          </a:r>
          <a:r>
            <a:rPr lang="en-US" sz="1800" dirty="0" err="1"/>
            <a:t>tambahan</a:t>
          </a:r>
          <a:r>
            <a:rPr lang="en-US" sz="1800" dirty="0"/>
            <a:t>.</a:t>
          </a:r>
        </a:p>
      </dgm:t>
    </dgm:pt>
    <dgm:pt modelId="{BD407429-A8D7-4E60-8487-63FAD5312BFD}" type="parTrans" cxnId="{18626C8A-D8A1-4B1B-8D32-BC2B42D07058}">
      <dgm:prSet/>
      <dgm:spPr/>
      <dgm:t>
        <a:bodyPr/>
        <a:lstStyle/>
        <a:p>
          <a:endParaRPr lang="en-US"/>
        </a:p>
      </dgm:t>
    </dgm:pt>
    <dgm:pt modelId="{8743F7C6-E632-438D-837E-F79FD3B4ED54}" type="sibTrans" cxnId="{18626C8A-D8A1-4B1B-8D32-BC2B42D07058}">
      <dgm:prSet/>
      <dgm:spPr/>
      <dgm:t>
        <a:bodyPr/>
        <a:lstStyle/>
        <a:p>
          <a:endParaRPr lang="en-US"/>
        </a:p>
      </dgm:t>
    </dgm:pt>
    <dgm:pt modelId="{4135959A-5E7B-4DF9-950A-D714E7A3C9D4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en-US" sz="1800" dirty="0" err="1"/>
            <a:t>Nilai</a:t>
          </a:r>
          <a:r>
            <a:rPr lang="en-US" sz="1800" dirty="0"/>
            <a:t> </a:t>
          </a:r>
          <a:r>
            <a:rPr lang="en-US" sz="1800" dirty="0" err="1"/>
            <a:t>Aset</a:t>
          </a:r>
          <a:r>
            <a:rPr lang="en-US" sz="1800" dirty="0"/>
            <a:t> </a:t>
          </a:r>
          <a:r>
            <a:rPr lang="en-US" sz="1800" dirty="0" err="1"/>
            <a:t>Alih</a:t>
          </a:r>
          <a:r>
            <a:rPr lang="en-US" sz="1800" dirty="0"/>
            <a:t> </a:t>
          </a:r>
          <a:r>
            <a:rPr lang="en-US" sz="1800" dirty="0" err="1"/>
            <a:t>hendaklah</a:t>
          </a:r>
          <a:r>
            <a:rPr lang="en-US" sz="1800" dirty="0"/>
            <a:t> </a:t>
          </a:r>
          <a:r>
            <a:rPr lang="en-US" sz="1800" dirty="0" err="1"/>
            <a:t>dianggarkan</a:t>
          </a:r>
          <a:r>
            <a:rPr lang="en-US" sz="1800" dirty="0"/>
            <a:t> </a:t>
          </a:r>
          <a:r>
            <a:rPr lang="en-US" sz="1800" dirty="0" err="1"/>
            <a:t>oleh</a:t>
          </a:r>
          <a:r>
            <a:rPr lang="en-US" sz="1800" dirty="0"/>
            <a:t> </a:t>
          </a:r>
          <a:r>
            <a:rPr lang="en-US" sz="1800" dirty="0" err="1"/>
            <a:t>pihak</a:t>
          </a:r>
          <a:r>
            <a:rPr lang="en-US" sz="1800" dirty="0"/>
            <a:t> yang </a:t>
          </a:r>
          <a:r>
            <a:rPr lang="en-US" sz="1800" dirty="0" err="1"/>
            <a:t>pakar</a:t>
          </a:r>
          <a:r>
            <a:rPr lang="en-US" sz="1800" dirty="0"/>
            <a:t> </a:t>
          </a:r>
          <a:r>
            <a:rPr lang="en-US" sz="1800" dirty="0" err="1"/>
            <a:t>dalam</a:t>
          </a:r>
          <a:r>
            <a:rPr lang="en-US" sz="1800" dirty="0"/>
            <a:t> </a:t>
          </a:r>
          <a:r>
            <a:rPr lang="en-US" sz="1800" dirty="0" err="1"/>
            <a:t>bidang</a:t>
          </a:r>
          <a:r>
            <a:rPr lang="en-US" sz="1800" dirty="0"/>
            <a:t> </a:t>
          </a:r>
          <a:r>
            <a:rPr lang="en-US" sz="1800" dirty="0" err="1"/>
            <a:t>berkenaan</a:t>
          </a:r>
          <a:r>
            <a:rPr lang="en-US" sz="1800" dirty="0"/>
            <a:t>.</a:t>
          </a:r>
        </a:p>
      </dgm:t>
    </dgm:pt>
    <dgm:pt modelId="{2D893D6A-CA3D-49DE-B5DF-D8880029C7F8}" type="parTrans" cxnId="{76CB7CE7-8DC6-4120-B6EA-806B68E1A71D}">
      <dgm:prSet/>
      <dgm:spPr/>
      <dgm:t>
        <a:bodyPr/>
        <a:lstStyle/>
        <a:p>
          <a:endParaRPr lang="en-US"/>
        </a:p>
      </dgm:t>
    </dgm:pt>
    <dgm:pt modelId="{1EBEB343-66EF-4482-90FB-38313BE63E89}" type="sibTrans" cxnId="{76CB7CE7-8DC6-4120-B6EA-806B68E1A71D}">
      <dgm:prSet/>
      <dgm:spPr/>
      <dgm:t>
        <a:bodyPr/>
        <a:lstStyle/>
        <a:p>
          <a:endParaRPr lang="en-US"/>
        </a:p>
      </dgm:t>
    </dgm:pt>
    <dgm:pt modelId="{D6C99349-B063-4A49-8389-E313FBEC19CC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en-US" sz="1800" dirty="0" err="1"/>
            <a:t>Pertukaran</a:t>
          </a:r>
          <a:r>
            <a:rPr lang="en-US" sz="1800" dirty="0"/>
            <a:t> </a:t>
          </a:r>
          <a:r>
            <a:rPr lang="en-US" sz="1800" dirty="0" err="1"/>
            <a:t>Aset</a:t>
          </a:r>
          <a:r>
            <a:rPr lang="en-US" sz="1800" dirty="0"/>
            <a:t> </a:t>
          </a:r>
          <a:r>
            <a:rPr lang="en-US" sz="1800" dirty="0" err="1"/>
            <a:t>Alih</a:t>
          </a:r>
          <a:r>
            <a:rPr lang="en-US" sz="1800" dirty="0"/>
            <a:t> </a:t>
          </a:r>
          <a:r>
            <a:rPr lang="en-US" sz="1800" dirty="0" err="1"/>
            <a:t>atau</a:t>
          </a:r>
          <a:r>
            <a:rPr lang="en-US" sz="1800" dirty="0"/>
            <a:t> </a:t>
          </a:r>
          <a:r>
            <a:rPr lang="en-US" sz="1800" dirty="0" err="1"/>
            <a:t>perkhidmatan</a:t>
          </a:r>
          <a:r>
            <a:rPr lang="en-US" sz="1800" dirty="0"/>
            <a:t> </a:t>
          </a:r>
          <a:r>
            <a:rPr lang="en-US" sz="1800" dirty="0" err="1"/>
            <a:t>hendaklah</a:t>
          </a:r>
          <a:r>
            <a:rPr lang="en-US" sz="1800" dirty="0"/>
            <a:t> </a:t>
          </a:r>
          <a:r>
            <a:rPr lang="en-US" sz="1800" dirty="0" err="1"/>
            <a:t>mengikut</a:t>
          </a:r>
          <a:r>
            <a:rPr lang="en-US" sz="1800" dirty="0"/>
            <a:t> </a:t>
          </a:r>
          <a:r>
            <a:rPr lang="en-US" sz="1800" dirty="0" err="1"/>
            <a:t>keperluan</a:t>
          </a:r>
          <a:r>
            <a:rPr lang="en-US" sz="1800" dirty="0"/>
            <a:t> </a:t>
          </a:r>
          <a:r>
            <a:rPr lang="en-US" sz="1800" dirty="0" err="1"/>
            <a:t>sebenar</a:t>
          </a:r>
          <a:r>
            <a:rPr lang="en-US" sz="1800" dirty="0"/>
            <a:t> </a:t>
          </a:r>
          <a:r>
            <a:rPr lang="en-US" sz="1800" dirty="0" err="1"/>
            <a:t>Jabatan</a:t>
          </a:r>
          <a:r>
            <a:rPr lang="en-US" sz="1800" dirty="0"/>
            <a:t>.</a:t>
          </a:r>
        </a:p>
      </dgm:t>
    </dgm:pt>
    <dgm:pt modelId="{A793B623-28D5-4313-B364-CA577CE66821}" type="parTrans" cxnId="{4AF3C0DA-1FBF-473E-88E0-1DA74CA8820D}">
      <dgm:prSet/>
      <dgm:spPr/>
      <dgm:t>
        <a:bodyPr/>
        <a:lstStyle/>
        <a:p>
          <a:endParaRPr lang="en-US"/>
        </a:p>
      </dgm:t>
    </dgm:pt>
    <dgm:pt modelId="{150A682D-9C23-45F8-A4A3-EB1ACD5E759D}" type="sibTrans" cxnId="{4AF3C0DA-1FBF-473E-88E0-1DA74CA8820D}">
      <dgm:prSet/>
      <dgm:spPr/>
      <dgm:t>
        <a:bodyPr/>
        <a:lstStyle/>
        <a:p>
          <a:endParaRPr lang="en-US"/>
        </a:p>
      </dgm:t>
    </dgm:pt>
    <dgm:pt modelId="{8FAD9A40-3C09-4835-9DCA-DE33417F0FED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en-US" sz="1800" dirty="0" err="1"/>
            <a:t>Pelantikan</a:t>
          </a:r>
          <a:r>
            <a:rPr lang="en-US" sz="1800" dirty="0"/>
            <a:t> </a:t>
          </a:r>
          <a:r>
            <a:rPr lang="en-US" sz="1800" dirty="0" err="1"/>
            <a:t>syarikat</a:t>
          </a:r>
          <a:r>
            <a:rPr lang="en-US" sz="1800" dirty="0"/>
            <a:t> </a:t>
          </a:r>
          <a:r>
            <a:rPr lang="en-US" sz="1800" dirty="0" err="1"/>
            <a:t>tertakluk</a:t>
          </a:r>
          <a:r>
            <a:rPr lang="en-US" sz="1800" dirty="0"/>
            <a:t> </a:t>
          </a:r>
          <a:r>
            <a:rPr lang="en-US" sz="1800" dirty="0" err="1"/>
            <a:t>kepada</a:t>
          </a:r>
          <a:r>
            <a:rPr lang="en-US" sz="1800" dirty="0"/>
            <a:t> </a:t>
          </a:r>
          <a:r>
            <a:rPr lang="en-US" sz="1800" dirty="0" err="1"/>
            <a:t>peraturan</a:t>
          </a:r>
          <a:r>
            <a:rPr lang="en-US" sz="1800" dirty="0"/>
            <a:t> </a:t>
          </a:r>
          <a:r>
            <a:rPr lang="en-US" sz="1800" dirty="0" err="1"/>
            <a:t>perolehan</a:t>
          </a:r>
          <a:r>
            <a:rPr lang="en-US" sz="1800" dirty="0"/>
            <a:t> yang </a:t>
          </a:r>
          <a:r>
            <a:rPr lang="en-US" sz="1800" dirty="0" err="1"/>
            <a:t>berkuat</a:t>
          </a:r>
          <a:r>
            <a:rPr lang="en-US" sz="1800" dirty="0"/>
            <a:t> </a:t>
          </a:r>
          <a:r>
            <a:rPr lang="en-US" sz="1800" dirty="0" err="1"/>
            <a:t>kuasa</a:t>
          </a:r>
          <a:r>
            <a:rPr lang="en-US" sz="1800" dirty="0"/>
            <a:t>.</a:t>
          </a:r>
        </a:p>
      </dgm:t>
    </dgm:pt>
    <dgm:pt modelId="{03A9EEFF-B123-4B48-9E9A-976E485BFF37}" type="parTrans" cxnId="{5D1DB82D-70D9-4915-BC73-133FAB58382D}">
      <dgm:prSet/>
      <dgm:spPr/>
      <dgm:t>
        <a:bodyPr/>
        <a:lstStyle/>
        <a:p>
          <a:endParaRPr lang="en-US"/>
        </a:p>
      </dgm:t>
    </dgm:pt>
    <dgm:pt modelId="{CD8C1964-A33A-4CAA-BFC8-0995AD115B87}" type="sibTrans" cxnId="{5D1DB82D-70D9-4915-BC73-133FAB58382D}">
      <dgm:prSet/>
      <dgm:spPr/>
      <dgm:t>
        <a:bodyPr/>
        <a:lstStyle/>
        <a:p>
          <a:endParaRPr lang="en-US"/>
        </a:p>
      </dgm:t>
    </dgm:pt>
    <dgm:pt modelId="{CE98B5B4-878B-4B69-8CF2-0FFE81B902EC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en-US" sz="1800" dirty="0"/>
            <a:t>Syarikat </a:t>
          </a:r>
          <a:r>
            <a:rPr lang="en-US" sz="1800" dirty="0" err="1"/>
            <a:t>pengeluar</a:t>
          </a:r>
          <a:r>
            <a:rPr lang="en-US" sz="1800" dirty="0"/>
            <a:t> </a:t>
          </a:r>
          <a:r>
            <a:rPr lang="en-US" sz="1800" dirty="0" err="1"/>
            <a:t>atau</a:t>
          </a:r>
          <a:r>
            <a:rPr lang="en-US" sz="1800" dirty="0"/>
            <a:t> </a:t>
          </a:r>
          <a:r>
            <a:rPr lang="en-US" sz="1800" dirty="0" err="1"/>
            <a:t>agen</a:t>
          </a:r>
          <a:r>
            <a:rPr lang="en-US" sz="1800" dirty="0"/>
            <a:t> </a:t>
          </a:r>
          <a:r>
            <a:rPr lang="en-US" sz="1800" dirty="0" err="1"/>
            <a:t>pembekal</a:t>
          </a:r>
          <a:r>
            <a:rPr lang="en-US" sz="1800" dirty="0"/>
            <a:t> </a:t>
          </a:r>
          <a:r>
            <a:rPr lang="en-US" sz="1800" dirty="0" err="1"/>
            <a:t>Aset</a:t>
          </a:r>
          <a:r>
            <a:rPr lang="en-US" sz="1800" dirty="0"/>
            <a:t> </a:t>
          </a:r>
          <a:r>
            <a:rPr lang="en-US" sz="1800" dirty="0" err="1"/>
            <a:t>Alih</a:t>
          </a:r>
          <a:r>
            <a:rPr lang="en-US" sz="1800" dirty="0"/>
            <a:t> </a:t>
          </a:r>
          <a:r>
            <a:rPr lang="en-US" sz="1800" dirty="0" err="1"/>
            <a:t>baharu</a:t>
          </a:r>
          <a:r>
            <a:rPr lang="en-US" sz="1800" dirty="0"/>
            <a:t> </a:t>
          </a:r>
          <a:r>
            <a:rPr lang="en-US" sz="1800" dirty="0" err="1"/>
            <a:t>hendaklah</a:t>
          </a:r>
          <a:r>
            <a:rPr lang="en-US" sz="1800" dirty="0"/>
            <a:t> </a:t>
          </a:r>
          <a:r>
            <a:rPr lang="en-US" sz="1800" dirty="0" err="1"/>
            <a:t>bertanggungjawab</a:t>
          </a:r>
          <a:r>
            <a:rPr lang="en-US" sz="1800" dirty="0"/>
            <a:t> </a:t>
          </a:r>
          <a:r>
            <a:rPr lang="en-US" sz="1800" dirty="0" err="1"/>
            <a:t>memberi</a:t>
          </a:r>
          <a:r>
            <a:rPr lang="en-US" sz="1800" dirty="0"/>
            <a:t> </a:t>
          </a:r>
          <a:r>
            <a:rPr lang="en-US" sz="1800" dirty="0" err="1"/>
            <a:t>khidmat</a:t>
          </a:r>
          <a:r>
            <a:rPr lang="en-US" sz="1800" dirty="0"/>
            <a:t> </a:t>
          </a:r>
          <a:r>
            <a:rPr lang="en-US" sz="1800" dirty="0" err="1"/>
            <a:t>lepas</a:t>
          </a:r>
          <a:r>
            <a:rPr lang="en-US" sz="1800" dirty="0"/>
            <a:t> </a:t>
          </a:r>
          <a:r>
            <a:rPr lang="en-US" sz="1800" dirty="0" err="1"/>
            <a:t>jualan</a:t>
          </a:r>
          <a:r>
            <a:rPr lang="en-US" sz="1800" dirty="0"/>
            <a:t>.</a:t>
          </a:r>
        </a:p>
      </dgm:t>
    </dgm:pt>
    <dgm:pt modelId="{BDC99D5B-85EC-41C5-8540-E891D38CA089}" type="parTrans" cxnId="{B4B38919-2440-494C-8072-83FC989046A1}">
      <dgm:prSet/>
      <dgm:spPr/>
      <dgm:t>
        <a:bodyPr/>
        <a:lstStyle/>
        <a:p>
          <a:endParaRPr lang="en-US"/>
        </a:p>
      </dgm:t>
    </dgm:pt>
    <dgm:pt modelId="{A18DDC10-5A2A-45B2-B6AD-88CDA1094189}" type="sibTrans" cxnId="{B4B38919-2440-494C-8072-83FC989046A1}">
      <dgm:prSet/>
      <dgm:spPr/>
      <dgm:t>
        <a:bodyPr/>
        <a:lstStyle/>
        <a:p>
          <a:endParaRPr lang="en-US"/>
        </a:p>
      </dgm:t>
    </dgm:pt>
    <dgm:pt modelId="{EE297887-F1F6-424E-9A00-C8A8BE53DB8C}" type="pres">
      <dgm:prSet presAssocID="{9B1803F8-14E9-4204-8F12-7A6C5B7D0C45}" presName="compositeShape" presStyleCnt="0">
        <dgm:presLayoutVars>
          <dgm:dir/>
          <dgm:resizeHandles/>
        </dgm:presLayoutVars>
      </dgm:prSet>
      <dgm:spPr/>
    </dgm:pt>
    <dgm:pt modelId="{26CEBC9B-F127-4B6C-815B-C14D492A3C75}" type="pres">
      <dgm:prSet presAssocID="{9B1803F8-14E9-4204-8F12-7A6C5B7D0C45}" presName="pyramid" presStyleLbl="node1" presStyleIdx="0" presStyleCnt="1" custLinFactNeighborX="26341" custLinFactNeighborY="1950"/>
      <dgm:spPr>
        <a:solidFill>
          <a:schemeClr val="bg1">
            <a:lumMod val="65000"/>
          </a:schemeClr>
        </a:solidFill>
      </dgm:spPr>
    </dgm:pt>
    <dgm:pt modelId="{E394D96D-93DF-4D38-9599-D79E8F9A7F1F}" type="pres">
      <dgm:prSet presAssocID="{9B1803F8-14E9-4204-8F12-7A6C5B7D0C45}" presName="theList" presStyleCnt="0"/>
      <dgm:spPr/>
    </dgm:pt>
    <dgm:pt modelId="{78913BFD-EDA2-451A-AA3E-EE1B949396C3}" type="pres">
      <dgm:prSet presAssocID="{E5CF6EB0-903D-4BFD-AEE4-B57521150C13}" presName="aNode" presStyleLbl="fgAcc1" presStyleIdx="0" presStyleCnt="5" custScaleX="259193" custScaleY="120519" custLinFactNeighborX="-3000" custLinFactNeighborY="-73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AA4087-05D8-4AD6-B404-1F1E0E426D84}" type="pres">
      <dgm:prSet presAssocID="{E5CF6EB0-903D-4BFD-AEE4-B57521150C13}" presName="aSpace" presStyleCnt="0"/>
      <dgm:spPr/>
    </dgm:pt>
    <dgm:pt modelId="{E8B77B14-84C8-4276-BA74-B7250B69DCC9}" type="pres">
      <dgm:prSet presAssocID="{4135959A-5E7B-4DF9-950A-D714E7A3C9D4}" presName="aNode" presStyleLbl="fgAcc1" presStyleIdx="1" presStyleCnt="5" custScaleX="259193" custScaleY="114717" custLinFactNeighborX="-944" custLinFactNeighborY="-29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C20FFF-9D3B-4C4C-900B-A05AD121D646}" type="pres">
      <dgm:prSet presAssocID="{4135959A-5E7B-4DF9-950A-D714E7A3C9D4}" presName="aSpace" presStyleCnt="0"/>
      <dgm:spPr/>
    </dgm:pt>
    <dgm:pt modelId="{6DF5D857-A840-4266-8E01-8A2956E9F1DB}" type="pres">
      <dgm:prSet presAssocID="{D6C99349-B063-4A49-8389-E313FBEC19CC}" presName="aNode" presStyleLbl="fgAcc1" presStyleIdx="2" presStyleCnt="5" custScaleX="259193" custScaleY="163833" custLinFactNeighborX="1200" custLinFactNeighborY="-222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F29C5D-30CC-40D0-8B1B-6ADB1FED369E}" type="pres">
      <dgm:prSet presAssocID="{D6C99349-B063-4A49-8389-E313FBEC19CC}" presName="aSpace" presStyleCnt="0"/>
      <dgm:spPr/>
    </dgm:pt>
    <dgm:pt modelId="{DB8F6D4B-F4CE-4682-A181-C258FC8E5BEB}" type="pres">
      <dgm:prSet presAssocID="{8FAD9A40-3C09-4835-9DCA-DE33417F0FED}" presName="aNode" presStyleLbl="fgAcc1" presStyleIdx="3" presStyleCnt="5" custScaleX="259193" custScaleY="124453" custLinFactNeighborX="-1200" custLinFactNeighborY="91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3BAF83-E7F3-4714-95B0-6B96E9A1FE23}" type="pres">
      <dgm:prSet presAssocID="{8FAD9A40-3C09-4835-9DCA-DE33417F0FED}" presName="aSpace" presStyleCnt="0"/>
      <dgm:spPr/>
    </dgm:pt>
    <dgm:pt modelId="{94A1FD6E-107E-4F4A-A00D-8DDD5B43B8A4}" type="pres">
      <dgm:prSet presAssocID="{CE98B5B4-878B-4B69-8CF2-0FFE81B902EC}" presName="aNode" presStyleLbl="fgAcc1" presStyleIdx="4" presStyleCnt="5" custScaleX="257872" custScaleY="124453" custLinFactNeighborX="-1200" custLinFactNeighborY="228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C77356-C5B1-4A57-A464-8A981A00AB91}" type="pres">
      <dgm:prSet presAssocID="{CE98B5B4-878B-4B69-8CF2-0FFE81B902EC}" presName="aSpace" presStyleCnt="0"/>
      <dgm:spPr/>
    </dgm:pt>
  </dgm:ptLst>
  <dgm:cxnLst>
    <dgm:cxn modelId="{674C1081-740F-47E3-9A11-3D3A7DAC32EF}" type="presOf" srcId="{4135959A-5E7B-4DF9-950A-D714E7A3C9D4}" destId="{E8B77B14-84C8-4276-BA74-B7250B69DCC9}" srcOrd="0" destOrd="0" presId="urn:microsoft.com/office/officeart/2005/8/layout/pyramid2"/>
    <dgm:cxn modelId="{CD25A4C1-C16A-483E-83BC-A9FA2F78EA4A}" type="presOf" srcId="{CE98B5B4-878B-4B69-8CF2-0FFE81B902EC}" destId="{94A1FD6E-107E-4F4A-A00D-8DDD5B43B8A4}" srcOrd="0" destOrd="0" presId="urn:microsoft.com/office/officeart/2005/8/layout/pyramid2"/>
    <dgm:cxn modelId="{68A0E187-7CCB-4C1A-81A8-5A6C3AEEE086}" type="presOf" srcId="{8FAD9A40-3C09-4835-9DCA-DE33417F0FED}" destId="{DB8F6D4B-F4CE-4682-A181-C258FC8E5BEB}" srcOrd="0" destOrd="0" presId="urn:microsoft.com/office/officeart/2005/8/layout/pyramid2"/>
    <dgm:cxn modelId="{5B22FCCA-B9F0-4180-8C67-4D2C84188AB3}" type="presOf" srcId="{E5CF6EB0-903D-4BFD-AEE4-B57521150C13}" destId="{78913BFD-EDA2-451A-AA3E-EE1B949396C3}" srcOrd="0" destOrd="0" presId="urn:microsoft.com/office/officeart/2005/8/layout/pyramid2"/>
    <dgm:cxn modelId="{917BD573-C77E-4CBF-9115-A970916DC4DB}" type="presOf" srcId="{D6C99349-B063-4A49-8389-E313FBEC19CC}" destId="{6DF5D857-A840-4266-8E01-8A2956E9F1DB}" srcOrd="0" destOrd="0" presId="urn:microsoft.com/office/officeart/2005/8/layout/pyramid2"/>
    <dgm:cxn modelId="{B4B38919-2440-494C-8072-83FC989046A1}" srcId="{9B1803F8-14E9-4204-8F12-7A6C5B7D0C45}" destId="{CE98B5B4-878B-4B69-8CF2-0FFE81B902EC}" srcOrd="4" destOrd="0" parTransId="{BDC99D5B-85EC-41C5-8540-E891D38CA089}" sibTransId="{A18DDC10-5A2A-45B2-B6AD-88CDA1094189}"/>
    <dgm:cxn modelId="{76CB7CE7-8DC6-4120-B6EA-806B68E1A71D}" srcId="{9B1803F8-14E9-4204-8F12-7A6C5B7D0C45}" destId="{4135959A-5E7B-4DF9-950A-D714E7A3C9D4}" srcOrd="1" destOrd="0" parTransId="{2D893D6A-CA3D-49DE-B5DF-D8880029C7F8}" sibTransId="{1EBEB343-66EF-4482-90FB-38313BE63E89}"/>
    <dgm:cxn modelId="{411D6045-0C95-4575-99CB-E9865C27093E}" type="presOf" srcId="{9B1803F8-14E9-4204-8F12-7A6C5B7D0C45}" destId="{EE297887-F1F6-424E-9A00-C8A8BE53DB8C}" srcOrd="0" destOrd="0" presId="urn:microsoft.com/office/officeart/2005/8/layout/pyramid2"/>
    <dgm:cxn modelId="{18626C8A-D8A1-4B1B-8D32-BC2B42D07058}" srcId="{9B1803F8-14E9-4204-8F12-7A6C5B7D0C45}" destId="{E5CF6EB0-903D-4BFD-AEE4-B57521150C13}" srcOrd="0" destOrd="0" parTransId="{BD407429-A8D7-4E60-8487-63FAD5312BFD}" sibTransId="{8743F7C6-E632-438D-837E-F79FD3B4ED54}"/>
    <dgm:cxn modelId="{5D1DB82D-70D9-4915-BC73-133FAB58382D}" srcId="{9B1803F8-14E9-4204-8F12-7A6C5B7D0C45}" destId="{8FAD9A40-3C09-4835-9DCA-DE33417F0FED}" srcOrd="3" destOrd="0" parTransId="{03A9EEFF-B123-4B48-9E9A-976E485BFF37}" sibTransId="{CD8C1964-A33A-4CAA-BFC8-0995AD115B87}"/>
    <dgm:cxn modelId="{4AF3C0DA-1FBF-473E-88E0-1DA74CA8820D}" srcId="{9B1803F8-14E9-4204-8F12-7A6C5B7D0C45}" destId="{D6C99349-B063-4A49-8389-E313FBEC19CC}" srcOrd="2" destOrd="0" parTransId="{A793B623-28D5-4313-B364-CA577CE66821}" sibTransId="{150A682D-9C23-45F8-A4A3-EB1ACD5E759D}"/>
    <dgm:cxn modelId="{2AE1C505-DF66-445D-8DCA-3A90211A17B2}" type="presParOf" srcId="{EE297887-F1F6-424E-9A00-C8A8BE53DB8C}" destId="{26CEBC9B-F127-4B6C-815B-C14D492A3C75}" srcOrd="0" destOrd="0" presId="urn:microsoft.com/office/officeart/2005/8/layout/pyramid2"/>
    <dgm:cxn modelId="{3EDC6FD5-DF39-4C90-B9E3-2DA0613CD61F}" type="presParOf" srcId="{EE297887-F1F6-424E-9A00-C8A8BE53DB8C}" destId="{E394D96D-93DF-4D38-9599-D79E8F9A7F1F}" srcOrd="1" destOrd="0" presId="urn:microsoft.com/office/officeart/2005/8/layout/pyramid2"/>
    <dgm:cxn modelId="{DE72C382-E784-4A56-BE80-AE25B0C60A50}" type="presParOf" srcId="{E394D96D-93DF-4D38-9599-D79E8F9A7F1F}" destId="{78913BFD-EDA2-451A-AA3E-EE1B949396C3}" srcOrd="0" destOrd="0" presId="urn:microsoft.com/office/officeart/2005/8/layout/pyramid2"/>
    <dgm:cxn modelId="{DB379C39-CDF8-4DC2-A8CD-52715F86DCEF}" type="presParOf" srcId="{E394D96D-93DF-4D38-9599-D79E8F9A7F1F}" destId="{73AA4087-05D8-4AD6-B404-1F1E0E426D84}" srcOrd="1" destOrd="0" presId="urn:microsoft.com/office/officeart/2005/8/layout/pyramid2"/>
    <dgm:cxn modelId="{D1776C9B-0411-4A58-974A-4BAB0667D3A7}" type="presParOf" srcId="{E394D96D-93DF-4D38-9599-D79E8F9A7F1F}" destId="{E8B77B14-84C8-4276-BA74-B7250B69DCC9}" srcOrd="2" destOrd="0" presId="urn:microsoft.com/office/officeart/2005/8/layout/pyramid2"/>
    <dgm:cxn modelId="{FC94235A-169B-40DE-B370-D21B87AEAFFA}" type="presParOf" srcId="{E394D96D-93DF-4D38-9599-D79E8F9A7F1F}" destId="{47C20FFF-9D3B-4C4C-900B-A05AD121D646}" srcOrd="3" destOrd="0" presId="urn:microsoft.com/office/officeart/2005/8/layout/pyramid2"/>
    <dgm:cxn modelId="{8617D613-A7EC-4939-BFB4-D837A9F9A191}" type="presParOf" srcId="{E394D96D-93DF-4D38-9599-D79E8F9A7F1F}" destId="{6DF5D857-A840-4266-8E01-8A2956E9F1DB}" srcOrd="4" destOrd="0" presId="urn:microsoft.com/office/officeart/2005/8/layout/pyramid2"/>
    <dgm:cxn modelId="{BB8B63A3-10AB-4B9D-8DC9-0EA7E3617EE5}" type="presParOf" srcId="{E394D96D-93DF-4D38-9599-D79E8F9A7F1F}" destId="{B1F29C5D-30CC-40D0-8B1B-6ADB1FED369E}" srcOrd="5" destOrd="0" presId="urn:microsoft.com/office/officeart/2005/8/layout/pyramid2"/>
    <dgm:cxn modelId="{59D8DD93-8886-4C2C-848B-4236FAF48460}" type="presParOf" srcId="{E394D96D-93DF-4D38-9599-D79E8F9A7F1F}" destId="{DB8F6D4B-F4CE-4682-A181-C258FC8E5BEB}" srcOrd="6" destOrd="0" presId="urn:microsoft.com/office/officeart/2005/8/layout/pyramid2"/>
    <dgm:cxn modelId="{CD78E8C2-2FFB-458A-BBCF-42F6954C92F5}" type="presParOf" srcId="{E394D96D-93DF-4D38-9599-D79E8F9A7F1F}" destId="{D33BAF83-E7F3-4714-95B0-6B96E9A1FE23}" srcOrd="7" destOrd="0" presId="urn:microsoft.com/office/officeart/2005/8/layout/pyramid2"/>
    <dgm:cxn modelId="{BC5185B2-A28F-4749-B7A3-2538A809E8AF}" type="presParOf" srcId="{E394D96D-93DF-4D38-9599-D79E8F9A7F1F}" destId="{94A1FD6E-107E-4F4A-A00D-8DDD5B43B8A4}" srcOrd="8" destOrd="0" presId="urn:microsoft.com/office/officeart/2005/8/layout/pyramid2"/>
    <dgm:cxn modelId="{FAB84C9F-C201-405A-AC7C-7109244B09B3}" type="presParOf" srcId="{E394D96D-93DF-4D38-9599-D79E8F9A7F1F}" destId="{9CC77356-C5B1-4A57-A464-8A981A00AB91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50413AF7-21EB-4A6A-85C6-A1E6B2B14C97}" type="doc">
      <dgm:prSet loTypeId="urn:microsoft.com/office/officeart/2005/8/layout/pyramid2" loCatId="list" qsTypeId="urn:microsoft.com/office/officeart/2005/8/quickstyle/simple1" qsCatId="simple" csTypeId="urn:microsoft.com/office/officeart/2005/8/colors/accent3_4" csCatId="accent3" phldr="1"/>
      <dgm:spPr/>
    </dgm:pt>
    <dgm:pt modelId="{FF64FC87-24FC-4B47-B973-D511C9FC4378}" type="pres">
      <dgm:prSet presAssocID="{50413AF7-21EB-4A6A-85C6-A1E6B2B14C97}" presName="compositeShape" presStyleCnt="0">
        <dgm:presLayoutVars>
          <dgm:dir/>
          <dgm:resizeHandles/>
        </dgm:presLayoutVars>
      </dgm:prSet>
      <dgm:spPr/>
    </dgm:pt>
  </dgm:ptLst>
  <dgm:cxnLst>
    <dgm:cxn modelId="{59503E10-8546-4AFB-8982-08E8E81AAE3D}" type="presOf" srcId="{50413AF7-21EB-4A6A-85C6-A1E6B2B14C97}" destId="{FF64FC87-24FC-4B47-B973-D511C9FC4378}" srcOrd="0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6BE806CE-FD02-441D-8F42-5F8C01584BEE}" type="doc">
      <dgm:prSet loTypeId="urn:microsoft.com/office/officeart/2005/8/layout/pyramid2" loCatId="pyramid" qsTypeId="urn:microsoft.com/office/officeart/2005/8/quickstyle/3d1" qsCatId="3D" csTypeId="urn:microsoft.com/office/officeart/2005/8/colors/accent6_5" csCatId="accent6" phldr="1"/>
      <dgm:spPr/>
    </dgm:pt>
    <dgm:pt modelId="{B5D5D672-93E7-4C1E-9F83-679F1CFB1927}">
      <dgm:prSet phldrT="[Text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en-US" dirty="0" err="1"/>
            <a:t>Dilaksanakan</a:t>
          </a:r>
          <a:r>
            <a:rPr lang="en-US" dirty="0"/>
            <a:t> </a:t>
          </a:r>
          <a:r>
            <a:rPr lang="en-US" dirty="0" err="1"/>
            <a:t>bagi</a:t>
          </a:r>
          <a:r>
            <a:rPr lang="en-US" dirty="0"/>
            <a:t> </a:t>
          </a:r>
          <a:r>
            <a:rPr lang="en-US" dirty="0" err="1"/>
            <a:t>Aset</a:t>
          </a:r>
          <a:r>
            <a:rPr lang="en-US" dirty="0"/>
            <a:t> </a:t>
          </a:r>
          <a:r>
            <a:rPr lang="en-US" dirty="0" err="1"/>
            <a:t>Alih</a:t>
          </a:r>
          <a:r>
            <a:rPr lang="en-US" dirty="0"/>
            <a:t> yang </a:t>
          </a:r>
          <a:r>
            <a:rPr lang="en-US" dirty="0" err="1"/>
            <a:t>masih</a:t>
          </a:r>
          <a:r>
            <a:rPr lang="en-US" dirty="0"/>
            <a:t> </a:t>
          </a:r>
          <a:r>
            <a:rPr lang="en-US" dirty="0" err="1"/>
            <a:t>boleh</a:t>
          </a:r>
          <a:r>
            <a:rPr lang="en-US" dirty="0"/>
            <a:t> </a:t>
          </a:r>
          <a:r>
            <a:rPr lang="en-US" dirty="0" err="1"/>
            <a:t>digunakan</a:t>
          </a:r>
          <a:r>
            <a:rPr lang="en-US" dirty="0"/>
            <a:t> </a:t>
          </a:r>
          <a:r>
            <a:rPr lang="en-US" dirty="0" err="1"/>
            <a:t>dalam</a:t>
          </a:r>
          <a:r>
            <a:rPr lang="en-US" dirty="0"/>
            <a:t> </a:t>
          </a:r>
          <a:r>
            <a:rPr lang="en-US" dirty="0" err="1"/>
            <a:t>bentuk</a:t>
          </a:r>
          <a:r>
            <a:rPr lang="en-US" dirty="0"/>
            <a:t> </a:t>
          </a:r>
          <a:r>
            <a:rPr lang="en-US" dirty="0" err="1"/>
            <a:t>asal</a:t>
          </a:r>
          <a:r>
            <a:rPr lang="en-US" dirty="0"/>
            <a:t> </a:t>
          </a:r>
          <a:r>
            <a:rPr lang="en-US" dirty="0" err="1"/>
            <a:t>tetapi</a:t>
          </a:r>
          <a:r>
            <a:rPr lang="en-US" dirty="0"/>
            <a:t> </a:t>
          </a:r>
          <a:r>
            <a:rPr lang="en-US" dirty="0" err="1"/>
            <a:t>tidak</a:t>
          </a:r>
          <a:r>
            <a:rPr lang="en-US" dirty="0"/>
            <a:t> </a:t>
          </a:r>
          <a:r>
            <a:rPr lang="en-US" dirty="0" err="1"/>
            <a:t>diperlukan</a:t>
          </a:r>
          <a:r>
            <a:rPr lang="en-US" dirty="0"/>
            <a:t> </a:t>
          </a:r>
          <a:r>
            <a:rPr lang="en-US" dirty="0" err="1"/>
            <a:t>oleh</a:t>
          </a:r>
          <a:r>
            <a:rPr lang="en-US" dirty="0"/>
            <a:t> </a:t>
          </a:r>
          <a:r>
            <a:rPr lang="en-US" dirty="0" err="1"/>
            <a:t>Kementerian</a:t>
          </a:r>
          <a:r>
            <a:rPr lang="en-US" dirty="0"/>
            <a:t>/</a:t>
          </a:r>
          <a:r>
            <a:rPr lang="en-US" dirty="0" err="1"/>
            <a:t>Jabatan</a:t>
          </a:r>
          <a:r>
            <a:rPr lang="en-US" dirty="0"/>
            <a:t>  </a:t>
          </a:r>
          <a:r>
            <a:rPr lang="en-US" dirty="0" err="1" smtClean="0"/>
            <a:t>atau</a:t>
          </a:r>
          <a:r>
            <a:rPr lang="en-US" dirty="0" smtClean="0"/>
            <a:t>;</a:t>
          </a:r>
          <a:endParaRPr lang="en-US" dirty="0"/>
        </a:p>
        <a:p>
          <a:pPr algn="just"/>
          <a:r>
            <a:rPr lang="en-US" dirty="0" err="1"/>
            <a:t>Tiada</a:t>
          </a:r>
          <a:r>
            <a:rPr lang="en-US" dirty="0"/>
            <a:t> </a:t>
          </a:r>
          <a:r>
            <a:rPr lang="en-US" dirty="0" err="1"/>
            <a:t>Kementerian</a:t>
          </a:r>
          <a:r>
            <a:rPr lang="en-US" dirty="0"/>
            <a:t>/</a:t>
          </a:r>
          <a:r>
            <a:rPr lang="en-US" dirty="0" err="1"/>
            <a:t>Jabatan</a:t>
          </a:r>
          <a:r>
            <a:rPr lang="en-US" dirty="0"/>
            <a:t> lain </a:t>
          </a:r>
          <a:r>
            <a:rPr lang="en-US" dirty="0" err="1"/>
            <a:t>berminat</a:t>
          </a:r>
          <a:r>
            <a:rPr lang="en-US" dirty="0"/>
            <a:t> </a:t>
          </a:r>
          <a:r>
            <a:rPr lang="en-US" dirty="0" err="1"/>
            <a:t>melainkan</a:t>
          </a:r>
          <a:r>
            <a:rPr lang="en-US" dirty="0"/>
            <a:t> </a:t>
          </a:r>
          <a:r>
            <a:rPr lang="en-US" dirty="0" err="1"/>
            <a:t>pembekal</a:t>
          </a:r>
          <a:r>
            <a:rPr lang="en-US" dirty="0"/>
            <a:t> </a:t>
          </a:r>
          <a:r>
            <a:rPr lang="en-US" dirty="0" err="1"/>
            <a:t>asal</a:t>
          </a:r>
          <a:r>
            <a:rPr lang="en-US" dirty="0"/>
            <a:t> </a:t>
          </a:r>
          <a:r>
            <a:rPr lang="en-US" dirty="0" err="1"/>
            <a:t>atau</a:t>
          </a:r>
          <a:r>
            <a:rPr lang="en-US" dirty="0"/>
            <a:t> </a:t>
          </a:r>
          <a:r>
            <a:rPr lang="en-US" dirty="0" err="1"/>
            <a:t>pembekal</a:t>
          </a:r>
          <a:r>
            <a:rPr lang="en-US" dirty="0"/>
            <a:t> yang </a:t>
          </a:r>
          <a:r>
            <a:rPr lang="en-US" dirty="0" err="1"/>
            <a:t>berniaga</a:t>
          </a:r>
          <a:r>
            <a:rPr lang="en-US" dirty="0"/>
            <a:t> </a:t>
          </a:r>
          <a:r>
            <a:rPr lang="en-US" dirty="0" err="1"/>
            <a:t>dalam</a:t>
          </a:r>
          <a:r>
            <a:rPr lang="en-US" dirty="0"/>
            <a:t> </a:t>
          </a:r>
          <a:r>
            <a:rPr lang="en-US" dirty="0" err="1"/>
            <a:t>bidang</a:t>
          </a:r>
          <a:r>
            <a:rPr lang="en-US" dirty="0"/>
            <a:t> </a:t>
          </a:r>
          <a:r>
            <a:rPr lang="en-US" dirty="0" err="1"/>
            <a:t>berkaitan</a:t>
          </a:r>
          <a:r>
            <a:rPr lang="en-US" dirty="0"/>
            <a:t>. </a:t>
          </a:r>
        </a:p>
      </dgm:t>
    </dgm:pt>
    <dgm:pt modelId="{6F7A2292-3364-40C8-9F25-0939D802133E}" type="parTrans" cxnId="{D672C539-D336-45B8-BEEA-8E9CC5D10B40}">
      <dgm:prSet/>
      <dgm:spPr/>
      <dgm:t>
        <a:bodyPr/>
        <a:lstStyle/>
        <a:p>
          <a:endParaRPr lang="en-US"/>
        </a:p>
      </dgm:t>
    </dgm:pt>
    <dgm:pt modelId="{B9CF17D1-CED1-4C85-A8F6-60A1B7545AD9}" type="sibTrans" cxnId="{D672C539-D336-45B8-BEEA-8E9CC5D10B40}">
      <dgm:prSet/>
      <dgm:spPr/>
      <dgm:t>
        <a:bodyPr/>
        <a:lstStyle/>
        <a:p>
          <a:endParaRPr lang="en-US"/>
        </a:p>
      </dgm:t>
    </dgm:pt>
    <dgm:pt modelId="{BE031E0F-6F62-497D-9D19-B04F60D60A0A}">
      <dgm:prSet phldrT="[Tex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en-US" sz="1600" dirty="0" err="1"/>
            <a:t>Semua</a:t>
          </a:r>
          <a:r>
            <a:rPr lang="en-US" sz="1600" dirty="0"/>
            <a:t> </a:t>
          </a:r>
          <a:r>
            <a:rPr lang="en-US" sz="1600" dirty="0" err="1"/>
            <a:t>cadangan</a:t>
          </a:r>
          <a:r>
            <a:rPr lang="en-US" sz="1600" dirty="0"/>
            <a:t> </a:t>
          </a:r>
          <a:r>
            <a:rPr lang="en-US" sz="1600" dirty="0" err="1"/>
            <a:t>pelupusan</a:t>
          </a:r>
          <a:r>
            <a:rPr lang="en-US" sz="1600" dirty="0"/>
            <a:t> </a:t>
          </a:r>
          <a:r>
            <a:rPr lang="en-US" sz="1600" dirty="0" err="1"/>
            <a:t>mengikut</a:t>
          </a:r>
          <a:r>
            <a:rPr lang="en-US" sz="1600" dirty="0"/>
            <a:t> </a:t>
          </a:r>
          <a:r>
            <a:rPr lang="en-US" sz="1600" dirty="0" err="1"/>
            <a:t>kaedah</a:t>
          </a:r>
          <a:r>
            <a:rPr lang="en-US" sz="1600" dirty="0"/>
            <a:t> </a:t>
          </a:r>
          <a:r>
            <a:rPr lang="en-US" sz="1600" dirty="0" err="1"/>
            <a:t>tukar</a:t>
          </a:r>
          <a:r>
            <a:rPr lang="en-US" sz="1600" dirty="0"/>
            <a:t> </a:t>
          </a:r>
          <a:r>
            <a:rPr lang="en-US" sz="1600" dirty="0" err="1"/>
            <a:t>beli</a:t>
          </a:r>
          <a:r>
            <a:rPr lang="en-US" sz="1600" dirty="0"/>
            <a:t> </a:t>
          </a:r>
          <a:r>
            <a:rPr lang="en-US" sz="1600" dirty="0" err="1"/>
            <a:t>hendaklah</a:t>
          </a:r>
          <a:r>
            <a:rPr lang="en-US" sz="1600" dirty="0"/>
            <a:t> </a:t>
          </a:r>
          <a:r>
            <a:rPr lang="en-US" sz="1600" dirty="0" err="1"/>
            <a:t>mempunyai</a:t>
          </a:r>
          <a:r>
            <a:rPr lang="en-US" sz="1600" dirty="0"/>
            <a:t> </a:t>
          </a:r>
          <a:r>
            <a:rPr lang="en-US" sz="1600" dirty="0" err="1"/>
            <a:t>justifikasi</a:t>
          </a:r>
          <a:r>
            <a:rPr lang="en-US" sz="1600" dirty="0"/>
            <a:t>.</a:t>
          </a:r>
        </a:p>
      </dgm:t>
    </dgm:pt>
    <dgm:pt modelId="{287A7F32-585E-4267-91F7-B7F9C60F0E85}" type="parTrans" cxnId="{29836562-7A17-45D5-B1E7-0812C7F05E21}">
      <dgm:prSet/>
      <dgm:spPr/>
      <dgm:t>
        <a:bodyPr/>
        <a:lstStyle/>
        <a:p>
          <a:endParaRPr lang="en-US"/>
        </a:p>
      </dgm:t>
    </dgm:pt>
    <dgm:pt modelId="{D389A084-6B37-4496-97DC-7E77113C0C68}" type="sibTrans" cxnId="{29836562-7A17-45D5-B1E7-0812C7F05E21}">
      <dgm:prSet/>
      <dgm:spPr/>
      <dgm:t>
        <a:bodyPr/>
        <a:lstStyle/>
        <a:p>
          <a:endParaRPr lang="en-US"/>
        </a:p>
      </dgm:t>
    </dgm:pt>
    <dgm:pt modelId="{EFBBE88C-83D4-40FE-9A89-482009B86B22}" type="pres">
      <dgm:prSet presAssocID="{6BE806CE-FD02-441D-8F42-5F8C01584BEE}" presName="compositeShape" presStyleCnt="0">
        <dgm:presLayoutVars>
          <dgm:dir/>
          <dgm:resizeHandles/>
        </dgm:presLayoutVars>
      </dgm:prSet>
      <dgm:spPr/>
    </dgm:pt>
    <dgm:pt modelId="{AF3E491B-9BD4-43B4-B25C-1C8993914450}" type="pres">
      <dgm:prSet presAssocID="{6BE806CE-FD02-441D-8F42-5F8C01584BEE}" presName="pyramid" presStyleLbl="node1" presStyleIdx="0" presStyleCnt="1" custLinFactNeighborX="18532" custLinFactNeighborY="-134"/>
      <dgm:spPr>
        <a:solidFill>
          <a:schemeClr val="accent5">
            <a:lumMod val="60000"/>
            <a:lumOff val="40000"/>
          </a:schemeClr>
        </a:solidFill>
      </dgm:spPr>
    </dgm:pt>
    <dgm:pt modelId="{D109E48B-A779-4D0A-9C13-D9C6B5A2724A}" type="pres">
      <dgm:prSet presAssocID="{6BE806CE-FD02-441D-8F42-5F8C01584BEE}" presName="theList" presStyleCnt="0"/>
      <dgm:spPr/>
    </dgm:pt>
    <dgm:pt modelId="{B7251159-4F6A-4092-BD6B-E42AA6C3CD16}" type="pres">
      <dgm:prSet presAssocID="{B5D5D672-93E7-4C1E-9F83-679F1CFB1927}" presName="aNode" presStyleLbl="fgAcc1" presStyleIdx="0" presStyleCnt="2" custScaleX="208595" custLinFactNeighborX="-19925" custLinFactNeighborY="-34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7EA25D-DC8D-4446-B3C5-4933E263A858}" type="pres">
      <dgm:prSet presAssocID="{B5D5D672-93E7-4C1E-9F83-679F1CFB1927}" presName="aSpace" presStyleCnt="0"/>
      <dgm:spPr/>
    </dgm:pt>
    <dgm:pt modelId="{C849899F-49AD-4F15-96B2-40F02261221C}" type="pres">
      <dgm:prSet presAssocID="{BE031E0F-6F62-497D-9D19-B04F60D60A0A}" presName="aNode" presStyleLbl="fgAcc1" presStyleIdx="1" presStyleCnt="2" custScaleX="210546" custScaleY="54434" custLinFactNeighborX="-19301" custLinFactNeighborY="529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055890-9678-4F7D-B37E-18C361DCE23A}" type="pres">
      <dgm:prSet presAssocID="{BE031E0F-6F62-497D-9D19-B04F60D60A0A}" presName="aSpace" presStyleCnt="0"/>
      <dgm:spPr/>
    </dgm:pt>
  </dgm:ptLst>
  <dgm:cxnLst>
    <dgm:cxn modelId="{89C52FC7-BFE4-4E67-AA6E-48F744232769}" type="presOf" srcId="{BE031E0F-6F62-497D-9D19-B04F60D60A0A}" destId="{C849899F-49AD-4F15-96B2-40F02261221C}" srcOrd="0" destOrd="0" presId="urn:microsoft.com/office/officeart/2005/8/layout/pyramid2"/>
    <dgm:cxn modelId="{29836562-7A17-45D5-B1E7-0812C7F05E21}" srcId="{6BE806CE-FD02-441D-8F42-5F8C01584BEE}" destId="{BE031E0F-6F62-497D-9D19-B04F60D60A0A}" srcOrd="1" destOrd="0" parTransId="{287A7F32-585E-4267-91F7-B7F9C60F0E85}" sibTransId="{D389A084-6B37-4496-97DC-7E77113C0C68}"/>
    <dgm:cxn modelId="{099DBBEF-C682-45CF-BA66-C492EAFC29D3}" type="presOf" srcId="{6BE806CE-FD02-441D-8F42-5F8C01584BEE}" destId="{EFBBE88C-83D4-40FE-9A89-482009B86B22}" srcOrd="0" destOrd="0" presId="urn:microsoft.com/office/officeart/2005/8/layout/pyramid2"/>
    <dgm:cxn modelId="{BAD7F769-D54A-4A0F-93EE-ECBB1683ECD1}" type="presOf" srcId="{B5D5D672-93E7-4C1E-9F83-679F1CFB1927}" destId="{B7251159-4F6A-4092-BD6B-E42AA6C3CD16}" srcOrd="0" destOrd="0" presId="urn:microsoft.com/office/officeart/2005/8/layout/pyramid2"/>
    <dgm:cxn modelId="{D672C539-D336-45B8-BEEA-8E9CC5D10B40}" srcId="{6BE806CE-FD02-441D-8F42-5F8C01584BEE}" destId="{B5D5D672-93E7-4C1E-9F83-679F1CFB1927}" srcOrd="0" destOrd="0" parTransId="{6F7A2292-3364-40C8-9F25-0939D802133E}" sibTransId="{B9CF17D1-CED1-4C85-A8F6-60A1B7545AD9}"/>
    <dgm:cxn modelId="{4EB457AC-5F08-4492-A597-C1EC34ECC2F4}" type="presParOf" srcId="{EFBBE88C-83D4-40FE-9A89-482009B86B22}" destId="{AF3E491B-9BD4-43B4-B25C-1C8993914450}" srcOrd="0" destOrd="0" presId="urn:microsoft.com/office/officeart/2005/8/layout/pyramid2"/>
    <dgm:cxn modelId="{65D6EE79-D6A9-4D00-9AEC-C1C459B39B16}" type="presParOf" srcId="{EFBBE88C-83D4-40FE-9A89-482009B86B22}" destId="{D109E48B-A779-4D0A-9C13-D9C6B5A2724A}" srcOrd="1" destOrd="0" presId="urn:microsoft.com/office/officeart/2005/8/layout/pyramid2"/>
    <dgm:cxn modelId="{C865528D-FDFD-4437-9032-5E157B4C7576}" type="presParOf" srcId="{D109E48B-A779-4D0A-9C13-D9C6B5A2724A}" destId="{B7251159-4F6A-4092-BD6B-E42AA6C3CD16}" srcOrd="0" destOrd="0" presId="urn:microsoft.com/office/officeart/2005/8/layout/pyramid2"/>
    <dgm:cxn modelId="{888AE121-A530-487F-8248-8929A49FB5D3}" type="presParOf" srcId="{D109E48B-A779-4D0A-9C13-D9C6B5A2724A}" destId="{227EA25D-DC8D-4446-B3C5-4933E263A858}" srcOrd="1" destOrd="0" presId="urn:microsoft.com/office/officeart/2005/8/layout/pyramid2"/>
    <dgm:cxn modelId="{C18A0DE4-9F47-471A-B23D-2F8D5B767757}" type="presParOf" srcId="{D109E48B-A779-4D0A-9C13-D9C6B5A2724A}" destId="{C849899F-49AD-4F15-96B2-40F02261221C}" srcOrd="2" destOrd="0" presId="urn:microsoft.com/office/officeart/2005/8/layout/pyramid2"/>
    <dgm:cxn modelId="{9946C1A2-695B-4CEB-B614-65EADC082155}" type="presParOf" srcId="{D109E48B-A779-4D0A-9C13-D9C6B5A2724A}" destId="{D7055890-9678-4F7D-B37E-18C361DCE23A}" srcOrd="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50413AF7-21EB-4A6A-85C6-A1E6B2B14C97}" type="doc">
      <dgm:prSet loTypeId="urn:microsoft.com/office/officeart/2005/8/layout/pyramid2" loCatId="list" qsTypeId="urn:microsoft.com/office/officeart/2005/8/quickstyle/simple1" qsCatId="simple" csTypeId="urn:microsoft.com/office/officeart/2005/8/colors/accent3_4" csCatId="accent3" phldr="1"/>
      <dgm:spPr/>
    </dgm:pt>
    <dgm:pt modelId="{FF64FC87-24FC-4B47-B973-D511C9FC4378}" type="pres">
      <dgm:prSet presAssocID="{50413AF7-21EB-4A6A-85C6-A1E6B2B14C97}" presName="compositeShape" presStyleCnt="0">
        <dgm:presLayoutVars>
          <dgm:dir/>
          <dgm:resizeHandles/>
        </dgm:presLayoutVars>
      </dgm:prSet>
      <dgm:spPr/>
    </dgm:pt>
  </dgm:ptLst>
  <dgm:cxnLst>
    <dgm:cxn modelId="{59503E10-8546-4AFB-8982-08E8E81AAE3D}" type="presOf" srcId="{50413AF7-21EB-4A6A-85C6-A1E6B2B14C97}" destId="{FF64FC87-24FC-4B47-B973-D511C9FC4378}" srcOrd="0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9B1803F8-14E9-4204-8F12-7A6C5B7D0C45}" type="doc">
      <dgm:prSet loTypeId="urn:microsoft.com/office/officeart/2005/8/layout/pyramid2" loCatId="list" qsTypeId="urn:microsoft.com/office/officeart/2005/8/quickstyle/3d1" qsCatId="3D" csTypeId="urn:microsoft.com/office/officeart/2005/8/colors/accent6_5" csCatId="accent6" phldr="1"/>
      <dgm:spPr/>
      <dgm:t>
        <a:bodyPr/>
        <a:lstStyle/>
        <a:p>
          <a:endParaRPr lang="en-US"/>
        </a:p>
      </dgm:t>
    </dgm:pt>
    <dgm:pt modelId="{E5CF6EB0-903D-4BFD-AEE4-B57521150C13}">
      <dgm:prSet phldrT="[Text]" custT="1"/>
      <dgm:spPr/>
      <dgm:t>
        <a:bodyPr/>
        <a:lstStyle/>
        <a:p>
          <a:pPr algn="just"/>
          <a:r>
            <a:rPr lang="en-US" sz="1500" dirty="0" err="1"/>
            <a:t>Aset</a:t>
          </a:r>
          <a:r>
            <a:rPr lang="en-US" sz="1500" dirty="0"/>
            <a:t> </a:t>
          </a:r>
          <a:r>
            <a:rPr lang="en-US" sz="1500" dirty="0" err="1"/>
            <a:t>Alih</a:t>
          </a:r>
          <a:r>
            <a:rPr lang="en-US" sz="1500" dirty="0"/>
            <a:t> yang </a:t>
          </a:r>
          <a:r>
            <a:rPr lang="en-US" sz="1500" dirty="0" err="1"/>
            <a:t>sama</a:t>
          </a:r>
          <a:r>
            <a:rPr lang="en-US" sz="1500" dirty="0"/>
            <a:t> </a:t>
          </a:r>
          <a:r>
            <a:rPr lang="en-US" sz="1500" dirty="0" err="1"/>
            <a:t>jenis</a:t>
          </a:r>
          <a:r>
            <a:rPr lang="en-US" sz="1600" dirty="0"/>
            <a:t>.</a:t>
          </a:r>
        </a:p>
      </dgm:t>
    </dgm:pt>
    <dgm:pt modelId="{BD407429-A8D7-4E60-8487-63FAD5312BFD}" type="parTrans" cxnId="{18626C8A-D8A1-4B1B-8D32-BC2B42D07058}">
      <dgm:prSet/>
      <dgm:spPr/>
      <dgm:t>
        <a:bodyPr/>
        <a:lstStyle/>
        <a:p>
          <a:endParaRPr lang="en-US"/>
        </a:p>
      </dgm:t>
    </dgm:pt>
    <dgm:pt modelId="{8743F7C6-E632-438D-837E-F79FD3B4ED54}" type="sibTrans" cxnId="{18626C8A-D8A1-4B1B-8D32-BC2B42D07058}">
      <dgm:prSet/>
      <dgm:spPr/>
      <dgm:t>
        <a:bodyPr/>
        <a:lstStyle/>
        <a:p>
          <a:endParaRPr lang="en-US"/>
        </a:p>
      </dgm:t>
    </dgm:pt>
    <dgm:pt modelId="{4135959A-5E7B-4DF9-950A-D714E7A3C9D4}">
      <dgm:prSet phldrT="[Text]" custT="1"/>
      <dgm:spPr/>
      <dgm:t>
        <a:bodyPr/>
        <a:lstStyle/>
        <a:p>
          <a:pPr algn="just"/>
          <a:r>
            <a:rPr lang="en-US" sz="1500" dirty="0" err="1"/>
            <a:t>Aset</a:t>
          </a:r>
          <a:r>
            <a:rPr lang="en-US" sz="1500" dirty="0"/>
            <a:t> </a:t>
          </a:r>
          <a:r>
            <a:rPr lang="en-US" sz="1500" dirty="0" err="1"/>
            <a:t>Alih</a:t>
          </a:r>
          <a:r>
            <a:rPr lang="en-US" sz="1500" dirty="0"/>
            <a:t> lama </a:t>
          </a:r>
          <a:r>
            <a:rPr lang="en-US" sz="1500" dirty="0" err="1"/>
            <a:t>perlu</a:t>
          </a:r>
          <a:r>
            <a:rPr lang="en-US" sz="1500" dirty="0"/>
            <a:t> </a:t>
          </a:r>
          <a:r>
            <a:rPr lang="en-US" sz="1500" dirty="0" err="1"/>
            <a:t>dikeluarkan</a:t>
          </a:r>
          <a:r>
            <a:rPr lang="en-US" sz="1500" dirty="0"/>
            <a:t> </a:t>
          </a:r>
          <a:r>
            <a:rPr lang="en-US" sz="1500" dirty="0" err="1"/>
            <a:t>sebelum</a:t>
          </a:r>
          <a:r>
            <a:rPr lang="en-US" sz="1500" dirty="0"/>
            <a:t> </a:t>
          </a:r>
          <a:r>
            <a:rPr lang="en-US" sz="1500" dirty="0" err="1"/>
            <a:t>gantinya</a:t>
          </a:r>
          <a:r>
            <a:rPr lang="en-US" sz="1500" dirty="0"/>
            <a:t> </a:t>
          </a:r>
          <a:r>
            <a:rPr lang="en-US" sz="1500" dirty="0" err="1"/>
            <a:t>dipasang</a:t>
          </a:r>
          <a:r>
            <a:rPr lang="en-US" sz="1500" dirty="0"/>
            <a:t>.</a:t>
          </a:r>
        </a:p>
      </dgm:t>
    </dgm:pt>
    <dgm:pt modelId="{2D893D6A-CA3D-49DE-B5DF-D8880029C7F8}" type="parTrans" cxnId="{76CB7CE7-8DC6-4120-B6EA-806B68E1A71D}">
      <dgm:prSet/>
      <dgm:spPr/>
      <dgm:t>
        <a:bodyPr/>
        <a:lstStyle/>
        <a:p>
          <a:endParaRPr lang="en-US"/>
        </a:p>
      </dgm:t>
    </dgm:pt>
    <dgm:pt modelId="{1EBEB343-66EF-4482-90FB-38313BE63E89}" type="sibTrans" cxnId="{76CB7CE7-8DC6-4120-B6EA-806B68E1A71D}">
      <dgm:prSet/>
      <dgm:spPr/>
      <dgm:t>
        <a:bodyPr/>
        <a:lstStyle/>
        <a:p>
          <a:endParaRPr lang="en-US"/>
        </a:p>
      </dgm:t>
    </dgm:pt>
    <dgm:pt modelId="{D6C99349-B063-4A49-8389-E313FBEC19CC}">
      <dgm:prSet phldrT="[Text]" custT="1"/>
      <dgm:spPr/>
      <dgm:t>
        <a:bodyPr/>
        <a:lstStyle/>
        <a:p>
          <a:pPr algn="just"/>
          <a:r>
            <a:rPr lang="en-US" sz="1500" dirty="0" err="1"/>
            <a:t>Harga</a:t>
          </a:r>
          <a:r>
            <a:rPr lang="en-US" sz="1500" dirty="0"/>
            <a:t> </a:t>
          </a:r>
          <a:r>
            <a:rPr lang="en-US" sz="1500" dirty="0" err="1"/>
            <a:t>jualan</a:t>
          </a:r>
          <a:r>
            <a:rPr lang="en-US" sz="1500" dirty="0"/>
            <a:t> </a:t>
          </a:r>
          <a:r>
            <a:rPr lang="en-US" sz="1500" dirty="0" err="1"/>
            <a:t>dirundingkan</a:t>
          </a:r>
          <a:r>
            <a:rPr lang="en-US" sz="1500" dirty="0"/>
            <a:t> </a:t>
          </a:r>
          <a:r>
            <a:rPr lang="en-US" sz="1500" dirty="0" err="1"/>
            <a:t>antara</a:t>
          </a:r>
          <a:r>
            <a:rPr lang="en-US" sz="1500" dirty="0"/>
            <a:t> </a:t>
          </a:r>
          <a:r>
            <a:rPr lang="en-US" sz="1500" dirty="0" err="1"/>
            <a:t>Kementerian</a:t>
          </a:r>
          <a:r>
            <a:rPr lang="en-US" sz="1500" dirty="0"/>
            <a:t> </a:t>
          </a:r>
          <a:r>
            <a:rPr lang="en-US" sz="1500" dirty="0" err="1"/>
            <a:t>atau</a:t>
          </a:r>
          <a:r>
            <a:rPr lang="en-US" sz="1500" dirty="0"/>
            <a:t> </a:t>
          </a:r>
          <a:r>
            <a:rPr lang="en-US" sz="1500" dirty="0" err="1"/>
            <a:t>Jabatan</a:t>
          </a:r>
          <a:r>
            <a:rPr lang="en-US" sz="1500" dirty="0"/>
            <a:t> </a:t>
          </a:r>
          <a:r>
            <a:rPr lang="en-US" sz="1500" dirty="0" err="1"/>
            <a:t>dengan</a:t>
          </a:r>
          <a:r>
            <a:rPr lang="en-US" sz="1500" dirty="0"/>
            <a:t> </a:t>
          </a:r>
          <a:r>
            <a:rPr lang="en-US" sz="1500" dirty="0" err="1"/>
            <a:t>pembekal</a:t>
          </a:r>
          <a:r>
            <a:rPr lang="en-US" sz="1500" dirty="0"/>
            <a:t>.</a:t>
          </a:r>
        </a:p>
      </dgm:t>
    </dgm:pt>
    <dgm:pt modelId="{A793B623-28D5-4313-B364-CA577CE66821}" type="parTrans" cxnId="{4AF3C0DA-1FBF-473E-88E0-1DA74CA8820D}">
      <dgm:prSet/>
      <dgm:spPr/>
      <dgm:t>
        <a:bodyPr/>
        <a:lstStyle/>
        <a:p>
          <a:endParaRPr lang="en-US"/>
        </a:p>
      </dgm:t>
    </dgm:pt>
    <dgm:pt modelId="{150A682D-9C23-45F8-A4A3-EB1ACD5E759D}" type="sibTrans" cxnId="{4AF3C0DA-1FBF-473E-88E0-1DA74CA8820D}">
      <dgm:prSet/>
      <dgm:spPr/>
      <dgm:t>
        <a:bodyPr/>
        <a:lstStyle/>
        <a:p>
          <a:endParaRPr lang="en-US"/>
        </a:p>
      </dgm:t>
    </dgm:pt>
    <dgm:pt modelId="{8FAD9A40-3C09-4835-9DCA-DE33417F0FED}">
      <dgm:prSet phldrT="[Text]" custT="1"/>
      <dgm:spPr/>
      <dgm:t>
        <a:bodyPr/>
        <a:lstStyle/>
        <a:p>
          <a:pPr algn="just"/>
          <a:r>
            <a:rPr lang="en-US" sz="1500" dirty="0" err="1"/>
            <a:t>Nilai</a:t>
          </a:r>
          <a:r>
            <a:rPr lang="en-US" sz="1500" dirty="0"/>
            <a:t> </a:t>
          </a:r>
          <a:r>
            <a:rPr lang="en-US" sz="1500" dirty="0" err="1"/>
            <a:t>semasa</a:t>
          </a:r>
          <a:r>
            <a:rPr lang="en-US" sz="1500" dirty="0"/>
            <a:t> </a:t>
          </a:r>
          <a:r>
            <a:rPr lang="en-US" sz="1500" dirty="0" err="1"/>
            <a:t>ditaksir</a:t>
          </a:r>
          <a:r>
            <a:rPr lang="en-US" sz="1500" dirty="0"/>
            <a:t> </a:t>
          </a:r>
          <a:r>
            <a:rPr lang="en-US" sz="1500" dirty="0" err="1"/>
            <a:t>oleh</a:t>
          </a:r>
          <a:r>
            <a:rPr lang="en-US" sz="1500" dirty="0"/>
            <a:t> </a:t>
          </a:r>
          <a:r>
            <a:rPr lang="en-US" sz="1500" dirty="0" err="1"/>
            <a:t>Jabatan</a:t>
          </a:r>
          <a:r>
            <a:rPr lang="en-US" sz="1500" dirty="0"/>
            <a:t> </a:t>
          </a:r>
          <a:r>
            <a:rPr lang="en-US" sz="1500" dirty="0" err="1"/>
            <a:t>Teknikal</a:t>
          </a:r>
          <a:r>
            <a:rPr lang="en-US" sz="1500" dirty="0"/>
            <a:t> </a:t>
          </a:r>
          <a:r>
            <a:rPr lang="en-US" sz="1500" dirty="0" err="1"/>
            <a:t>atau</a:t>
          </a:r>
          <a:r>
            <a:rPr lang="en-US" sz="1500" dirty="0"/>
            <a:t>  </a:t>
          </a:r>
          <a:r>
            <a:rPr lang="en-US" sz="1500" dirty="0" err="1"/>
            <a:t>mengikut</a:t>
          </a:r>
          <a:r>
            <a:rPr lang="en-US" sz="1500" dirty="0"/>
            <a:t> </a:t>
          </a:r>
          <a:r>
            <a:rPr lang="en-US" sz="1500" dirty="0" err="1"/>
            <a:t>nilai</a:t>
          </a:r>
          <a:r>
            <a:rPr lang="en-US" sz="1500" dirty="0"/>
            <a:t> </a:t>
          </a:r>
          <a:r>
            <a:rPr lang="en-US" sz="1500" dirty="0" err="1"/>
            <a:t>pasaran</a:t>
          </a:r>
          <a:r>
            <a:rPr lang="en-US" sz="1500" dirty="0"/>
            <a:t>.</a:t>
          </a:r>
        </a:p>
      </dgm:t>
    </dgm:pt>
    <dgm:pt modelId="{03A9EEFF-B123-4B48-9E9A-976E485BFF37}" type="parTrans" cxnId="{5D1DB82D-70D9-4915-BC73-133FAB58382D}">
      <dgm:prSet/>
      <dgm:spPr/>
      <dgm:t>
        <a:bodyPr/>
        <a:lstStyle/>
        <a:p>
          <a:endParaRPr lang="en-US"/>
        </a:p>
      </dgm:t>
    </dgm:pt>
    <dgm:pt modelId="{CD8C1964-A33A-4CAA-BFC8-0995AD115B87}" type="sibTrans" cxnId="{5D1DB82D-70D9-4915-BC73-133FAB58382D}">
      <dgm:prSet/>
      <dgm:spPr/>
      <dgm:t>
        <a:bodyPr/>
        <a:lstStyle/>
        <a:p>
          <a:endParaRPr lang="en-US"/>
        </a:p>
      </dgm:t>
    </dgm:pt>
    <dgm:pt modelId="{730F0651-332E-421D-A14E-101F1336F6D1}">
      <dgm:prSet phldrT="[Text]" custT="1"/>
      <dgm:spPr/>
      <dgm:t>
        <a:bodyPr/>
        <a:lstStyle/>
        <a:p>
          <a:pPr algn="just"/>
          <a:r>
            <a:rPr lang="en-US" sz="1500" dirty="0" err="1"/>
            <a:t>Penggantian</a:t>
          </a:r>
          <a:r>
            <a:rPr lang="en-US" sz="1500" dirty="0"/>
            <a:t> </a:t>
          </a:r>
          <a:r>
            <a:rPr lang="en-US" sz="1500" dirty="0" err="1"/>
            <a:t>Aset</a:t>
          </a:r>
          <a:r>
            <a:rPr lang="en-US" sz="1500" dirty="0"/>
            <a:t> </a:t>
          </a:r>
          <a:r>
            <a:rPr lang="en-US" sz="1500" dirty="0" err="1"/>
            <a:t>Alih</a:t>
          </a:r>
          <a:r>
            <a:rPr lang="en-US" sz="1500" dirty="0"/>
            <a:t> </a:t>
          </a:r>
          <a:r>
            <a:rPr lang="en-US" sz="1500" dirty="0" err="1"/>
            <a:t>hendaklah</a:t>
          </a:r>
          <a:r>
            <a:rPr lang="en-US" sz="1500" dirty="0"/>
            <a:t> </a:t>
          </a:r>
          <a:r>
            <a:rPr lang="en-US" sz="1500" dirty="0" err="1"/>
            <a:t>disahkan</a:t>
          </a:r>
          <a:r>
            <a:rPr lang="en-US" sz="1500" dirty="0"/>
            <a:t> </a:t>
          </a:r>
          <a:r>
            <a:rPr lang="en-US" sz="1500" dirty="0" err="1"/>
            <a:t>oleh</a:t>
          </a:r>
          <a:r>
            <a:rPr lang="en-US" sz="1500" dirty="0"/>
            <a:t> </a:t>
          </a:r>
          <a:r>
            <a:rPr lang="en-US" sz="1500" dirty="0" err="1"/>
            <a:t>Jabatan</a:t>
          </a:r>
          <a:r>
            <a:rPr lang="en-US" sz="1500" dirty="0"/>
            <a:t> </a:t>
          </a:r>
          <a:r>
            <a:rPr lang="en-US" sz="1500" dirty="0" err="1"/>
            <a:t>Teknikal</a:t>
          </a:r>
          <a:r>
            <a:rPr lang="en-US" sz="1500" dirty="0"/>
            <a:t> </a:t>
          </a:r>
          <a:r>
            <a:rPr lang="en-US" sz="1500" dirty="0" smtClean="0"/>
            <a:t>(</a:t>
          </a:r>
          <a:r>
            <a:rPr lang="en-US" sz="1500" dirty="0" err="1"/>
            <a:t>jika</a:t>
          </a:r>
          <a:r>
            <a:rPr lang="en-US" sz="1500" dirty="0"/>
            <a:t> </a:t>
          </a:r>
          <a:r>
            <a:rPr lang="en-US" sz="1500" dirty="0" err="1"/>
            <a:t>perlu</a:t>
          </a:r>
          <a:r>
            <a:rPr lang="en-US" sz="1500" dirty="0"/>
            <a:t>).</a:t>
          </a:r>
        </a:p>
      </dgm:t>
    </dgm:pt>
    <dgm:pt modelId="{6913AABC-EF34-4790-B282-1C8B8CFA62D4}" type="parTrans" cxnId="{54A2E3DE-65BD-43D1-A1F9-EFC2ABB8DBBE}">
      <dgm:prSet/>
      <dgm:spPr/>
      <dgm:t>
        <a:bodyPr/>
        <a:lstStyle/>
        <a:p>
          <a:endParaRPr lang="en-US"/>
        </a:p>
      </dgm:t>
    </dgm:pt>
    <dgm:pt modelId="{F2F02A9C-8D63-4524-B249-1DF2E052D44B}" type="sibTrans" cxnId="{54A2E3DE-65BD-43D1-A1F9-EFC2ABB8DBBE}">
      <dgm:prSet/>
      <dgm:spPr/>
      <dgm:t>
        <a:bodyPr/>
        <a:lstStyle/>
        <a:p>
          <a:endParaRPr lang="en-US"/>
        </a:p>
      </dgm:t>
    </dgm:pt>
    <dgm:pt modelId="{572FD8C4-860F-40A1-BFE3-E783661E08E4}">
      <dgm:prSet phldrT="[Text]" custT="1"/>
      <dgm:spPr/>
      <dgm:t>
        <a:bodyPr/>
        <a:lstStyle/>
        <a:p>
          <a:pPr algn="l"/>
          <a:r>
            <a:rPr lang="en-US" sz="1500" dirty="0" err="1"/>
            <a:t>Peruntukan</a:t>
          </a:r>
          <a:r>
            <a:rPr lang="en-US" sz="1500" dirty="0"/>
            <a:t> yang </a:t>
          </a:r>
          <a:r>
            <a:rPr lang="en-US" sz="1500" dirty="0" err="1"/>
            <a:t>mencukupi</a:t>
          </a:r>
          <a:r>
            <a:rPr lang="en-US" sz="1400" dirty="0"/>
            <a:t>.</a:t>
          </a:r>
        </a:p>
      </dgm:t>
    </dgm:pt>
    <dgm:pt modelId="{EA4C86CE-03CE-45FB-A50F-5074D4828817}" type="parTrans" cxnId="{CFBA5573-4DF5-46CA-B2AF-031E435DD769}">
      <dgm:prSet/>
      <dgm:spPr/>
      <dgm:t>
        <a:bodyPr/>
        <a:lstStyle/>
        <a:p>
          <a:endParaRPr lang="en-US"/>
        </a:p>
      </dgm:t>
    </dgm:pt>
    <dgm:pt modelId="{C4607509-66A6-4D2D-9A8F-CD1C86047545}" type="sibTrans" cxnId="{CFBA5573-4DF5-46CA-B2AF-031E435DD769}">
      <dgm:prSet/>
      <dgm:spPr/>
      <dgm:t>
        <a:bodyPr/>
        <a:lstStyle/>
        <a:p>
          <a:endParaRPr lang="en-US"/>
        </a:p>
      </dgm:t>
    </dgm:pt>
    <dgm:pt modelId="{9439C0A3-2F71-41C1-AFC4-3E731A026C4F}">
      <dgm:prSet phldrT="[Text]" custT="1"/>
      <dgm:spPr/>
      <dgm:t>
        <a:bodyPr/>
        <a:lstStyle/>
        <a:p>
          <a:pPr algn="just"/>
          <a:r>
            <a:rPr lang="en-US" sz="1500" dirty="0" err="1"/>
            <a:t>Aset</a:t>
          </a:r>
          <a:r>
            <a:rPr lang="en-US" sz="1500" dirty="0"/>
            <a:t> </a:t>
          </a:r>
          <a:r>
            <a:rPr lang="en-US" sz="1500" dirty="0" err="1"/>
            <a:t>Alih</a:t>
          </a:r>
          <a:r>
            <a:rPr lang="en-US" sz="1500" dirty="0"/>
            <a:t> yang </a:t>
          </a:r>
          <a:r>
            <a:rPr lang="en-US" sz="1500" dirty="0" err="1"/>
            <a:t>ditukar</a:t>
          </a:r>
          <a:r>
            <a:rPr lang="en-US" sz="1500" dirty="0"/>
            <a:t> </a:t>
          </a:r>
          <a:r>
            <a:rPr lang="en-US" sz="1500" dirty="0" err="1"/>
            <a:t>ganti</a:t>
          </a:r>
          <a:r>
            <a:rPr lang="en-US" sz="1500" dirty="0"/>
            <a:t> </a:t>
          </a:r>
          <a:r>
            <a:rPr lang="en-US" sz="1500" dirty="0" err="1"/>
            <a:t>hendaklah</a:t>
          </a:r>
          <a:r>
            <a:rPr lang="en-US" sz="1500" dirty="0"/>
            <a:t> </a:t>
          </a:r>
          <a:r>
            <a:rPr lang="en-US" sz="1500" dirty="0" err="1"/>
            <a:t>disimpan</a:t>
          </a:r>
          <a:r>
            <a:rPr lang="en-US" sz="1500" dirty="0"/>
            <a:t> </a:t>
          </a:r>
          <a:r>
            <a:rPr lang="en-US" sz="1500" dirty="0" err="1"/>
            <a:t>sementara</a:t>
          </a:r>
          <a:r>
            <a:rPr lang="en-US" sz="1500" dirty="0"/>
            <a:t> </a:t>
          </a:r>
          <a:r>
            <a:rPr lang="en-US" sz="1500" dirty="0" err="1"/>
            <a:t>sebelum</a:t>
          </a:r>
          <a:r>
            <a:rPr lang="en-US" sz="1500" dirty="0"/>
            <a:t> </a:t>
          </a:r>
          <a:r>
            <a:rPr lang="en-US" sz="1500" dirty="0" err="1"/>
            <a:t>dipasang</a:t>
          </a:r>
          <a:r>
            <a:rPr lang="en-US" sz="1500" dirty="0"/>
            <a:t> </a:t>
          </a:r>
          <a:r>
            <a:rPr lang="en-US" sz="1500" dirty="0" err="1"/>
            <a:t>kepada</a:t>
          </a:r>
          <a:r>
            <a:rPr lang="en-US" sz="1500" dirty="0"/>
            <a:t> </a:t>
          </a:r>
          <a:r>
            <a:rPr lang="en-US" sz="1500" dirty="0" err="1"/>
            <a:t>peralatan</a:t>
          </a:r>
          <a:r>
            <a:rPr lang="en-US" sz="1500" dirty="0"/>
            <a:t> lain yang </a:t>
          </a:r>
          <a:r>
            <a:rPr lang="en-US" sz="1500" dirty="0" err="1"/>
            <a:t>sama</a:t>
          </a:r>
          <a:r>
            <a:rPr lang="en-US" sz="1500" dirty="0"/>
            <a:t> </a:t>
          </a:r>
          <a:r>
            <a:rPr lang="en-US" sz="1500" dirty="0" err="1"/>
            <a:t>jenis</a:t>
          </a:r>
          <a:r>
            <a:rPr lang="en-US" sz="1500" dirty="0"/>
            <a:t> </a:t>
          </a:r>
          <a:r>
            <a:rPr lang="en-US" sz="1500" dirty="0" err="1"/>
            <a:t>atau</a:t>
          </a:r>
          <a:r>
            <a:rPr lang="en-US" sz="1500" dirty="0"/>
            <a:t> </a:t>
          </a:r>
          <a:r>
            <a:rPr lang="en-US" sz="1500" dirty="0" err="1"/>
            <a:t>kegunaannya.Satu</a:t>
          </a:r>
          <a:r>
            <a:rPr lang="en-US" sz="1500" dirty="0"/>
            <a:t> </a:t>
          </a:r>
          <a:r>
            <a:rPr lang="en-US" sz="1500" dirty="0" err="1"/>
            <a:t>senarai</a:t>
          </a:r>
          <a:r>
            <a:rPr lang="en-US" sz="1500" dirty="0"/>
            <a:t> </a:t>
          </a:r>
          <a:r>
            <a:rPr lang="en-US" sz="1500" dirty="0" err="1"/>
            <a:t>berasingan</a:t>
          </a:r>
          <a:r>
            <a:rPr lang="en-US" sz="1500" dirty="0"/>
            <a:t> </a:t>
          </a:r>
          <a:r>
            <a:rPr lang="en-US" sz="1500" dirty="0" err="1"/>
            <a:t>hendaklah</a:t>
          </a:r>
          <a:r>
            <a:rPr lang="en-US" sz="1500" dirty="0"/>
            <a:t> </a:t>
          </a:r>
          <a:r>
            <a:rPr lang="en-US" sz="1500" dirty="0" err="1"/>
            <a:t>disediakan</a:t>
          </a:r>
          <a:r>
            <a:rPr lang="en-US" sz="1500" dirty="0"/>
            <a:t> </a:t>
          </a:r>
          <a:r>
            <a:rPr lang="en-US" sz="1500" dirty="0" err="1"/>
            <a:t>bagi</a:t>
          </a:r>
          <a:r>
            <a:rPr lang="en-US" sz="1500" dirty="0"/>
            <a:t> </a:t>
          </a:r>
          <a:r>
            <a:rPr lang="en-US" sz="1500" dirty="0" err="1"/>
            <a:t>tujuan</a:t>
          </a:r>
          <a:r>
            <a:rPr lang="en-US" sz="1500" dirty="0"/>
            <a:t> </a:t>
          </a:r>
          <a:r>
            <a:rPr lang="en-US" sz="1500" dirty="0" err="1"/>
            <a:t>rekod</a:t>
          </a:r>
          <a:r>
            <a:rPr lang="en-US" sz="1500" dirty="0"/>
            <a:t>.</a:t>
          </a:r>
        </a:p>
      </dgm:t>
    </dgm:pt>
    <dgm:pt modelId="{8B43A8FE-9943-4001-8BA5-CA18F4463CB8}" type="parTrans" cxnId="{55337F89-486A-414E-A3E4-3E4CDD980869}">
      <dgm:prSet/>
      <dgm:spPr/>
      <dgm:t>
        <a:bodyPr/>
        <a:lstStyle/>
        <a:p>
          <a:endParaRPr lang="en-US"/>
        </a:p>
      </dgm:t>
    </dgm:pt>
    <dgm:pt modelId="{32656619-3F70-4A55-A60A-4CBF5DA0908C}" type="sibTrans" cxnId="{55337F89-486A-414E-A3E4-3E4CDD980869}">
      <dgm:prSet/>
      <dgm:spPr/>
      <dgm:t>
        <a:bodyPr/>
        <a:lstStyle/>
        <a:p>
          <a:endParaRPr lang="en-US"/>
        </a:p>
      </dgm:t>
    </dgm:pt>
    <dgm:pt modelId="{EE297887-F1F6-424E-9A00-C8A8BE53DB8C}" type="pres">
      <dgm:prSet presAssocID="{9B1803F8-14E9-4204-8F12-7A6C5B7D0C45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26CEBC9B-F127-4B6C-815B-C14D492A3C75}" type="pres">
      <dgm:prSet presAssocID="{9B1803F8-14E9-4204-8F12-7A6C5B7D0C45}" presName="pyramid" presStyleLbl="node1" presStyleIdx="0" presStyleCnt="1" custLinFactNeighborX="31612" custLinFactNeighborY="202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endParaRPr lang="en-US"/>
        </a:p>
      </dgm:t>
    </dgm:pt>
    <dgm:pt modelId="{E394D96D-93DF-4D38-9599-D79E8F9A7F1F}" type="pres">
      <dgm:prSet presAssocID="{9B1803F8-14E9-4204-8F12-7A6C5B7D0C45}" presName="theList" presStyleCnt="0"/>
      <dgm:spPr/>
    </dgm:pt>
    <dgm:pt modelId="{78913BFD-EDA2-451A-AA3E-EE1B949396C3}" type="pres">
      <dgm:prSet presAssocID="{E5CF6EB0-903D-4BFD-AEE4-B57521150C13}" presName="aNode" presStyleLbl="fgAcc1" presStyleIdx="0" presStyleCnt="7" custScaleX="259193" custScaleY="71872" custLinFactY="-21242" custLinFactNeighborX="0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AA4087-05D8-4AD6-B404-1F1E0E426D84}" type="pres">
      <dgm:prSet presAssocID="{E5CF6EB0-903D-4BFD-AEE4-B57521150C13}" presName="aSpace" presStyleCnt="0"/>
      <dgm:spPr/>
    </dgm:pt>
    <dgm:pt modelId="{E8B77B14-84C8-4276-BA74-B7250B69DCC9}" type="pres">
      <dgm:prSet presAssocID="{4135959A-5E7B-4DF9-950A-D714E7A3C9D4}" presName="aNode" presStyleLbl="fgAcc1" presStyleIdx="1" presStyleCnt="7" custScaleX="259193" custScaleY="91875" custLinFactNeighborX="0" custLinFactNeighborY="-285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C20FFF-9D3B-4C4C-900B-A05AD121D646}" type="pres">
      <dgm:prSet presAssocID="{4135959A-5E7B-4DF9-950A-D714E7A3C9D4}" presName="aSpace" presStyleCnt="0"/>
      <dgm:spPr/>
    </dgm:pt>
    <dgm:pt modelId="{6DF5D857-A840-4266-8E01-8A2956E9F1DB}" type="pres">
      <dgm:prSet presAssocID="{D6C99349-B063-4A49-8389-E313FBEC19CC}" presName="aNode" presStyleLbl="fgAcc1" presStyleIdx="2" presStyleCnt="7" custScaleX="259193" custScaleY="93234" custLinFactY="10022" custLinFactNeighborX="0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F29C5D-30CC-40D0-8B1B-6ADB1FED369E}" type="pres">
      <dgm:prSet presAssocID="{D6C99349-B063-4A49-8389-E313FBEC19CC}" presName="aSpace" presStyleCnt="0"/>
      <dgm:spPr/>
    </dgm:pt>
    <dgm:pt modelId="{DB8F6D4B-F4CE-4682-A181-C258FC8E5BEB}" type="pres">
      <dgm:prSet presAssocID="{8FAD9A40-3C09-4835-9DCA-DE33417F0FED}" presName="aNode" presStyleLbl="fgAcc1" presStyleIdx="3" presStyleCnt="7" custScaleX="259193" custScaleY="60337" custLinFactY="109219" custLinFactNeighborX="1200" custLinFactNeighborY="2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3BAF83-E7F3-4714-95B0-6B96E9A1FE23}" type="pres">
      <dgm:prSet presAssocID="{8FAD9A40-3C09-4835-9DCA-DE33417F0FED}" presName="aSpace" presStyleCnt="0"/>
      <dgm:spPr/>
    </dgm:pt>
    <dgm:pt modelId="{7090A343-F59E-4BBD-886C-4ADCDB68CC73}" type="pres">
      <dgm:prSet presAssocID="{572FD8C4-860F-40A1-BFE3-E783661E08E4}" presName="aNode" presStyleLbl="fgAcc1" presStyleIdx="4" presStyleCnt="7" custScaleX="259193" custScaleY="60337" custLinFactY="123355" custLinFactNeighborX="600" custLinFactNeighborY="2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B0C82B-A4AA-4C32-81FF-5160174136CD}" type="pres">
      <dgm:prSet presAssocID="{572FD8C4-860F-40A1-BFE3-E783661E08E4}" presName="aSpace" presStyleCnt="0"/>
      <dgm:spPr/>
    </dgm:pt>
    <dgm:pt modelId="{F0F6151B-A332-478C-8703-AECCA5F40F47}" type="pres">
      <dgm:prSet presAssocID="{9439C0A3-2F71-41C1-AFC4-3E731A026C4F}" presName="aNode" presStyleLbl="fgAcc1" presStyleIdx="5" presStyleCnt="7" custScaleX="259193" custScaleY="195374" custLinFactY="141869" custLinFactNeighborX="400" custLinFactNeighborY="2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C70525-652D-422E-9BDE-52B83E6BEAF5}" type="pres">
      <dgm:prSet presAssocID="{9439C0A3-2F71-41C1-AFC4-3E731A026C4F}" presName="aSpace" presStyleCnt="0"/>
      <dgm:spPr/>
    </dgm:pt>
    <dgm:pt modelId="{A0D7F0FC-C056-4256-8DE7-3B398CABB46A}" type="pres">
      <dgm:prSet presAssocID="{730F0651-332E-421D-A14E-101F1336F6D1}" presName="aNode" presStyleLbl="fgAcc1" presStyleIdx="6" presStyleCnt="7" custScaleX="259193" custScaleY="82418" custLinFactY="-283297" custLinFactNeighborX="400" custLinFactNeighborY="-3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DBF5F5-185E-41E0-9B45-D26FF295B830}" type="pres">
      <dgm:prSet presAssocID="{730F0651-332E-421D-A14E-101F1336F6D1}" presName="aSpace" presStyleCnt="0"/>
      <dgm:spPr/>
    </dgm:pt>
  </dgm:ptLst>
  <dgm:cxnLst>
    <dgm:cxn modelId="{4AF3C0DA-1FBF-473E-88E0-1DA74CA8820D}" srcId="{9B1803F8-14E9-4204-8F12-7A6C5B7D0C45}" destId="{D6C99349-B063-4A49-8389-E313FBEC19CC}" srcOrd="2" destOrd="0" parTransId="{A793B623-28D5-4313-B364-CA577CE66821}" sibTransId="{150A682D-9C23-45F8-A4A3-EB1ACD5E759D}"/>
    <dgm:cxn modelId="{2287A54E-811D-4DFC-8034-AFE2FDBBA7AE}" type="presOf" srcId="{730F0651-332E-421D-A14E-101F1336F6D1}" destId="{A0D7F0FC-C056-4256-8DE7-3B398CABB46A}" srcOrd="0" destOrd="0" presId="urn:microsoft.com/office/officeart/2005/8/layout/pyramid2"/>
    <dgm:cxn modelId="{3452792C-9269-4793-A684-455E78EC75C6}" type="presOf" srcId="{9439C0A3-2F71-41C1-AFC4-3E731A026C4F}" destId="{F0F6151B-A332-478C-8703-AECCA5F40F47}" srcOrd="0" destOrd="0" presId="urn:microsoft.com/office/officeart/2005/8/layout/pyramid2"/>
    <dgm:cxn modelId="{ED6C46A6-E8FE-4E93-ACF4-85079A73A163}" type="presOf" srcId="{8FAD9A40-3C09-4835-9DCA-DE33417F0FED}" destId="{DB8F6D4B-F4CE-4682-A181-C258FC8E5BEB}" srcOrd="0" destOrd="0" presId="urn:microsoft.com/office/officeart/2005/8/layout/pyramid2"/>
    <dgm:cxn modelId="{76CB7CE7-8DC6-4120-B6EA-806B68E1A71D}" srcId="{9B1803F8-14E9-4204-8F12-7A6C5B7D0C45}" destId="{4135959A-5E7B-4DF9-950A-D714E7A3C9D4}" srcOrd="1" destOrd="0" parTransId="{2D893D6A-CA3D-49DE-B5DF-D8880029C7F8}" sibTransId="{1EBEB343-66EF-4482-90FB-38313BE63E89}"/>
    <dgm:cxn modelId="{A42D9281-39C2-4CFC-939E-8DFC5AAA5673}" type="presOf" srcId="{4135959A-5E7B-4DF9-950A-D714E7A3C9D4}" destId="{E8B77B14-84C8-4276-BA74-B7250B69DCC9}" srcOrd="0" destOrd="0" presId="urn:microsoft.com/office/officeart/2005/8/layout/pyramid2"/>
    <dgm:cxn modelId="{75140968-F2A5-4CF1-B8D0-DC62D34A31A4}" type="presOf" srcId="{E5CF6EB0-903D-4BFD-AEE4-B57521150C13}" destId="{78913BFD-EDA2-451A-AA3E-EE1B949396C3}" srcOrd="0" destOrd="0" presId="urn:microsoft.com/office/officeart/2005/8/layout/pyramid2"/>
    <dgm:cxn modelId="{5D1DB82D-70D9-4915-BC73-133FAB58382D}" srcId="{9B1803F8-14E9-4204-8F12-7A6C5B7D0C45}" destId="{8FAD9A40-3C09-4835-9DCA-DE33417F0FED}" srcOrd="3" destOrd="0" parTransId="{03A9EEFF-B123-4B48-9E9A-976E485BFF37}" sibTransId="{CD8C1964-A33A-4CAA-BFC8-0995AD115B87}"/>
    <dgm:cxn modelId="{CFBA5573-4DF5-46CA-B2AF-031E435DD769}" srcId="{9B1803F8-14E9-4204-8F12-7A6C5B7D0C45}" destId="{572FD8C4-860F-40A1-BFE3-E783661E08E4}" srcOrd="4" destOrd="0" parTransId="{EA4C86CE-03CE-45FB-A50F-5074D4828817}" sibTransId="{C4607509-66A6-4D2D-9A8F-CD1C86047545}"/>
    <dgm:cxn modelId="{55337F89-486A-414E-A3E4-3E4CDD980869}" srcId="{9B1803F8-14E9-4204-8F12-7A6C5B7D0C45}" destId="{9439C0A3-2F71-41C1-AFC4-3E731A026C4F}" srcOrd="5" destOrd="0" parTransId="{8B43A8FE-9943-4001-8BA5-CA18F4463CB8}" sibTransId="{32656619-3F70-4A55-A60A-4CBF5DA0908C}"/>
    <dgm:cxn modelId="{0F147A44-73CC-48A6-9019-2CAE4C8E9110}" type="presOf" srcId="{9B1803F8-14E9-4204-8F12-7A6C5B7D0C45}" destId="{EE297887-F1F6-424E-9A00-C8A8BE53DB8C}" srcOrd="0" destOrd="0" presId="urn:microsoft.com/office/officeart/2005/8/layout/pyramid2"/>
    <dgm:cxn modelId="{54A2E3DE-65BD-43D1-A1F9-EFC2ABB8DBBE}" srcId="{9B1803F8-14E9-4204-8F12-7A6C5B7D0C45}" destId="{730F0651-332E-421D-A14E-101F1336F6D1}" srcOrd="6" destOrd="0" parTransId="{6913AABC-EF34-4790-B282-1C8B8CFA62D4}" sibTransId="{F2F02A9C-8D63-4524-B249-1DF2E052D44B}"/>
    <dgm:cxn modelId="{7D4AD294-BD1B-4E4B-9D6F-BB8FFC17824F}" type="presOf" srcId="{572FD8C4-860F-40A1-BFE3-E783661E08E4}" destId="{7090A343-F59E-4BBD-886C-4ADCDB68CC73}" srcOrd="0" destOrd="0" presId="urn:microsoft.com/office/officeart/2005/8/layout/pyramid2"/>
    <dgm:cxn modelId="{18626C8A-D8A1-4B1B-8D32-BC2B42D07058}" srcId="{9B1803F8-14E9-4204-8F12-7A6C5B7D0C45}" destId="{E5CF6EB0-903D-4BFD-AEE4-B57521150C13}" srcOrd="0" destOrd="0" parTransId="{BD407429-A8D7-4E60-8487-63FAD5312BFD}" sibTransId="{8743F7C6-E632-438D-837E-F79FD3B4ED54}"/>
    <dgm:cxn modelId="{FA1619E0-C494-4064-98BF-5C8151DFE4CD}" type="presOf" srcId="{D6C99349-B063-4A49-8389-E313FBEC19CC}" destId="{6DF5D857-A840-4266-8E01-8A2956E9F1DB}" srcOrd="0" destOrd="0" presId="urn:microsoft.com/office/officeart/2005/8/layout/pyramid2"/>
    <dgm:cxn modelId="{DE1B4270-0020-497B-82AE-77CE26A8EC03}" type="presParOf" srcId="{EE297887-F1F6-424E-9A00-C8A8BE53DB8C}" destId="{26CEBC9B-F127-4B6C-815B-C14D492A3C75}" srcOrd="0" destOrd="0" presId="urn:microsoft.com/office/officeart/2005/8/layout/pyramid2"/>
    <dgm:cxn modelId="{1D3817A3-25C1-4EF1-B758-349C91EAA6D1}" type="presParOf" srcId="{EE297887-F1F6-424E-9A00-C8A8BE53DB8C}" destId="{E394D96D-93DF-4D38-9599-D79E8F9A7F1F}" srcOrd="1" destOrd="0" presId="urn:microsoft.com/office/officeart/2005/8/layout/pyramid2"/>
    <dgm:cxn modelId="{54A13744-E1A8-47FF-8D47-8ADA9CDF7794}" type="presParOf" srcId="{E394D96D-93DF-4D38-9599-D79E8F9A7F1F}" destId="{78913BFD-EDA2-451A-AA3E-EE1B949396C3}" srcOrd="0" destOrd="0" presId="urn:microsoft.com/office/officeart/2005/8/layout/pyramid2"/>
    <dgm:cxn modelId="{FA088F5A-09A8-48B4-9990-D57D9C81B7A4}" type="presParOf" srcId="{E394D96D-93DF-4D38-9599-D79E8F9A7F1F}" destId="{73AA4087-05D8-4AD6-B404-1F1E0E426D84}" srcOrd="1" destOrd="0" presId="urn:microsoft.com/office/officeart/2005/8/layout/pyramid2"/>
    <dgm:cxn modelId="{F45BA5AF-81FD-4777-8AA5-2C374FD787EC}" type="presParOf" srcId="{E394D96D-93DF-4D38-9599-D79E8F9A7F1F}" destId="{E8B77B14-84C8-4276-BA74-B7250B69DCC9}" srcOrd="2" destOrd="0" presId="urn:microsoft.com/office/officeart/2005/8/layout/pyramid2"/>
    <dgm:cxn modelId="{9BEB7281-47AB-451C-8E76-F78878DC5614}" type="presParOf" srcId="{E394D96D-93DF-4D38-9599-D79E8F9A7F1F}" destId="{47C20FFF-9D3B-4C4C-900B-A05AD121D646}" srcOrd="3" destOrd="0" presId="urn:microsoft.com/office/officeart/2005/8/layout/pyramid2"/>
    <dgm:cxn modelId="{C3C14985-5B4B-48D4-96CA-B276FDD10EF5}" type="presParOf" srcId="{E394D96D-93DF-4D38-9599-D79E8F9A7F1F}" destId="{6DF5D857-A840-4266-8E01-8A2956E9F1DB}" srcOrd="4" destOrd="0" presId="urn:microsoft.com/office/officeart/2005/8/layout/pyramid2"/>
    <dgm:cxn modelId="{ADBCAB13-C363-40EF-A5BA-653182D564FA}" type="presParOf" srcId="{E394D96D-93DF-4D38-9599-D79E8F9A7F1F}" destId="{B1F29C5D-30CC-40D0-8B1B-6ADB1FED369E}" srcOrd="5" destOrd="0" presId="urn:microsoft.com/office/officeart/2005/8/layout/pyramid2"/>
    <dgm:cxn modelId="{12D77639-7E77-46EB-A575-74190C1BC2F4}" type="presParOf" srcId="{E394D96D-93DF-4D38-9599-D79E8F9A7F1F}" destId="{DB8F6D4B-F4CE-4682-A181-C258FC8E5BEB}" srcOrd="6" destOrd="0" presId="urn:microsoft.com/office/officeart/2005/8/layout/pyramid2"/>
    <dgm:cxn modelId="{5CB61234-D22B-4F9E-A1CB-35529D901EBE}" type="presParOf" srcId="{E394D96D-93DF-4D38-9599-D79E8F9A7F1F}" destId="{D33BAF83-E7F3-4714-95B0-6B96E9A1FE23}" srcOrd="7" destOrd="0" presId="urn:microsoft.com/office/officeart/2005/8/layout/pyramid2"/>
    <dgm:cxn modelId="{9C5F0FA5-9C6C-41B5-9693-739AAE101903}" type="presParOf" srcId="{E394D96D-93DF-4D38-9599-D79E8F9A7F1F}" destId="{7090A343-F59E-4BBD-886C-4ADCDB68CC73}" srcOrd="8" destOrd="0" presId="urn:microsoft.com/office/officeart/2005/8/layout/pyramid2"/>
    <dgm:cxn modelId="{F689F9E3-4FF5-4899-B625-088B64171BD2}" type="presParOf" srcId="{E394D96D-93DF-4D38-9599-D79E8F9A7F1F}" destId="{87B0C82B-A4AA-4C32-81FF-5160174136CD}" srcOrd="9" destOrd="0" presId="urn:microsoft.com/office/officeart/2005/8/layout/pyramid2"/>
    <dgm:cxn modelId="{C813D55D-C1A3-4686-A001-D47E9779A615}" type="presParOf" srcId="{E394D96D-93DF-4D38-9599-D79E8F9A7F1F}" destId="{F0F6151B-A332-478C-8703-AECCA5F40F47}" srcOrd="10" destOrd="0" presId="urn:microsoft.com/office/officeart/2005/8/layout/pyramid2"/>
    <dgm:cxn modelId="{784411F9-D6DB-4269-B235-1224BCDC019C}" type="presParOf" srcId="{E394D96D-93DF-4D38-9599-D79E8F9A7F1F}" destId="{94C70525-652D-422E-9BDE-52B83E6BEAF5}" srcOrd="11" destOrd="0" presId="urn:microsoft.com/office/officeart/2005/8/layout/pyramid2"/>
    <dgm:cxn modelId="{E983E5C1-3366-4D7F-BF5E-805D3486212E}" type="presParOf" srcId="{E394D96D-93DF-4D38-9599-D79E8F9A7F1F}" destId="{A0D7F0FC-C056-4256-8DE7-3B398CABB46A}" srcOrd="12" destOrd="0" presId="urn:microsoft.com/office/officeart/2005/8/layout/pyramid2"/>
    <dgm:cxn modelId="{2CAEA5CB-252B-42C5-9686-4D0A2DE0ABCC}" type="presParOf" srcId="{E394D96D-93DF-4D38-9599-D79E8F9A7F1F}" destId="{D3DBF5F5-185E-41E0-9B45-D26FF295B830}" srcOrd="1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0413AF7-21EB-4A6A-85C6-A1E6B2B14C97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36FCF4B6-DFFE-40BD-ACA9-8742D2422A92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en-US" sz="1400" b="1" dirty="0" err="1"/>
            <a:t>Peti</a:t>
          </a:r>
          <a:r>
            <a:rPr lang="en-US" sz="1400" b="1" dirty="0"/>
            <a:t> </a:t>
          </a:r>
          <a:r>
            <a:rPr lang="en-US" sz="1400" b="1" dirty="0" err="1"/>
            <a:t>tawaran</a:t>
          </a:r>
          <a:r>
            <a:rPr lang="en-US" sz="1400" b="1" dirty="0"/>
            <a:t> </a:t>
          </a:r>
          <a:r>
            <a:rPr lang="en-US" sz="1400" b="1" dirty="0" err="1"/>
            <a:t>dibuka</a:t>
          </a:r>
          <a:r>
            <a:rPr lang="en-US" sz="1400" b="1" dirty="0"/>
            <a:t> </a:t>
          </a:r>
          <a:r>
            <a:rPr lang="en-US" sz="1400" b="1" dirty="0" err="1"/>
            <a:t>secepat</a:t>
          </a:r>
          <a:r>
            <a:rPr lang="en-US" sz="1400" b="1" dirty="0"/>
            <a:t> </a:t>
          </a:r>
          <a:r>
            <a:rPr lang="en-US" sz="1400" b="1" dirty="0" err="1"/>
            <a:t>mungkin</a:t>
          </a:r>
          <a:r>
            <a:rPr lang="en-US" sz="1400" b="1" dirty="0"/>
            <a:t> </a:t>
          </a:r>
          <a:r>
            <a:rPr lang="en-US" sz="1400" b="1" dirty="0" err="1"/>
            <a:t>selepas</a:t>
          </a:r>
          <a:r>
            <a:rPr lang="en-US" sz="1400" b="1" dirty="0"/>
            <a:t> tender </a:t>
          </a:r>
          <a:r>
            <a:rPr lang="en-US" sz="1400" b="1" dirty="0" err="1"/>
            <a:t>ditutup</a:t>
          </a:r>
          <a:r>
            <a:rPr lang="en-US" sz="1400" b="1" dirty="0"/>
            <a:t>.</a:t>
          </a:r>
        </a:p>
      </dgm:t>
    </dgm:pt>
    <dgm:pt modelId="{41800B2E-D5C9-4747-9479-6C650EF72170}" type="parTrans" cxnId="{13B01EEA-BF8F-4706-B166-A05BE4A00455}">
      <dgm:prSet/>
      <dgm:spPr/>
      <dgm:t>
        <a:bodyPr/>
        <a:lstStyle/>
        <a:p>
          <a:endParaRPr lang="en-US"/>
        </a:p>
      </dgm:t>
    </dgm:pt>
    <dgm:pt modelId="{50F00729-BDFF-4608-B314-8245B7E09E99}" type="sibTrans" cxnId="{13B01EEA-BF8F-4706-B166-A05BE4A00455}">
      <dgm:prSet/>
      <dgm:spPr/>
      <dgm:t>
        <a:bodyPr/>
        <a:lstStyle/>
        <a:p>
          <a:endParaRPr lang="en-US"/>
        </a:p>
      </dgm:t>
    </dgm:pt>
    <dgm:pt modelId="{921F02FE-A006-4A51-9149-9636E9C4E053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en-US" sz="1400" b="1" dirty="0" err="1"/>
            <a:t>Setiap</a:t>
          </a:r>
          <a:r>
            <a:rPr lang="en-US" sz="1400" b="1" dirty="0"/>
            <a:t> </a:t>
          </a:r>
          <a:r>
            <a:rPr lang="en-US" sz="1400" b="1" dirty="0" err="1"/>
            <a:t>tawaran</a:t>
          </a:r>
          <a:r>
            <a:rPr lang="en-US" sz="1400" b="1" dirty="0"/>
            <a:t> yang </a:t>
          </a:r>
          <a:r>
            <a:rPr lang="en-US" sz="1400" b="1" dirty="0" err="1"/>
            <a:t>diterima</a:t>
          </a:r>
          <a:r>
            <a:rPr lang="en-US" sz="1400" b="1" dirty="0"/>
            <a:t>, </a:t>
          </a:r>
          <a:r>
            <a:rPr lang="en-US" sz="1400" b="1" dirty="0" err="1"/>
            <a:t>dibuka</a:t>
          </a:r>
          <a:r>
            <a:rPr lang="en-US" sz="1400" b="1" dirty="0"/>
            <a:t> </a:t>
          </a:r>
          <a:r>
            <a:rPr lang="en-US" sz="1400" b="1" dirty="0" err="1"/>
            <a:t>dan</a:t>
          </a:r>
          <a:r>
            <a:rPr lang="en-US" sz="1400" b="1" dirty="0"/>
            <a:t> </a:t>
          </a:r>
          <a:r>
            <a:rPr lang="en-US" sz="1400" b="1" dirty="0" err="1"/>
            <a:t>disemak</a:t>
          </a:r>
          <a:r>
            <a:rPr lang="en-US" sz="1400" b="1" dirty="0"/>
            <a:t> </a:t>
          </a:r>
          <a:r>
            <a:rPr lang="en-US" sz="1400" b="1" dirty="0" err="1"/>
            <a:t>nombor</a:t>
          </a:r>
          <a:r>
            <a:rPr lang="en-US" sz="1400" b="1" dirty="0"/>
            <a:t> </a:t>
          </a:r>
          <a:r>
            <a:rPr lang="en-US" sz="1400" b="1" dirty="0" err="1"/>
            <a:t>siri</a:t>
          </a:r>
          <a:r>
            <a:rPr lang="en-US" sz="1400" b="1" dirty="0"/>
            <a:t> </a:t>
          </a:r>
          <a:r>
            <a:rPr lang="en-US" sz="1400" b="1" dirty="0" err="1"/>
            <a:t>dengan</a:t>
          </a:r>
          <a:r>
            <a:rPr lang="en-US" sz="1400" b="1" dirty="0"/>
            <a:t> </a:t>
          </a:r>
          <a:r>
            <a:rPr lang="en-US" sz="1400" b="1" dirty="0" err="1"/>
            <a:t>rekod</a:t>
          </a:r>
          <a:r>
            <a:rPr lang="en-US" sz="1400" b="1" dirty="0"/>
            <a:t> </a:t>
          </a:r>
          <a:r>
            <a:rPr lang="en-US" sz="1400" b="1" dirty="0" err="1"/>
            <a:t>penjualan</a:t>
          </a:r>
          <a:r>
            <a:rPr lang="en-US" sz="1400" b="1" dirty="0"/>
            <a:t> </a:t>
          </a:r>
          <a:r>
            <a:rPr lang="en-US" sz="1400" b="1" dirty="0" err="1"/>
            <a:t>dokumen</a:t>
          </a:r>
          <a:r>
            <a:rPr lang="en-US" sz="1400" b="1" dirty="0"/>
            <a:t>.</a:t>
          </a:r>
        </a:p>
      </dgm:t>
    </dgm:pt>
    <dgm:pt modelId="{CB37D5FB-44FF-4098-85B7-215B0EC8EE67}" type="parTrans" cxnId="{60671B0E-DB1F-4C3F-8343-C7F76E0F1102}">
      <dgm:prSet/>
      <dgm:spPr/>
      <dgm:t>
        <a:bodyPr/>
        <a:lstStyle/>
        <a:p>
          <a:endParaRPr lang="en-US"/>
        </a:p>
      </dgm:t>
    </dgm:pt>
    <dgm:pt modelId="{5DDD9AA5-0CC4-4C26-99FA-632BEA88AE17}" type="sibTrans" cxnId="{60671B0E-DB1F-4C3F-8343-C7F76E0F1102}">
      <dgm:prSet/>
      <dgm:spPr/>
      <dgm:t>
        <a:bodyPr/>
        <a:lstStyle/>
        <a:p>
          <a:endParaRPr lang="en-US"/>
        </a:p>
      </dgm:t>
    </dgm:pt>
    <dgm:pt modelId="{57D8EF2E-E8BD-401F-B9DF-9860FEA1052D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en-US" sz="1400" b="1" dirty="0" err="1"/>
            <a:t>Nombor</a:t>
          </a:r>
          <a:r>
            <a:rPr lang="en-US" sz="1400" b="1" dirty="0"/>
            <a:t> </a:t>
          </a:r>
          <a:r>
            <a:rPr lang="en-US" sz="1400" b="1" dirty="0" err="1"/>
            <a:t>kod</a:t>
          </a:r>
          <a:r>
            <a:rPr lang="en-US" sz="1400" b="1" dirty="0"/>
            <a:t> </a:t>
          </a:r>
          <a:r>
            <a:rPr lang="en-US" sz="1400" b="1" dirty="0" err="1"/>
            <a:t>hendaklah</a:t>
          </a:r>
          <a:r>
            <a:rPr lang="en-US" sz="1400" b="1" dirty="0"/>
            <a:t> </a:t>
          </a:r>
          <a:r>
            <a:rPr lang="en-US" sz="1400" b="1" dirty="0" err="1"/>
            <a:t>diberi</a:t>
          </a:r>
          <a:r>
            <a:rPr lang="en-US" sz="1400" b="1" dirty="0"/>
            <a:t> </a:t>
          </a:r>
          <a:r>
            <a:rPr lang="en-US" sz="1400" b="1" dirty="0" err="1"/>
            <a:t>untuk</a:t>
          </a:r>
          <a:r>
            <a:rPr lang="en-US" sz="1400" b="1" dirty="0"/>
            <a:t> </a:t>
          </a:r>
          <a:r>
            <a:rPr lang="en-US" sz="1400" b="1" dirty="0" err="1"/>
            <a:t>setiap</a:t>
          </a:r>
          <a:r>
            <a:rPr lang="en-US" sz="1400" b="1" dirty="0"/>
            <a:t> </a:t>
          </a:r>
          <a:r>
            <a:rPr lang="en-US" sz="1400" b="1" dirty="0" err="1"/>
            <a:t>dokumen</a:t>
          </a:r>
          <a:r>
            <a:rPr lang="en-US" sz="1400" b="1" dirty="0"/>
            <a:t> </a:t>
          </a:r>
          <a:r>
            <a:rPr lang="en-US" sz="1400" b="1" dirty="0" err="1"/>
            <a:t>serta</a:t>
          </a:r>
          <a:r>
            <a:rPr lang="en-US" sz="1400" b="1" dirty="0"/>
            <a:t> </a:t>
          </a:r>
          <a:r>
            <a:rPr lang="en-US" sz="1400" b="1" dirty="0" err="1"/>
            <a:t>ditandatangani</a:t>
          </a:r>
          <a:r>
            <a:rPr lang="en-US" sz="1400" b="1" dirty="0"/>
            <a:t> </a:t>
          </a:r>
          <a:r>
            <a:rPr lang="en-US" sz="1400" b="1" dirty="0" err="1"/>
            <a:t>ringkas</a:t>
          </a:r>
          <a:r>
            <a:rPr lang="en-US" sz="1400" b="1" dirty="0"/>
            <a:t>.</a:t>
          </a:r>
        </a:p>
      </dgm:t>
    </dgm:pt>
    <dgm:pt modelId="{5FA8CBFD-F383-462A-B90D-5CB0A37BDB5F}" type="parTrans" cxnId="{C8DE6E4C-E1F8-4BC7-B5FF-13A20095A9FC}">
      <dgm:prSet/>
      <dgm:spPr/>
      <dgm:t>
        <a:bodyPr/>
        <a:lstStyle/>
        <a:p>
          <a:endParaRPr lang="en-US"/>
        </a:p>
      </dgm:t>
    </dgm:pt>
    <dgm:pt modelId="{47AACDA1-C89A-4822-A028-ADEBCE02C57D}" type="sibTrans" cxnId="{C8DE6E4C-E1F8-4BC7-B5FF-13A20095A9FC}">
      <dgm:prSet/>
      <dgm:spPr/>
      <dgm:t>
        <a:bodyPr/>
        <a:lstStyle/>
        <a:p>
          <a:endParaRPr lang="en-US"/>
        </a:p>
      </dgm:t>
    </dgm:pt>
    <dgm:pt modelId="{FF64FC87-24FC-4B47-B973-D511C9FC4378}" type="pres">
      <dgm:prSet presAssocID="{50413AF7-21EB-4A6A-85C6-A1E6B2B14C97}" presName="compositeShape" presStyleCnt="0">
        <dgm:presLayoutVars>
          <dgm:dir/>
          <dgm:resizeHandles/>
        </dgm:presLayoutVars>
      </dgm:prSet>
      <dgm:spPr/>
    </dgm:pt>
    <dgm:pt modelId="{DB80B33D-6E12-4B88-8560-422F814FADBC}" type="pres">
      <dgm:prSet presAssocID="{50413AF7-21EB-4A6A-85C6-A1E6B2B14C97}" presName="pyramid" presStyleLbl="node1" presStyleIdx="0" presStyleCnt="1" custLinFactNeighborX="34046"/>
      <dgm:spPr>
        <a:solidFill>
          <a:schemeClr val="tx1">
            <a:lumMod val="50000"/>
            <a:lumOff val="50000"/>
          </a:schemeClr>
        </a:solidFill>
      </dgm:spPr>
    </dgm:pt>
    <dgm:pt modelId="{640B36D5-E971-4699-AB1C-4541C060605F}" type="pres">
      <dgm:prSet presAssocID="{50413AF7-21EB-4A6A-85C6-A1E6B2B14C97}" presName="theList" presStyleCnt="0"/>
      <dgm:spPr/>
    </dgm:pt>
    <dgm:pt modelId="{E46A6187-E2AC-4535-B5C3-4F2393341C4E}" type="pres">
      <dgm:prSet presAssocID="{36FCF4B6-DFFE-40BD-ACA9-8742D2422A92}" presName="aNode" presStyleLbl="fgAcc1" presStyleIdx="0" presStyleCnt="3" custScaleX="279516" custScaleY="9689" custLinFactY="-16675" custLinFactNeighborX="-14605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51FB45-5EB8-4B26-BBE1-C07F689A8DCA}" type="pres">
      <dgm:prSet presAssocID="{36FCF4B6-DFFE-40BD-ACA9-8742D2422A92}" presName="aSpace" presStyleCnt="0"/>
      <dgm:spPr/>
    </dgm:pt>
    <dgm:pt modelId="{22EB2087-BDFF-4729-A43C-D3008CA14413}" type="pres">
      <dgm:prSet presAssocID="{921F02FE-A006-4A51-9149-9636E9C4E053}" presName="aNode" presStyleLbl="fgAcc1" presStyleIdx="1" presStyleCnt="3" custScaleX="279516" custScaleY="12949" custLinFactY="-24763" custLinFactNeighborX="0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80D6C5-AC7E-4EBD-B54A-CB62CD15A780}" type="pres">
      <dgm:prSet presAssocID="{921F02FE-A006-4A51-9149-9636E9C4E053}" presName="aSpace" presStyleCnt="0"/>
      <dgm:spPr/>
    </dgm:pt>
    <dgm:pt modelId="{791EC44D-30FA-4C31-B667-9A93E2768088}" type="pres">
      <dgm:prSet presAssocID="{57D8EF2E-E8BD-401F-B9DF-9860FEA1052D}" presName="aNode" presStyleLbl="fgAcc1" presStyleIdx="2" presStyleCnt="3" custScaleX="279516" custScaleY="9391" custLinFactY="-34871" custLinFactNeighborX="0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86D5B9-3946-464D-B436-753F6070A757}" type="pres">
      <dgm:prSet presAssocID="{57D8EF2E-E8BD-401F-B9DF-9860FEA1052D}" presName="aSpace" presStyleCnt="0"/>
      <dgm:spPr/>
    </dgm:pt>
  </dgm:ptLst>
  <dgm:cxnLst>
    <dgm:cxn modelId="{96EE4EAF-0BDE-490B-AC7B-6D455C8B3617}" type="presOf" srcId="{50413AF7-21EB-4A6A-85C6-A1E6B2B14C97}" destId="{FF64FC87-24FC-4B47-B973-D511C9FC4378}" srcOrd="0" destOrd="0" presId="urn:microsoft.com/office/officeart/2005/8/layout/pyramid2"/>
    <dgm:cxn modelId="{3CD194B8-A81C-47E0-88BE-CC5ED6BE9C8C}" type="presOf" srcId="{57D8EF2E-E8BD-401F-B9DF-9860FEA1052D}" destId="{791EC44D-30FA-4C31-B667-9A93E2768088}" srcOrd="0" destOrd="0" presId="urn:microsoft.com/office/officeart/2005/8/layout/pyramid2"/>
    <dgm:cxn modelId="{13B01EEA-BF8F-4706-B166-A05BE4A00455}" srcId="{50413AF7-21EB-4A6A-85C6-A1E6B2B14C97}" destId="{36FCF4B6-DFFE-40BD-ACA9-8742D2422A92}" srcOrd="0" destOrd="0" parTransId="{41800B2E-D5C9-4747-9479-6C650EF72170}" sibTransId="{50F00729-BDFF-4608-B314-8245B7E09E99}"/>
    <dgm:cxn modelId="{60671B0E-DB1F-4C3F-8343-C7F76E0F1102}" srcId="{50413AF7-21EB-4A6A-85C6-A1E6B2B14C97}" destId="{921F02FE-A006-4A51-9149-9636E9C4E053}" srcOrd="1" destOrd="0" parTransId="{CB37D5FB-44FF-4098-85B7-215B0EC8EE67}" sibTransId="{5DDD9AA5-0CC4-4C26-99FA-632BEA88AE17}"/>
    <dgm:cxn modelId="{53434DB2-DCFD-45FC-86D4-CF13F2B5D14B}" type="presOf" srcId="{921F02FE-A006-4A51-9149-9636E9C4E053}" destId="{22EB2087-BDFF-4729-A43C-D3008CA14413}" srcOrd="0" destOrd="0" presId="urn:microsoft.com/office/officeart/2005/8/layout/pyramid2"/>
    <dgm:cxn modelId="{C8DE6E4C-E1F8-4BC7-B5FF-13A20095A9FC}" srcId="{50413AF7-21EB-4A6A-85C6-A1E6B2B14C97}" destId="{57D8EF2E-E8BD-401F-B9DF-9860FEA1052D}" srcOrd="2" destOrd="0" parTransId="{5FA8CBFD-F383-462A-B90D-5CB0A37BDB5F}" sibTransId="{47AACDA1-C89A-4822-A028-ADEBCE02C57D}"/>
    <dgm:cxn modelId="{6FB51143-F35E-4070-8D58-8F3E93E92804}" type="presOf" srcId="{36FCF4B6-DFFE-40BD-ACA9-8742D2422A92}" destId="{E46A6187-E2AC-4535-B5C3-4F2393341C4E}" srcOrd="0" destOrd="0" presId="urn:microsoft.com/office/officeart/2005/8/layout/pyramid2"/>
    <dgm:cxn modelId="{728641CE-B27B-4F47-A787-267F2BDD442B}" type="presParOf" srcId="{FF64FC87-24FC-4B47-B973-D511C9FC4378}" destId="{DB80B33D-6E12-4B88-8560-422F814FADBC}" srcOrd="0" destOrd="0" presId="urn:microsoft.com/office/officeart/2005/8/layout/pyramid2"/>
    <dgm:cxn modelId="{598EB1AC-12C1-49C0-BE42-E9BE388D2D1F}" type="presParOf" srcId="{FF64FC87-24FC-4B47-B973-D511C9FC4378}" destId="{640B36D5-E971-4699-AB1C-4541C060605F}" srcOrd="1" destOrd="0" presId="urn:microsoft.com/office/officeart/2005/8/layout/pyramid2"/>
    <dgm:cxn modelId="{E1597DC3-F4A9-4107-AC7F-C9FCBE7006DC}" type="presParOf" srcId="{640B36D5-E971-4699-AB1C-4541C060605F}" destId="{E46A6187-E2AC-4535-B5C3-4F2393341C4E}" srcOrd="0" destOrd="0" presId="urn:microsoft.com/office/officeart/2005/8/layout/pyramid2"/>
    <dgm:cxn modelId="{D80A9D58-0762-4B1F-A5AD-8C048C7FF91B}" type="presParOf" srcId="{640B36D5-E971-4699-AB1C-4541C060605F}" destId="{DC51FB45-5EB8-4B26-BBE1-C07F689A8DCA}" srcOrd="1" destOrd="0" presId="urn:microsoft.com/office/officeart/2005/8/layout/pyramid2"/>
    <dgm:cxn modelId="{81781ABC-5D6C-4C8C-99F1-6880858A8481}" type="presParOf" srcId="{640B36D5-E971-4699-AB1C-4541C060605F}" destId="{22EB2087-BDFF-4729-A43C-D3008CA14413}" srcOrd="2" destOrd="0" presId="urn:microsoft.com/office/officeart/2005/8/layout/pyramid2"/>
    <dgm:cxn modelId="{F590D88E-4438-4CD0-9A99-FDE009F9BF42}" type="presParOf" srcId="{640B36D5-E971-4699-AB1C-4541C060605F}" destId="{CA80D6C5-AC7E-4EBD-B54A-CB62CD15A780}" srcOrd="3" destOrd="0" presId="urn:microsoft.com/office/officeart/2005/8/layout/pyramid2"/>
    <dgm:cxn modelId="{7E1B0D45-693F-4CF2-8466-4E04C631ABBD}" type="presParOf" srcId="{640B36D5-E971-4699-AB1C-4541C060605F}" destId="{791EC44D-30FA-4C31-B667-9A93E2768088}" srcOrd="4" destOrd="0" presId="urn:microsoft.com/office/officeart/2005/8/layout/pyramid2"/>
    <dgm:cxn modelId="{ABD74D4C-F8E4-448F-B631-ADC981191AD7}" type="presParOf" srcId="{640B36D5-E971-4699-AB1C-4541C060605F}" destId="{AB86D5B9-3946-464D-B436-753F6070A757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50413AF7-21EB-4A6A-85C6-A1E6B2B14C97}" type="doc">
      <dgm:prSet loTypeId="urn:microsoft.com/office/officeart/2005/8/layout/pyramid2" loCatId="list" qsTypeId="urn:microsoft.com/office/officeart/2005/8/quickstyle/simple1" qsCatId="simple" csTypeId="urn:microsoft.com/office/officeart/2005/8/colors/accent3_4" csCatId="accent3" phldr="1"/>
      <dgm:spPr/>
    </dgm:pt>
    <dgm:pt modelId="{FF64FC87-24FC-4B47-B973-D511C9FC4378}" type="pres">
      <dgm:prSet presAssocID="{50413AF7-21EB-4A6A-85C6-A1E6B2B14C97}" presName="compositeShape" presStyleCnt="0">
        <dgm:presLayoutVars>
          <dgm:dir/>
          <dgm:resizeHandles/>
        </dgm:presLayoutVars>
      </dgm:prSet>
      <dgm:spPr/>
    </dgm:pt>
  </dgm:ptLst>
  <dgm:cxnLst>
    <dgm:cxn modelId="{59503E10-8546-4AFB-8982-08E8E81AAE3D}" type="presOf" srcId="{50413AF7-21EB-4A6A-85C6-A1E6B2B14C97}" destId="{FF64FC87-24FC-4B47-B973-D511C9FC4378}" srcOrd="0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6BE806CE-FD02-441D-8F42-5F8C01584BEE}" type="doc">
      <dgm:prSet loTypeId="urn:microsoft.com/office/officeart/2005/8/layout/pyramid2" loCatId="pyramid" qsTypeId="urn:microsoft.com/office/officeart/2005/8/quickstyle/3d1" qsCatId="3D" csTypeId="urn:microsoft.com/office/officeart/2005/8/colors/accent6_2" csCatId="accent6" phldr="1"/>
      <dgm:spPr/>
    </dgm:pt>
    <dgm:pt modelId="{B5D5D672-93E7-4C1E-9F83-679F1CFB1927}">
      <dgm:prSet phldrT="[Text]"/>
      <dgm:spPr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pPr algn="just"/>
          <a:r>
            <a:rPr lang="en-US" dirty="0" err="1"/>
            <a:t>Dilaksanakan</a:t>
          </a:r>
          <a:r>
            <a:rPr lang="en-US" dirty="0"/>
            <a:t> </a:t>
          </a:r>
          <a:r>
            <a:rPr lang="en-US" dirty="0" err="1"/>
            <a:t>ke</a:t>
          </a:r>
          <a:r>
            <a:rPr lang="en-US" dirty="0"/>
            <a:t> </a:t>
          </a:r>
          <a:r>
            <a:rPr lang="en-US" dirty="0" err="1"/>
            <a:t>atas</a:t>
          </a:r>
          <a:r>
            <a:rPr lang="en-US" dirty="0"/>
            <a:t>  </a:t>
          </a:r>
          <a:r>
            <a:rPr lang="en-US" dirty="0" err="1"/>
            <a:t>Aset</a:t>
          </a:r>
          <a:r>
            <a:rPr lang="en-US" dirty="0"/>
            <a:t> </a:t>
          </a:r>
          <a:r>
            <a:rPr lang="en-US" dirty="0" err="1"/>
            <a:t>Alih</a:t>
          </a:r>
          <a:r>
            <a:rPr lang="en-US" dirty="0"/>
            <a:t> yang </a:t>
          </a:r>
          <a:r>
            <a:rPr lang="en-US" dirty="0" err="1"/>
            <a:t>tidak</a:t>
          </a:r>
          <a:r>
            <a:rPr lang="en-US" dirty="0"/>
            <a:t> </a:t>
          </a:r>
          <a:r>
            <a:rPr lang="en-US" dirty="0" err="1"/>
            <a:t>ekonomi</a:t>
          </a:r>
          <a:r>
            <a:rPr lang="en-US" dirty="0"/>
            <a:t> </a:t>
          </a:r>
          <a:r>
            <a:rPr lang="en-US" dirty="0" err="1"/>
            <a:t>dibaiki</a:t>
          </a:r>
          <a:r>
            <a:rPr lang="en-US" dirty="0"/>
            <a:t> </a:t>
          </a:r>
          <a:r>
            <a:rPr lang="en-US" dirty="0" err="1"/>
            <a:t>tetapi</a:t>
          </a:r>
          <a:r>
            <a:rPr lang="en-US" dirty="0"/>
            <a:t> </a:t>
          </a:r>
          <a:r>
            <a:rPr lang="en-US" dirty="0" err="1"/>
            <a:t>masih</a:t>
          </a:r>
          <a:r>
            <a:rPr lang="en-US" dirty="0"/>
            <a:t> </a:t>
          </a:r>
          <a:r>
            <a:rPr lang="en-US" dirty="0" err="1"/>
            <a:t>boleh</a:t>
          </a:r>
          <a:r>
            <a:rPr lang="en-US" dirty="0"/>
            <a:t> </a:t>
          </a:r>
          <a:r>
            <a:rPr lang="en-US" dirty="0" err="1"/>
            <a:t>dikeluarkan</a:t>
          </a:r>
          <a:r>
            <a:rPr lang="en-US" dirty="0"/>
            <a:t> </a:t>
          </a:r>
          <a:r>
            <a:rPr lang="en-US" dirty="0" err="1"/>
            <a:t>komponen-komponen</a:t>
          </a:r>
          <a:r>
            <a:rPr lang="en-US" dirty="0"/>
            <a:t> </a:t>
          </a:r>
          <a:r>
            <a:rPr lang="en-US" dirty="0" err="1"/>
            <a:t>tertentu</a:t>
          </a:r>
          <a:r>
            <a:rPr lang="en-US" dirty="0"/>
            <a:t> </a:t>
          </a:r>
          <a:r>
            <a:rPr lang="en-US" dirty="0" err="1"/>
            <a:t>seperti</a:t>
          </a:r>
          <a:r>
            <a:rPr lang="en-US" dirty="0"/>
            <a:t> </a:t>
          </a:r>
          <a:r>
            <a:rPr lang="en-US" dirty="0" err="1"/>
            <a:t>komponen</a:t>
          </a:r>
          <a:r>
            <a:rPr lang="en-US" dirty="0"/>
            <a:t> </a:t>
          </a:r>
          <a:r>
            <a:rPr lang="en-US" dirty="0" err="1"/>
            <a:t>kenderaan</a:t>
          </a:r>
          <a:r>
            <a:rPr lang="en-US" dirty="0"/>
            <a:t> </a:t>
          </a:r>
          <a:r>
            <a:rPr lang="en-US" dirty="0" err="1"/>
            <a:t>atau</a:t>
          </a:r>
          <a:r>
            <a:rPr lang="en-US" dirty="0"/>
            <a:t> </a:t>
          </a:r>
          <a:r>
            <a:rPr lang="en-US" dirty="0" err="1"/>
            <a:t>perkakasan</a:t>
          </a:r>
          <a:r>
            <a:rPr lang="en-US" dirty="0"/>
            <a:t> </a:t>
          </a:r>
          <a:r>
            <a:rPr lang="en-US" dirty="0" err="1"/>
            <a:t>komputer</a:t>
          </a:r>
          <a:r>
            <a:rPr lang="en-US" dirty="0"/>
            <a:t> </a:t>
          </a:r>
          <a:r>
            <a:rPr lang="en-US" dirty="0" err="1"/>
            <a:t>dikeluarkan</a:t>
          </a:r>
          <a:r>
            <a:rPr lang="en-US" dirty="0"/>
            <a:t> </a:t>
          </a:r>
          <a:r>
            <a:rPr lang="en-US" dirty="0" err="1"/>
            <a:t>dan</a:t>
          </a:r>
          <a:r>
            <a:rPr lang="en-US" dirty="0"/>
            <a:t> </a:t>
          </a:r>
          <a:r>
            <a:rPr lang="en-US" dirty="0" err="1"/>
            <a:t>dipasang</a:t>
          </a:r>
          <a:r>
            <a:rPr lang="en-US" dirty="0"/>
            <a:t> </a:t>
          </a:r>
          <a:r>
            <a:rPr lang="en-US" dirty="0" err="1"/>
            <a:t>sebagai</a:t>
          </a:r>
          <a:r>
            <a:rPr lang="en-US" dirty="0"/>
            <a:t> </a:t>
          </a:r>
          <a:r>
            <a:rPr lang="en-US" dirty="0" err="1"/>
            <a:t>alat</a:t>
          </a:r>
          <a:r>
            <a:rPr lang="en-US" dirty="0"/>
            <a:t> </a:t>
          </a:r>
          <a:r>
            <a:rPr lang="en-US" dirty="0" err="1"/>
            <a:t>atau</a:t>
          </a:r>
          <a:r>
            <a:rPr lang="en-US" dirty="0"/>
            <a:t> </a:t>
          </a:r>
          <a:r>
            <a:rPr lang="en-US" dirty="0" err="1"/>
            <a:t>komponen</a:t>
          </a:r>
          <a:r>
            <a:rPr lang="en-US" dirty="0"/>
            <a:t> </a:t>
          </a:r>
          <a:r>
            <a:rPr lang="en-US" dirty="0" err="1"/>
            <a:t>ganti</a:t>
          </a:r>
          <a:r>
            <a:rPr lang="en-US" dirty="0"/>
            <a:t> </a:t>
          </a:r>
          <a:r>
            <a:rPr lang="en-US" dirty="0" err="1"/>
            <a:t>bagi</a:t>
          </a:r>
          <a:r>
            <a:rPr lang="en-US" dirty="0"/>
            <a:t> </a:t>
          </a:r>
          <a:r>
            <a:rPr lang="en-US" dirty="0" err="1"/>
            <a:t>pembaikan</a:t>
          </a:r>
          <a:r>
            <a:rPr lang="en-US" dirty="0"/>
            <a:t> </a:t>
          </a:r>
          <a:r>
            <a:rPr lang="en-US" dirty="0" err="1"/>
            <a:t>jentera</a:t>
          </a:r>
          <a:r>
            <a:rPr lang="en-US" dirty="0"/>
            <a:t> </a:t>
          </a:r>
          <a:r>
            <a:rPr lang="en-US" dirty="0" err="1"/>
            <a:t>atau</a:t>
          </a:r>
          <a:r>
            <a:rPr lang="en-US" dirty="0"/>
            <a:t> </a:t>
          </a:r>
          <a:r>
            <a:rPr lang="en-US" dirty="0" err="1"/>
            <a:t>kenderaan</a:t>
          </a:r>
          <a:r>
            <a:rPr lang="en-US" dirty="0"/>
            <a:t> </a:t>
          </a:r>
          <a:r>
            <a:rPr lang="en-US" dirty="0" err="1"/>
            <a:t>atau</a:t>
          </a:r>
          <a:r>
            <a:rPr lang="en-US" dirty="0"/>
            <a:t> </a:t>
          </a:r>
          <a:r>
            <a:rPr lang="en-US" dirty="0" err="1"/>
            <a:t>perkakasan</a:t>
          </a:r>
          <a:r>
            <a:rPr lang="en-US" dirty="0"/>
            <a:t> </a:t>
          </a:r>
          <a:r>
            <a:rPr lang="en-US" dirty="0" err="1"/>
            <a:t>komputer</a:t>
          </a:r>
          <a:r>
            <a:rPr lang="en-US" dirty="0"/>
            <a:t> yang lain. </a:t>
          </a:r>
        </a:p>
      </dgm:t>
    </dgm:pt>
    <dgm:pt modelId="{6F7A2292-3364-40C8-9F25-0939D802133E}" type="parTrans" cxnId="{D672C539-D336-45B8-BEEA-8E9CC5D10B40}">
      <dgm:prSet/>
      <dgm:spPr/>
      <dgm:t>
        <a:bodyPr/>
        <a:lstStyle/>
        <a:p>
          <a:endParaRPr lang="en-US"/>
        </a:p>
      </dgm:t>
    </dgm:pt>
    <dgm:pt modelId="{B9CF17D1-CED1-4C85-A8F6-60A1B7545AD9}" type="sibTrans" cxnId="{D672C539-D336-45B8-BEEA-8E9CC5D10B40}">
      <dgm:prSet/>
      <dgm:spPr/>
      <dgm:t>
        <a:bodyPr/>
        <a:lstStyle/>
        <a:p>
          <a:endParaRPr lang="en-US"/>
        </a:p>
      </dgm:t>
    </dgm:pt>
    <dgm:pt modelId="{EFBBE88C-83D4-40FE-9A89-482009B86B22}" type="pres">
      <dgm:prSet presAssocID="{6BE806CE-FD02-441D-8F42-5F8C01584BEE}" presName="compositeShape" presStyleCnt="0">
        <dgm:presLayoutVars>
          <dgm:dir/>
          <dgm:resizeHandles/>
        </dgm:presLayoutVars>
      </dgm:prSet>
      <dgm:spPr/>
    </dgm:pt>
    <dgm:pt modelId="{AF3E491B-9BD4-43B4-B25C-1C8993914450}" type="pres">
      <dgm:prSet presAssocID="{6BE806CE-FD02-441D-8F42-5F8C01584BEE}" presName="pyramid" presStyleLbl="node1" presStyleIdx="0" presStyleCnt="1" custLinFactNeighborX="11807" custLinFactNeighborY="986"/>
      <dgm:spPr>
        <a:solidFill>
          <a:schemeClr val="bg2">
            <a:lumMod val="50000"/>
          </a:schemeClr>
        </a:solidFill>
      </dgm:spPr>
    </dgm:pt>
    <dgm:pt modelId="{D109E48B-A779-4D0A-9C13-D9C6B5A2724A}" type="pres">
      <dgm:prSet presAssocID="{6BE806CE-FD02-441D-8F42-5F8C01584BEE}" presName="theList" presStyleCnt="0"/>
      <dgm:spPr/>
    </dgm:pt>
    <dgm:pt modelId="{B7251159-4F6A-4092-BD6B-E42AA6C3CD16}" type="pres">
      <dgm:prSet presAssocID="{B5D5D672-93E7-4C1E-9F83-679F1CFB1927}" presName="aNode" presStyleLbl="fgAcc1" presStyleIdx="0" presStyleCnt="1" custScaleX="208595" custLinFactNeighborX="-28375" custLinFactNeighborY="-238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7EA25D-DC8D-4446-B3C5-4933E263A858}" type="pres">
      <dgm:prSet presAssocID="{B5D5D672-93E7-4C1E-9F83-679F1CFB1927}" presName="aSpace" presStyleCnt="0"/>
      <dgm:spPr/>
    </dgm:pt>
  </dgm:ptLst>
  <dgm:cxnLst>
    <dgm:cxn modelId="{4119C2C2-2516-4FDB-9AC1-84BF3D207C6B}" type="presOf" srcId="{B5D5D672-93E7-4C1E-9F83-679F1CFB1927}" destId="{B7251159-4F6A-4092-BD6B-E42AA6C3CD16}" srcOrd="0" destOrd="0" presId="urn:microsoft.com/office/officeart/2005/8/layout/pyramid2"/>
    <dgm:cxn modelId="{0E89CFC4-BF58-4673-B02D-BDE82EA56D18}" type="presOf" srcId="{6BE806CE-FD02-441D-8F42-5F8C01584BEE}" destId="{EFBBE88C-83D4-40FE-9A89-482009B86B22}" srcOrd="0" destOrd="0" presId="urn:microsoft.com/office/officeart/2005/8/layout/pyramid2"/>
    <dgm:cxn modelId="{D672C539-D336-45B8-BEEA-8E9CC5D10B40}" srcId="{6BE806CE-FD02-441D-8F42-5F8C01584BEE}" destId="{B5D5D672-93E7-4C1E-9F83-679F1CFB1927}" srcOrd="0" destOrd="0" parTransId="{6F7A2292-3364-40C8-9F25-0939D802133E}" sibTransId="{B9CF17D1-CED1-4C85-A8F6-60A1B7545AD9}"/>
    <dgm:cxn modelId="{72F30193-21A2-4E33-9161-05F15C22727A}" type="presParOf" srcId="{EFBBE88C-83D4-40FE-9A89-482009B86B22}" destId="{AF3E491B-9BD4-43B4-B25C-1C8993914450}" srcOrd="0" destOrd="0" presId="urn:microsoft.com/office/officeart/2005/8/layout/pyramid2"/>
    <dgm:cxn modelId="{9F03CAE6-EA52-444F-B3A0-DDF223726827}" type="presParOf" srcId="{EFBBE88C-83D4-40FE-9A89-482009B86B22}" destId="{D109E48B-A779-4D0A-9C13-D9C6B5A2724A}" srcOrd="1" destOrd="0" presId="urn:microsoft.com/office/officeart/2005/8/layout/pyramid2"/>
    <dgm:cxn modelId="{D1193ECD-2821-497F-B5EA-965511608FDB}" type="presParOf" srcId="{D109E48B-A779-4D0A-9C13-D9C6B5A2724A}" destId="{B7251159-4F6A-4092-BD6B-E42AA6C3CD16}" srcOrd="0" destOrd="0" presId="urn:microsoft.com/office/officeart/2005/8/layout/pyramid2"/>
    <dgm:cxn modelId="{F7D0668F-C8E2-41BA-AC92-FB996055811D}" type="presParOf" srcId="{D109E48B-A779-4D0A-9C13-D9C6B5A2724A}" destId="{227EA25D-DC8D-4446-B3C5-4933E263A858}" srcOrd="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50413AF7-21EB-4A6A-85C6-A1E6B2B14C97}" type="doc">
      <dgm:prSet loTypeId="urn:microsoft.com/office/officeart/2005/8/layout/pyramid2" loCatId="list" qsTypeId="urn:microsoft.com/office/officeart/2005/8/quickstyle/simple1" qsCatId="simple" csTypeId="urn:microsoft.com/office/officeart/2005/8/colors/accent3_4" csCatId="accent3" phldr="1"/>
      <dgm:spPr/>
    </dgm:pt>
    <dgm:pt modelId="{FF64FC87-24FC-4B47-B973-D511C9FC4378}" type="pres">
      <dgm:prSet presAssocID="{50413AF7-21EB-4A6A-85C6-A1E6B2B14C97}" presName="compositeShape" presStyleCnt="0">
        <dgm:presLayoutVars>
          <dgm:dir/>
          <dgm:resizeHandles/>
        </dgm:presLayoutVars>
      </dgm:prSet>
      <dgm:spPr/>
    </dgm:pt>
  </dgm:ptLst>
  <dgm:cxnLst>
    <dgm:cxn modelId="{59503E10-8546-4AFB-8982-08E8E81AAE3D}" type="presOf" srcId="{50413AF7-21EB-4A6A-85C6-A1E6B2B14C97}" destId="{FF64FC87-24FC-4B47-B973-D511C9FC4378}" srcOrd="0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6BE806CE-FD02-441D-8F42-5F8C01584BEE}" type="doc">
      <dgm:prSet loTypeId="urn:microsoft.com/office/officeart/2005/8/layout/pyramid2" loCatId="pyramid" qsTypeId="urn:microsoft.com/office/officeart/2005/8/quickstyle/3d1" qsCatId="3D" csTypeId="urn:microsoft.com/office/officeart/2005/8/colors/accent6_5" csCatId="accent6" phldr="1"/>
      <dgm:spPr/>
    </dgm:pt>
    <dgm:pt modelId="{B5D5D672-93E7-4C1E-9F83-679F1CFB1927}">
      <dgm:prSet phldrT="[Text]" custT="1"/>
      <dgm:spPr>
        <a:ln>
          <a:solidFill>
            <a:schemeClr val="bg2">
              <a:lumMod val="50000"/>
              <a:alpha val="90000"/>
            </a:schemeClr>
          </a:solidFill>
        </a:ln>
      </dgm:spPr>
      <dgm:t>
        <a:bodyPr/>
        <a:lstStyle/>
        <a:p>
          <a:pPr algn="just"/>
          <a:r>
            <a:rPr lang="en-US" sz="1400" dirty="0" err="1"/>
            <a:t>Aset</a:t>
          </a:r>
          <a:r>
            <a:rPr lang="en-US" sz="1400" dirty="0"/>
            <a:t> </a:t>
          </a:r>
          <a:r>
            <a:rPr lang="en-US" sz="1400" dirty="0" err="1"/>
            <a:t>Alih</a:t>
          </a:r>
          <a:r>
            <a:rPr lang="en-US" sz="1400" dirty="0"/>
            <a:t> yang </a:t>
          </a:r>
          <a:r>
            <a:rPr lang="en-US" sz="1400" dirty="0" err="1"/>
            <a:t>sama</a:t>
          </a:r>
          <a:r>
            <a:rPr lang="en-US" sz="1400" dirty="0"/>
            <a:t> </a:t>
          </a:r>
          <a:r>
            <a:rPr lang="en-US" sz="1400" dirty="0" err="1"/>
            <a:t>jenis</a:t>
          </a:r>
          <a:r>
            <a:rPr lang="en-US" sz="1400" dirty="0"/>
            <a:t> </a:t>
          </a:r>
          <a:r>
            <a:rPr lang="en-US" sz="1400" dirty="0" err="1"/>
            <a:t>dan</a:t>
          </a:r>
          <a:r>
            <a:rPr lang="en-US" sz="1400" dirty="0"/>
            <a:t> </a:t>
          </a:r>
          <a:r>
            <a:rPr lang="en-US" sz="1400" dirty="0" err="1"/>
            <a:t>kegunaannya</a:t>
          </a:r>
          <a:r>
            <a:rPr lang="en-US" sz="1400" dirty="0"/>
            <a:t>.</a:t>
          </a:r>
        </a:p>
      </dgm:t>
    </dgm:pt>
    <dgm:pt modelId="{6F7A2292-3364-40C8-9F25-0939D802133E}" type="parTrans" cxnId="{D672C539-D336-45B8-BEEA-8E9CC5D10B40}">
      <dgm:prSet/>
      <dgm:spPr/>
      <dgm:t>
        <a:bodyPr/>
        <a:lstStyle/>
        <a:p>
          <a:endParaRPr lang="en-US" sz="1400"/>
        </a:p>
      </dgm:t>
    </dgm:pt>
    <dgm:pt modelId="{B9CF17D1-CED1-4C85-A8F6-60A1B7545AD9}" type="sibTrans" cxnId="{D672C539-D336-45B8-BEEA-8E9CC5D10B40}">
      <dgm:prSet/>
      <dgm:spPr/>
      <dgm:t>
        <a:bodyPr/>
        <a:lstStyle/>
        <a:p>
          <a:endParaRPr lang="en-US" sz="1400"/>
        </a:p>
      </dgm:t>
    </dgm:pt>
    <dgm:pt modelId="{BE031E0F-6F62-497D-9D19-B04F60D60A0A}">
      <dgm:prSet phldrT="[Text]" custT="1"/>
      <dgm:spPr>
        <a:ln>
          <a:solidFill>
            <a:schemeClr val="bg2">
              <a:lumMod val="50000"/>
              <a:alpha val="76667"/>
            </a:schemeClr>
          </a:solidFill>
        </a:ln>
      </dgm:spPr>
      <dgm:t>
        <a:bodyPr/>
        <a:lstStyle/>
        <a:p>
          <a:pPr algn="just"/>
          <a:r>
            <a:rPr lang="en-US" sz="1400" dirty="0" err="1"/>
            <a:t>Diperiksa</a:t>
          </a:r>
          <a:r>
            <a:rPr lang="en-US" sz="1400" dirty="0"/>
            <a:t> </a:t>
          </a:r>
          <a:r>
            <a:rPr lang="en-US" sz="1400" dirty="0" err="1"/>
            <a:t>dan</a:t>
          </a:r>
          <a:r>
            <a:rPr lang="en-US" sz="1400" dirty="0"/>
            <a:t> </a:t>
          </a:r>
          <a:r>
            <a:rPr lang="en-US" sz="1400" dirty="0" err="1"/>
            <a:t>disahkan</a:t>
          </a:r>
          <a:r>
            <a:rPr lang="en-US" sz="1400" dirty="0"/>
            <a:t> </a:t>
          </a:r>
          <a:r>
            <a:rPr lang="en-US" sz="1400" dirty="0" err="1"/>
            <a:t>kesesuaiannya</a:t>
          </a:r>
          <a:r>
            <a:rPr lang="en-US" sz="1400" dirty="0"/>
            <a:t> </a:t>
          </a:r>
          <a:r>
            <a:rPr lang="en-US" sz="1400" dirty="0" err="1"/>
            <a:t>oleh</a:t>
          </a:r>
          <a:r>
            <a:rPr lang="en-US" sz="1400" dirty="0"/>
            <a:t> </a:t>
          </a:r>
          <a:r>
            <a:rPr lang="en-US" sz="1400" dirty="0" err="1"/>
            <a:t>Pegawai</a:t>
          </a:r>
          <a:r>
            <a:rPr lang="en-US" sz="1400" dirty="0"/>
            <a:t> </a:t>
          </a:r>
          <a:r>
            <a:rPr lang="en-US" sz="1400" dirty="0" err="1"/>
            <a:t>Teknikal</a:t>
          </a:r>
          <a:endParaRPr lang="en-US" sz="1400" dirty="0"/>
        </a:p>
      </dgm:t>
    </dgm:pt>
    <dgm:pt modelId="{287A7F32-585E-4267-91F7-B7F9C60F0E85}" type="parTrans" cxnId="{29836562-7A17-45D5-B1E7-0812C7F05E21}">
      <dgm:prSet/>
      <dgm:spPr/>
      <dgm:t>
        <a:bodyPr/>
        <a:lstStyle/>
        <a:p>
          <a:endParaRPr lang="en-US" sz="1400"/>
        </a:p>
      </dgm:t>
    </dgm:pt>
    <dgm:pt modelId="{D389A084-6B37-4496-97DC-7E77113C0C68}" type="sibTrans" cxnId="{29836562-7A17-45D5-B1E7-0812C7F05E21}">
      <dgm:prSet/>
      <dgm:spPr/>
      <dgm:t>
        <a:bodyPr/>
        <a:lstStyle/>
        <a:p>
          <a:endParaRPr lang="en-US" sz="1400"/>
        </a:p>
      </dgm:t>
    </dgm:pt>
    <dgm:pt modelId="{643F8746-F6B1-419A-A2E1-F704519AE10E}">
      <dgm:prSet phldrT="[Text]" custT="1"/>
      <dgm:spPr>
        <a:ln>
          <a:solidFill>
            <a:schemeClr val="bg2">
              <a:lumMod val="50000"/>
              <a:alpha val="63333"/>
            </a:schemeClr>
          </a:solidFill>
        </a:ln>
      </dgm:spPr>
      <dgm:t>
        <a:bodyPr/>
        <a:lstStyle/>
        <a:p>
          <a:pPr algn="just"/>
          <a:r>
            <a:rPr lang="en-US" sz="1400" dirty="0" err="1"/>
            <a:t>Alat</a:t>
          </a:r>
          <a:r>
            <a:rPr lang="en-US" sz="1400" dirty="0"/>
            <a:t> </a:t>
          </a:r>
          <a:r>
            <a:rPr lang="en-US" sz="1400" dirty="0" err="1"/>
            <a:t>atau</a:t>
          </a:r>
          <a:r>
            <a:rPr lang="en-US" sz="1400" dirty="0"/>
            <a:t> </a:t>
          </a:r>
          <a:r>
            <a:rPr lang="en-US" sz="1400" dirty="0" err="1"/>
            <a:t>komponen</a:t>
          </a:r>
          <a:r>
            <a:rPr lang="en-US" sz="1400" dirty="0"/>
            <a:t> </a:t>
          </a:r>
          <a:r>
            <a:rPr lang="en-US" sz="1400" dirty="0" err="1"/>
            <a:t>tukar</a:t>
          </a:r>
          <a:r>
            <a:rPr lang="en-US" sz="1400" dirty="0"/>
            <a:t> </a:t>
          </a:r>
          <a:r>
            <a:rPr lang="en-US" sz="1400" dirty="0" err="1"/>
            <a:t>ganti</a:t>
          </a:r>
          <a:r>
            <a:rPr lang="en-US" sz="1400" dirty="0"/>
            <a:t> yang </a:t>
          </a:r>
          <a:r>
            <a:rPr lang="en-US" sz="1400" dirty="0" err="1"/>
            <a:t>dipasang</a:t>
          </a:r>
          <a:r>
            <a:rPr lang="en-US" sz="1400" dirty="0"/>
            <a:t> </a:t>
          </a:r>
          <a:r>
            <a:rPr lang="en-US" sz="1400" dirty="0" err="1"/>
            <a:t>kepada</a:t>
          </a:r>
          <a:r>
            <a:rPr lang="en-US" sz="1400" dirty="0"/>
            <a:t> </a:t>
          </a:r>
          <a:r>
            <a:rPr lang="en-US" sz="1400" dirty="0" err="1"/>
            <a:t>Aset</a:t>
          </a:r>
          <a:r>
            <a:rPr lang="en-US" sz="1400" dirty="0"/>
            <a:t> </a:t>
          </a:r>
          <a:r>
            <a:rPr lang="en-US" sz="1400" dirty="0" err="1"/>
            <a:t>Alih</a:t>
          </a:r>
          <a:r>
            <a:rPr lang="en-US" sz="1400" dirty="0"/>
            <a:t> </a:t>
          </a:r>
          <a:r>
            <a:rPr lang="en-US" sz="1400" dirty="0" err="1"/>
            <a:t>penerima</a:t>
          </a:r>
          <a:r>
            <a:rPr lang="en-US" sz="1400" dirty="0"/>
            <a:t> </a:t>
          </a:r>
          <a:r>
            <a:rPr lang="en-US" sz="1400" dirty="0" err="1"/>
            <a:t>perlu</a:t>
          </a:r>
          <a:r>
            <a:rPr lang="en-US" sz="1400" dirty="0"/>
            <a:t> </a:t>
          </a:r>
          <a:r>
            <a:rPr lang="en-US" sz="1400" dirty="0" err="1"/>
            <a:t>direkodkan</a:t>
          </a:r>
          <a:r>
            <a:rPr lang="en-US" sz="1400" dirty="0"/>
            <a:t> di </a:t>
          </a:r>
          <a:r>
            <a:rPr lang="en-US" sz="1400" dirty="0" err="1"/>
            <a:t>Bahagian</a:t>
          </a:r>
          <a:r>
            <a:rPr lang="en-US" sz="1400" dirty="0"/>
            <a:t> B KEW.PA-3 </a:t>
          </a:r>
          <a:r>
            <a:rPr lang="en-US" sz="1400" dirty="0" err="1"/>
            <a:t>Aset</a:t>
          </a:r>
          <a:r>
            <a:rPr lang="en-US" sz="1400" dirty="0"/>
            <a:t> </a:t>
          </a:r>
          <a:r>
            <a:rPr lang="en-US" sz="1400" dirty="0" err="1"/>
            <a:t>Alih</a:t>
          </a:r>
          <a:r>
            <a:rPr lang="en-US" sz="1400" dirty="0"/>
            <a:t> </a:t>
          </a:r>
          <a:r>
            <a:rPr lang="en-US" sz="1400" dirty="0" err="1"/>
            <a:t>berkenaan</a:t>
          </a:r>
          <a:r>
            <a:rPr lang="en-US" sz="1400" dirty="0"/>
            <a:t>.</a:t>
          </a:r>
        </a:p>
      </dgm:t>
    </dgm:pt>
    <dgm:pt modelId="{C3E0300E-FA76-49C4-9D13-59FE1B6896DA}" type="parTrans" cxnId="{6A7F1F56-6A02-437D-8C44-029A8B63B6CC}">
      <dgm:prSet/>
      <dgm:spPr/>
      <dgm:t>
        <a:bodyPr/>
        <a:lstStyle/>
        <a:p>
          <a:endParaRPr lang="en-US" sz="1400"/>
        </a:p>
      </dgm:t>
    </dgm:pt>
    <dgm:pt modelId="{85094F0A-229B-4FC4-90A0-B4C5D990107F}" type="sibTrans" cxnId="{6A7F1F56-6A02-437D-8C44-029A8B63B6CC}">
      <dgm:prSet/>
      <dgm:spPr/>
      <dgm:t>
        <a:bodyPr/>
        <a:lstStyle/>
        <a:p>
          <a:endParaRPr lang="en-US" sz="1400"/>
        </a:p>
      </dgm:t>
    </dgm:pt>
    <dgm:pt modelId="{438AFEEA-1337-4F7C-9318-CA07C817CDAA}">
      <dgm:prSet phldrT="[Text]" custT="1"/>
      <dgm:spPr>
        <a:ln>
          <a:solidFill>
            <a:schemeClr val="bg2">
              <a:lumMod val="50000"/>
              <a:alpha val="50000"/>
            </a:schemeClr>
          </a:solidFill>
        </a:ln>
      </dgm:spPr>
      <dgm:t>
        <a:bodyPr/>
        <a:lstStyle/>
        <a:p>
          <a:pPr algn="just"/>
          <a:r>
            <a:rPr lang="en-US" sz="1400" dirty="0" err="1"/>
            <a:t>Aset</a:t>
          </a:r>
          <a:r>
            <a:rPr lang="en-US" sz="1400" dirty="0"/>
            <a:t> </a:t>
          </a:r>
          <a:r>
            <a:rPr lang="en-US" sz="1400" dirty="0" err="1"/>
            <a:t>Alih</a:t>
          </a:r>
          <a:r>
            <a:rPr lang="en-US" sz="1400" dirty="0"/>
            <a:t> yang </a:t>
          </a:r>
          <a:r>
            <a:rPr lang="en-US" sz="1400" dirty="0" err="1"/>
            <a:t>ditukar</a:t>
          </a:r>
          <a:r>
            <a:rPr lang="en-US" sz="1400" dirty="0"/>
            <a:t> </a:t>
          </a:r>
          <a:r>
            <a:rPr lang="en-US" sz="1400" dirty="0" err="1"/>
            <a:t>ganti</a:t>
          </a:r>
          <a:r>
            <a:rPr lang="en-US" sz="1400" dirty="0"/>
            <a:t> </a:t>
          </a:r>
          <a:r>
            <a:rPr lang="en-US" sz="1400" dirty="0" err="1"/>
            <a:t>hendaklah</a:t>
          </a:r>
          <a:r>
            <a:rPr lang="en-US" sz="1400" dirty="0"/>
            <a:t> </a:t>
          </a:r>
          <a:r>
            <a:rPr lang="en-US" sz="1400" dirty="0" err="1"/>
            <a:t>disimpan</a:t>
          </a:r>
          <a:r>
            <a:rPr lang="en-US" sz="1400" dirty="0"/>
            <a:t> </a:t>
          </a:r>
          <a:r>
            <a:rPr lang="en-US" sz="1400" dirty="0" err="1"/>
            <a:t>sementara</a:t>
          </a:r>
          <a:r>
            <a:rPr lang="en-US" sz="1400" dirty="0"/>
            <a:t> </a:t>
          </a:r>
          <a:r>
            <a:rPr lang="en-US" sz="1400" dirty="0" err="1"/>
            <a:t>sebelum</a:t>
          </a:r>
          <a:r>
            <a:rPr lang="en-US" sz="1400" dirty="0"/>
            <a:t> </a:t>
          </a:r>
          <a:r>
            <a:rPr lang="en-US" sz="1400" dirty="0" err="1"/>
            <a:t>dipasang</a:t>
          </a:r>
          <a:r>
            <a:rPr lang="en-US" sz="1400" dirty="0"/>
            <a:t> </a:t>
          </a:r>
          <a:r>
            <a:rPr lang="en-US" sz="1400" dirty="0" err="1"/>
            <a:t>kepada</a:t>
          </a:r>
          <a:r>
            <a:rPr lang="en-US" sz="1400" dirty="0"/>
            <a:t> </a:t>
          </a:r>
          <a:r>
            <a:rPr lang="en-US" sz="1400" dirty="0" err="1"/>
            <a:t>peralatan</a:t>
          </a:r>
          <a:r>
            <a:rPr lang="en-US" sz="1400" dirty="0"/>
            <a:t> lain yang </a:t>
          </a:r>
          <a:r>
            <a:rPr lang="en-US" sz="1400" dirty="0" err="1"/>
            <a:t>sama</a:t>
          </a:r>
          <a:r>
            <a:rPr lang="en-US" sz="1400" dirty="0"/>
            <a:t> </a:t>
          </a:r>
          <a:r>
            <a:rPr lang="en-US" sz="1400" dirty="0" err="1"/>
            <a:t>jenis</a:t>
          </a:r>
          <a:r>
            <a:rPr lang="en-US" sz="1400" dirty="0"/>
            <a:t> </a:t>
          </a:r>
          <a:r>
            <a:rPr lang="en-US" sz="1400" dirty="0" err="1"/>
            <a:t>atau</a:t>
          </a:r>
          <a:r>
            <a:rPr lang="en-US" sz="1400" dirty="0"/>
            <a:t> </a:t>
          </a:r>
          <a:r>
            <a:rPr lang="en-US" sz="1400" dirty="0" err="1"/>
            <a:t>kegunaannya</a:t>
          </a:r>
          <a:r>
            <a:rPr lang="en-US" sz="1400" dirty="0"/>
            <a:t>. </a:t>
          </a:r>
          <a:r>
            <a:rPr lang="en-US" sz="1400" dirty="0" err="1"/>
            <a:t>Satu</a:t>
          </a:r>
          <a:r>
            <a:rPr lang="en-US" sz="1400" dirty="0"/>
            <a:t> </a:t>
          </a:r>
          <a:r>
            <a:rPr lang="en-US" sz="1400" dirty="0" err="1"/>
            <a:t>senarai</a:t>
          </a:r>
          <a:r>
            <a:rPr lang="en-US" sz="1400" dirty="0"/>
            <a:t> </a:t>
          </a:r>
          <a:r>
            <a:rPr lang="en-US" sz="1400" dirty="0" err="1"/>
            <a:t>berasingan</a:t>
          </a:r>
          <a:r>
            <a:rPr lang="en-US" sz="1400" dirty="0"/>
            <a:t> </a:t>
          </a:r>
          <a:r>
            <a:rPr lang="en-US" sz="1400" dirty="0" err="1"/>
            <a:t>hendaklah</a:t>
          </a:r>
          <a:r>
            <a:rPr lang="en-US" sz="1400" dirty="0"/>
            <a:t> </a:t>
          </a:r>
          <a:r>
            <a:rPr lang="en-US" sz="1400" dirty="0" err="1"/>
            <a:t>disediakan</a:t>
          </a:r>
          <a:r>
            <a:rPr lang="en-US" sz="1400" dirty="0"/>
            <a:t> </a:t>
          </a:r>
          <a:r>
            <a:rPr lang="en-US" sz="1400" dirty="0" err="1"/>
            <a:t>bagi</a:t>
          </a:r>
          <a:r>
            <a:rPr lang="en-US" sz="1400" dirty="0"/>
            <a:t> </a:t>
          </a:r>
          <a:r>
            <a:rPr lang="en-US" sz="1400" dirty="0" err="1"/>
            <a:t>tujuan</a:t>
          </a:r>
          <a:r>
            <a:rPr lang="en-US" sz="1400" dirty="0"/>
            <a:t> </a:t>
          </a:r>
          <a:r>
            <a:rPr lang="en-US" sz="1400" dirty="0" err="1"/>
            <a:t>rekod</a:t>
          </a:r>
          <a:r>
            <a:rPr lang="en-US" sz="1400" dirty="0"/>
            <a:t>.</a:t>
          </a:r>
        </a:p>
      </dgm:t>
    </dgm:pt>
    <dgm:pt modelId="{2C6C1215-D142-4E59-8E9A-D0F7EAC258F9}" type="parTrans" cxnId="{D3124BD3-0E40-4674-BF5E-FA6E84A99BAE}">
      <dgm:prSet/>
      <dgm:spPr/>
      <dgm:t>
        <a:bodyPr/>
        <a:lstStyle/>
        <a:p>
          <a:endParaRPr lang="en-US" sz="1400"/>
        </a:p>
      </dgm:t>
    </dgm:pt>
    <dgm:pt modelId="{CA8DB923-5300-4573-8EFF-536AC09202E2}" type="sibTrans" cxnId="{D3124BD3-0E40-4674-BF5E-FA6E84A99BAE}">
      <dgm:prSet/>
      <dgm:spPr/>
      <dgm:t>
        <a:bodyPr/>
        <a:lstStyle/>
        <a:p>
          <a:endParaRPr lang="en-US" sz="1400"/>
        </a:p>
      </dgm:t>
    </dgm:pt>
    <dgm:pt modelId="{EFBBE88C-83D4-40FE-9A89-482009B86B22}" type="pres">
      <dgm:prSet presAssocID="{6BE806CE-FD02-441D-8F42-5F8C01584BEE}" presName="compositeShape" presStyleCnt="0">
        <dgm:presLayoutVars>
          <dgm:dir/>
          <dgm:resizeHandles/>
        </dgm:presLayoutVars>
      </dgm:prSet>
      <dgm:spPr/>
    </dgm:pt>
    <dgm:pt modelId="{AF3E491B-9BD4-43B4-B25C-1C8993914450}" type="pres">
      <dgm:prSet presAssocID="{6BE806CE-FD02-441D-8F42-5F8C01584BEE}" presName="pyramid" presStyleLbl="node1" presStyleIdx="0" presStyleCnt="1" custLinFactNeighborX="29645" custLinFactNeighborY="-262"/>
      <dgm:spPr>
        <a:solidFill>
          <a:schemeClr val="bg2">
            <a:lumMod val="50000"/>
          </a:schemeClr>
        </a:solidFill>
      </dgm:spPr>
    </dgm:pt>
    <dgm:pt modelId="{D109E48B-A779-4D0A-9C13-D9C6B5A2724A}" type="pres">
      <dgm:prSet presAssocID="{6BE806CE-FD02-441D-8F42-5F8C01584BEE}" presName="theList" presStyleCnt="0"/>
      <dgm:spPr/>
    </dgm:pt>
    <dgm:pt modelId="{B7251159-4F6A-4092-BD6B-E42AA6C3CD16}" type="pres">
      <dgm:prSet presAssocID="{B5D5D672-93E7-4C1E-9F83-679F1CFB1927}" presName="aNode" presStyleLbl="fgAcc1" presStyleIdx="0" presStyleCnt="4" custScaleX="242821" custScaleY="22870" custLinFactNeighborX="-78" custLinFactNeighborY="715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7EA25D-DC8D-4446-B3C5-4933E263A858}" type="pres">
      <dgm:prSet presAssocID="{B5D5D672-93E7-4C1E-9F83-679F1CFB1927}" presName="aSpace" presStyleCnt="0"/>
      <dgm:spPr/>
    </dgm:pt>
    <dgm:pt modelId="{C849899F-49AD-4F15-96B2-40F02261221C}" type="pres">
      <dgm:prSet presAssocID="{BE031E0F-6F62-497D-9D19-B04F60D60A0A}" presName="aNode" presStyleLbl="fgAcc1" presStyleIdx="1" presStyleCnt="4" custScaleX="242821" custScaleY="27058" custLinFactNeighborX="-376" custLinFactNeighborY="464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055890-9678-4F7D-B37E-18C361DCE23A}" type="pres">
      <dgm:prSet presAssocID="{BE031E0F-6F62-497D-9D19-B04F60D60A0A}" presName="aSpace" presStyleCnt="0"/>
      <dgm:spPr/>
    </dgm:pt>
    <dgm:pt modelId="{99939116-BBA0-4011-B77E-52E6F9D666EE}" type="pres">
      <dgm:prSet presAssocID="{643F8746-F6B1-419A-A2E1-F704519AE10E}" presName="aNode" presStyleLbl="fgAcc1" presStyleIdx="2" presStyleCnt="4" custScaleX="242821" custScaleY="38990" custLinFactNeighborX="219" custLinFactNeighborY="164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665CC8-F347-4E55-979F-D0B65523CB88}" type="pres">
      <dgm:prSet presAssocID="{643F8746-F6B1-419A-A2E1-F704519AE10E}" presName="aSpace" presStyleCnt="0"/>
      <dgm:spPr/>
    </dgm:pt>
    <dgm:pt modelId="{7A52BA6E-F98A-425E-8E7F-37E1E6DA64B2}" type="pres">
      <dgm:prSet presAssocID="{438AFEEA-1337-4F7C-9318-CA07C817CDAA}" presName="aNode" presStyleLbl="fgAcc1" presStyleIdx="3" presStyleCnt="4" custScaleX="240440" custScaleY="45953" custLinFactNeighborX="-1566" custLinFactNeighborY="30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AB44B0-FC78-4781-9222-27057B52337C}" type="pres">
      <dgm:prSet presAssocID="{438AFEEA-1337-4F7C-9318-CA07C817CDAA}" presName="aSpace" presStyleCnt="0"/>
      <dgm:spPr/>
    </dgm:pt>
  </dgm:ptLst>
  <dgm:cxnLst>
    <dgm:cxn modelId="{81D515E2-1DE8-4C52-A312-AAED90012345}" type="presOf" srcId="{643F8746-F6B1-419A-A2E1-F704519AE10E}" destId="{99939116-BBA0-4011-B77E-52E6F9D666EE}" srcOrd="0" destOrd="0" presId="urn:microsoft.com/office/officeart/2005/8/layout/pyramid2"/>
    <dgm:cxn modelId="{29836562-7A17-45D5-B1E7-0812C7F05E21}" srcId="{6BE806CE-FD02-441D-8F42-5F8C01584BEE}" destId="{BE031E0F-6F62-497D-9D19-B04F60D60A0A}" srcOrd="1" destOrd="0" parTransId="{287A7F32-585E-4267-91F7-B7F9C60F0E85}" sibTransId="{D389A084-6B37-4496-97DC-7E77113C0C68}"/>
    <dgm:cxn modelId="{AEA4E5D7-A3C8-44A7-B59A-2AFE5BBE90DA}" type="presOf" srcId="{438AFEEA-1337-4F7C-9318-CA07C817CDAA}" destId="{7A52BA6E-F98A-425E-8E7F-37E1E6DA64B2}" srcOrd="0" destOrd="0" presId="urn:microsoft.com/office/officeart/2005/8/layout/pyramid2"/>
    <dgm:cxn modelId="{F5A26874-C4E7-4156-9AEA-0F787E095BBA}" type="presOf" srcId="{BE031E0F-6F62-497D-9D19-B04F60D60A0A}" destId="{C849899F-49AD-4F15-96B2-40F02261221C}" srcOrd="0" destOrd="0" presId="urn:microsoft.com/office/officeart/2005/8/layout/pyramid2"/>
    <dgm:cxn modelId="{6A7F1F56-6A02-437D-8C44-029A8B63B6CC}" srcId="{6BE806CE-FD02-441D-8F42-5F8C01584BEE}" destId="{643F8746-F6B1-419A-A2E1-F704519AE10E}" srcOrd="2" destOrd="0" parTransId="{C3E0300E-FA76-49C4-9D13-59FE1B6896DA}" sibTransId="{85094F0A-229B-4FC4-90A0-B4C5D990107F}"/>
    <dgm:cxn modelId="{8AEDB72A-7A84-4033-BA34-996FAAB7C701}" type="presOf" srcId="{B5D5D672-93E7-4C1E-9F83-679F1CFB1927}" destId="{B7251159-4F6A-4092-BD6B-E42AA6C3CD16}" srcOrd="0" destOrd="0" presId="urn:microsoft.com/office/officeart/2005/8/layout/pyramid2"/>
    <dgm:cxn modelId="{ED1DBC80-4B21-4A56-AE43-A17F01694EB1}" type="presOf" srcId="{6BE806CE-FD02-441D-8F42-5F8C01584BEE}" destId="{EFBBE88C-83D4-40FE-9A89-482009B86B22}" srcOrd="0" destOrd="0" presId="urn:microsoft.com/office/officeart/2005/8/layout/pyramid2"/>
    <dgm:cxn modelId="{D3124BD3-0E40-4674-BF5E-FA6E84A99BAE}" srcId="{6BE806CE-FD02-441D-8F42-5F8C01584BEE}" destId="{438AFEEA-1337-4F7C-9318-CA07C817CDAA}" srcOrd="3" destOrd="0" parTransId="{2C6C1215-D142-4E59-8E9A-D0F7EAC258F9}" sibTransId="{CA8DB923-5300-4573-8EFF-536AC09202E2}"/>
    <dgm:cxn modelId="{D672C539-D336-45B8-BEEA-8E9CC5D10B40}" srcId="{6BE806CE-FD02-441D-8F42-5F8C01584BEE}" destId="{B5D5D672-93E7-4C1E-9F83-679F1CFB1927}" srcOrd="0" destOrd="0" parTransId="{6F7A2292-3364-40C8-9F25-0939D802133E}" sibTransId="{B9CF17D1-CED1-4C85-A8F6-60A1B7545AD9}"/>
    <dgm:cxn modelId="{009EDF23-550D-4559-A1EE-5ECD3076863B}" type="presParOf" srcId="{EFBBE88C-83D4-40FE-9A89-482009B86B22}" destId="{AF3E491B-9BD4-43B4-B25C-1C8993914450}" srcOrd="0" destOrd="0" presId="urn:microsoft.com/office/officeart/2005/8/layout/pyramid2"/>
    <dgm:cxn modelId="{601C49CE-B706-44C2-99A3-36585EB77127}" type="presParOf" srcId="{EFBBE88C-83D4-40FE-9A89-482009B86B22}" destId="{D109E48B-A779-4D0A-9C13-D9C6B5A2724A}" srcOrd="1" destOrd="0" presId="urn:microsoft.com/office/officeart/2005/8/layout/pyramid2"/>
    <dgm:cxn modelId="{EA28EBBF-3EE5-45EB-B0BF-1925C53DF49A}" type="presParOf" srcId="{D109E48B-A779-4D0A-9C13-D9C6B5A2724A}" destId="{B7251159-4F6A-4092-BD6B-E42AA6C3CD16}" srcOrd="0" destOrd="0" presId="urn:microsoft.com/office/officeart/2005/8/layout/pyramid2"/>
    <dgm:cxn modelId="{94C91370-CEB1-4463-AD82-C704BC68F80C}" type="presParOf" srcId="{D109E48B-A779-4D0A-9C13-D9C6B5A2724A}" destId="{227EA25D-DC8D-4446-B3C5-4933E263A858}" srcOrd="1" destOrd="0" presId="urn:microsoft.com/office/officeart/2005/8/layout/pyramid2"/>
    <dgm:cxn modelId="{6DAD5302-E405-4E91-A324-10AF1DB669F3}" type="presParOf" srcId="{D109E48B-A779-4D0A-9C13-D9C6B5A2724A}" destId="{C849899F-49AD-4F15-96B2-40F02261221C}" srcOrd="2" destOrd="0" presId="urn:microsoft.com/office/officeart/2005/8/layout/pyramid2"/>
    <dgm:cxn modelId="{C4F27DB0-23DF-44F8-BC60-B0D7E1F69389}" type="presParOf" srcId="{D109E48B-A779-4D0A-9C13-D9C6B5A2724A}" destId="{D7055890-9678-4F7D-B37E-18C361DCE23A}" srcOrd="3" destOrd="0" presId="urn:microsoft.com/office/officeart/2005/8/layout/pyramid2"/>
    <dgm:cxn modelId="{1AC284D6-9F33-4740-B970-0EC2326CD36A}" type="presParOf" srcId="{D109E48B-A779-4D0A-9C13-D9C6B5A2724A}" destId="{99939116-BBA0-4011-B77E-52E6F9D666EE}" srcOrd="4" destOrd="0" presId="urn:microsoft.com/office/officeart/2005/8/layout/pyramid2"/>
    <dgm:cxn modelId="{C0D0353E-7C39-47EC-9C48-5FE997319FE9}" type="presParOf" srcId="{D109E48B-A779-4D0A-9C13-D9C6B5A2724A}" destId="{49665CC8-F347-4E55-979F-D0B65523CB88}" srcOrd="5" destOrd="0" presId="urn:microsoft.com/office/officeart/2005/8/layout/pyramid2"/>
    <dgm:cxn modelId="{8204A9CD-A53B-43D0-AAD0-1A99823B5713}" type="presParOf" srcId="{D109E48B-A779-4D0A-9C13-D9C6B5A2724A}" destId="{7A52BA6E-F98A-425E-8E7F-37E1E6DA64B2}" srcOrd="6" destOrd="0" presId="urn:microsoft.com/office/officeart/2005/8/layout/pyramid2"/>
    <dgm:cxn modelId="{4FA8B742-0A06-46A9-B1FA-E7968EFFEAEB}" type="presParOf" srcId="{D109E48B-A779-4D0A-9C13-D9C6B5A2724A}" destId="{7CAB44B0-FC78-4781-9222-27057B52337C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50413AF7-21EB-4A6A-85C6-A1E6B2B14C97}" type="doc">
      <dgm:prSet loTypeId="urn:microsoft.com/office/officeart/2005/8/layout/pyramid2" loCatId="list" qsTypeId="urn:microsoft.com/office/officeart/2005/8/quickstyle/simple1" qsCatId="simple" csTypeId="urn:microsoft.com/office/officeart/2005/8/colors/accent3_4" csCatId="accent3" phldr="1"/>
      <dgm:spPr/>
    </dgm:pt>
    <dgm:pt modelId="{FF64FC87-24FC-4B47-B973-D511C9FC4378}" type="pres">
      <dgm:prSet presAssocID="{50413AF7-21EB-4A6A-85C6-A1E6B2B14C97}" presName="compositeShape" presStyleCnt="0">
        <dgm:presLayoutVars>
          <dgm:dir/>
          <dgm:resizeHandles/>
        </dgm:presLayoutVars>
      </dgm:prSet>
      <dgm:spPr/>
    </dgm:pt>
  </dgm:ptLst>
  <dgm:cxnLst>
    <dgm:cxn modelId="{59503E10-8546-4AFB-8982-08E8E81AAE3D}" type="presOf" srcId="{50413AF7-21EB-4A6A-85C6-A1E6B2B14C97}" destId="{FF64FC87-24FC-4B47-B973-D511C9FC4378}" srcOrd="0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6BE806CE-FD02-441D-8F42-5F8C01584BEE}" type="doc">
      <dgm:prSet loTypeId="urn:microsoft.com/office/officeart/2005/8/layout/pyramid2" loCatId="pyramid" qsTypeId="urn:microsoft.com/office/officeart/2005/8/quickstyle/3d1" qsCatId="3D" csTypeId="urn:microsoft.com/office/officeart/2005/8/colors/accent3_5" csCatId="accent3" phldr="1"/>
      <dgm:spPr/>
    </dgm:pt>
    <dgm:pt modelId="{B5D5D672-93E7-4C1E-9F83-679F1CFB1927}">
      <dgm:prSet phldrT="[Text]" custT="1"/>
      <dgm:spPr/>
      <dgm:t>
        <a:bodyPr/>
        <a:lstStyle/>
        <a:p>
          <a:pPr algn="just"/>
          <a:r>
            <a:rPr lang="en-US" sz="1600" dirty="0"/>
            <a:t>Dari PTJ </a:t>
          </a:r>
          <a:r>
            <a:rPr lang="en-US" sz="1600" dirty="0" err="1"/>
            <a:t>kepada</a:t>
          </a:r>
          <a:r>
            <a:rPr lang="en-US" sz="1600" dirty="0"/>
            <a:t> </a:t>
          </a:r>
          <a:r>
            <a:rPr lang="en-US" sz="1600" dirty="0" err="1"/>
            <a:t>pertubuhan</a:t>
          </a:r>
          <a:r>
            <a:rPr lang="en-US" sz="1600" dirty="0"/>
            <a:t> </a:t>
          </a:r>
          <a:r>
            <a:rPr lang="en-US" sz="1600" dirty="0" err="1"/>
            <a:t>atau</a:t>
          </a:r>
          <a:r>
            <a:rPr lang="en-US" sz="1600" dirty="0"/>
            <a:t> </a:t>
          </a:r>
          <a:r>
            <a:rPr lang="en-US" sz="1600" dirty="0" err="1"/>
            <a:t>persatuan</a:t>
          </a:r>
          <a:r>
            <a:rPr lang="en-US" sz="1600" dirty="0"/>
            <a:t> yang </a:t>
          </a:r>
          <a:r>
            <a:rPr lang="en-US" sz="1600" dirty="0" err="1"/>
            <a:t>diiktiraf</a:t>
          </a:r>
          <a:r>
            <a:rPr lang="en-US" sz="1600" dirty="0"/>
            <a:t> </a:t>
          </a:r>
          <a:r>
            <a:rPr lang="en-US" sz="1600" dirty="0" err="1"/>
            <a:t>oleh</a:t>
          </a:r>
          <a:r>
            <a:rPr lang="en-US" sz="1600" dirty="0"/>
            <a:t> </a:t>
          </a:r>
          <a:r>
            <a:rPr lang="en-US" sz="1600" dirty="0" err="1"/>
            <a:t>Kerajaan</a:t>
          </a:r>
          <a:r>
            <a:rPr lang="en-US" sz="1600" dirty="0"/>
            <a:t> Persekutuan </a:t>
          </a:r>
          <a:r>
            <a:rPr lang="en-US" sz="1600" dirty="0" err="1"/>
            <a:t>dan</a:t>
          </a:r>
          <a:r>
            <a:rPr lang="en-US" sz="1600" dirty="0"/>
            <a:t> </a:t>
          </a:r>
          <a:r>
            <a:rPr lang="en-US" sz="1600" dirty="0" err="1"/>
            <a:t>Negeri</a:t>
          </a:r>
          <a:r>
            <a:rPr lang="en-US" sz="1600" dirty="0"/>
            <a:t>.</a:t>
          </a:r>
        </a:p>
      </dgm:t>
    </dgm:pt>
    <dgm:pt modelId="{6F7A2292-3364-40C8-9F25-0939D802133E}" type="parTrans" cxnId="{D672C539-D336-45B8-BEEA-8E9CC5D10B40}">
      <dgm:prSet/>
      <dgm:spPr/>
      <dgm:t>
        <a:bodyPr/>
        <a:lstStyle/>
        <a:p>
          <a:endParaRPr lang="en-US"/>
        </a:p>
      </dgm:t>
    </dgm:pt>
    <dgm:pt modelId="{B9CF17D1-CED1-4C85-A8F6-60A1B7545AD9}" type="sibTrans" cxnId="{D672C539-D336-45B8-BEEA-8E9CC5D10B40}">
      <dgm:prSet/>
      <dgm:spPr/>
      <dgm:t>
        <a:bodyPr/>
        <a:lstStyle/>
        <a:p>
          <a:endParaRPr lang="en-US"/>
        </a:p>
      </dgm:t>
    </dgm:pt>
    <dgm:pt modelId="{BE031E0F-6F62-497D-9D19-B04F60D60A0A}">
      <dgm:prSet phldrT="[Text]" custT="1"/>
      <dgm:spPr/>
      <dgm:t>
        <a:bodyPr/>
        <a:lstStyle/>
        <a:p>
          <a:pPr algn="just"/>
          <a:r>
            <a:rPr lang="en-US" sz="1600" dirty="0"/>
            <a:t>Dari PTJ </a:t>
          </a:r>
          <a:r>
            <a:rPr lang="en-US" sz="1600" dirty="0" err="1"/>
            <a:t>kepada</a:t>
          </a:r>
          <a:r>
            <a:rPr lang="en-US" sz="1600" dirty="0"/>
            <a:t> </a:t>
          </a:r>
          <a:r>
            <a:rPr lang="en-US" sz="1600" dirty="0" err="1"/>
            <a:t>rumah-rumah</a:t>
          </a:r>
          <a:r>
            <a:rPr lang="en-US" sz="1600" dirty="0"/>
            <a:t> </a:t>
          </a:r>
          <a:r>
            <a:rPr lang="en-US" sz="1600" dirty="0" err="1"/>
            <a:t>ibadat</a:t>
          </a:r>
          <a:r>
            <a:rPr lang="en-US" sz="1600" dirty="0"/>
            <a:t>, </a:t>
          </a:r>
          <a:r>
            <a:rPr lang="en-US" sz="1600" dirty="0" err="1"/>
            <a:t>rumah-rumah</a:t>
          </a:r>
          <a:r>
            <a:rPr lang="en-US" sz="1600" dirty="0"/>
            <a:t> </a:t>
          </a:r>
          <a:r>
            <a:rPr lang="en-US" sz="1600" dirty="0" err="1"/>
            <a:t>kebajikan</a:t>
          </a:r>
          <a:r>
            <a:rPr lang="en-US" sz="1600" dirty="0"/>
            <a:t> </a:t>
          </a:r>
          <a:r>
            <a:rPr lang="en-US" sz="1600" dirty="0" err="1"/>
            <a:t>masyarakat</a:t>
          </a:r>
          <a:r>
            <a:rPr lang="en-US" sz="1600" dirty="0"/>
            <a:t> </a:t>
          </a:r>
          <a:r>
            <a:rPr lang="en-US" sz="1600" dirty="0" err="1"/>
            <a:t>dan</a:t>
          </a:r>
          <a:r>
            <a:rPr lang="en-US" sz="1600" dirty="0"/>
            <a:t> </a:t>
          </a:r>
          <a:r>
            <a:rPr lang="en-US" sz="1600" dirty="0" err="1"/>
            <a:t>seumpamanya</a:t>
          </a:r>
          <a:r>
            <a:rPr lang="en-US" sz="1600" dirty="0"/>
            <a:t> yang </a:t>
          </a:r>
          <a:r>
            <a:rPr lang="en-US" sz="1600" dirty="0" err="1"/>
            <a:t>diiktiraf</a:t>
          </a:r>
          <a:r>
            <a:rPr lang="en-US" sz="1600" dirty="0"/>
            <a:t> </a:t>
          </a:r>
          <a:r>
            <a:rPr lang="en-US" sz="1600" dirty="0" err="1"/>
            <a:t>oleh</a:t>
          </a:r>
          <a:r>
            <a:rPr lang="en-US" sz="1600" dirty="0"/>
            <a:t> </a:t>
          </a:r>
          <a:r>
            <a:rPr lang="en-US" sz="1600" dirty="0" err="1"/>
            <a:t>Kerajaan</a:t>
          </a:r>
          <a:r>
            <a:rPr lang="en-US" sz="1600" dirty="0"/>
            <a:t> Persekutuan.</a:t>
          </a:r>
        </a:p>
      </dgm:t>
    </dgm:pt>
    <dgm:pt modelId="{287A7F32-585E-4267-91F7-B7F9C60F0E85}" type="parTrans" cxnId="{29836562-7A17-45D5-B1E7-0812C7F05E21}">
      <dgm:prSet/>
      <dgm:spPr/>
      <dgm:t>
        <a:bodyPr/>
        <a:lstStyle/>
        <a:p>
          <a:endParaRPr lang="en-US"/>
        </a:p>
      </dgm:t>
    </dgm:pt>
    <dgm:pt modelId="{D389A084-6B37-4496-97DC-7E77113C0C68}" type="sibTrans" cxnId="{29836562-7A17-45D5-B1E7-0812C7F05E21}">
      <dgm:prSet/>
      <dgm:spPr/>
      <dgm:t>
        <a:bodyPr/>
        <a:lstStyle/>
        <a:p>
          <a:endParaRPr lang="en-US"/>
        </a:p>
      </dgm:t>
    </dgm:pt>
    <dgm:pt modelId="{EFBBE88C-83D4-40FE-9A89-482009B86B22}" type="pres">
      <dgm:prSet presAssocID="{6BE806CE-FD02-441D-8F42-5F8C01584BEE}" presName="compositeShape" presStyleCnt="0">
        <dgm:presLayoutVars>
          <dgm:dir/>
          <dgm:resizeHandles/>
        </dgm:presLayoutVars>
      </dgm:prSet>
      <dgm:spPr/>
    </dgm:pt>
    <dgm:pt modelId="{AF3E491B-9BD4-43B4-B25C-1C8993914450}" type="pres">
      <dgm:prSet presAssocID="{6BE806CE-FD02-441D-8F42-5F8C01584BEE}" presName="pyramid" presStyleLbl="node1" presStyleIdx="0" presStyleCnt="1" custLinFactNeighborX="14540" custLinFactNeighborY="0"/>
      <dgm:spPr/>
    </dgm:pt>
    <dgm:pt modelId="{D109E48B-A779-4D0A-9C13-D9C6B5A2724A}" type="pres">
      <dgm:prSet presAssocID="{6BE806CE-FD02-441D-8F42-5F8C01584BEE}" presName="theList" presStyleCnt="0"/>
      <dgm:spPr/>
    </dgm:pt>
    <dgm:pt modelId="{B7251159-4F6A-4092-BD6B-E42AA6C3CD16}" type="pres">
      <dgm:prSet presAssocID="{B5D5D672-93E7-4C1E-9F83-679F1CFB1927}" presName="aNode" presStyleLbl="fgAcc1" presStyleIdx="0" presStyleCnt="2" custScaleX="211574" custScaleY="21767" custLinFactY="-6125" custLinFactNeighborX="-21925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7EA25D-DC8D-4446-B3C5-4933E263A858}" type="pres">
      <dgm:prSet presAssocID="{B5D5D672-93E7-4C1E-9F83-679F1CFB1927}" presName="aSpace" presStyleCnt="0"/>
      <dgm:spPr/>
    </dgm:pt>
    <dgm:pt modelId="{C849899F-49AD-4F15-96B2-40F02261221C}" type="pres">
      <dgm:prSet presAssocID="{BE031E0F-6F62-497D-9D19-B04F60D60A0A}" presName="aNode" presStyleLbl="fgAcc1" presStyleIdx="1" presStyleCnt="2" custScaleX="210546" custScaleY="21370" custLinFactY="-12059" custLinFactNeighborX="-11840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055890-9678-4F7D-B37E-18C361DCE23A}" type="pres">
      <dgm:prSet presAssocID="{BE031E0F-6F62-497D-9D19-B04F60D60A0A}" presName="aSpace" presStyleCnt="0"/>
      <dgm:spPr/>
    </dgm:pt>
  </dgm:ptLst>
  <dgm:cxnLst>
    <dgm:cxn modelId="{4E347C8D-C212-4374-9D14-FECE087988E5}" type="presOf" srcId="{B5D5D672-93E7-4C1E-9F83-679F1CFB1927}" destId="{B7251159-4F6A-4092-BD6B-E42AA6C3CD16}" srcOrd="0" destOrd="0" presId="urn:microsoft.com/office/officeart/2005/8/layout/pyramid2"/>
    <dgm:cxn modelId="{D2DF7A77-9B12-4DB4-8B43-9A8C6CD47065}" type="presOf" srcId="{6BE806CE-FD02-441D-8F42-5F8C01584BEE}" destId="{EFBBE88C-83D4-40FE-9A89-482009B86B22}" srcOrd="0" destOrd="0" presId="urn:microsoft.com/office/officeart/2005/8/layout/pyramid2"/>
    <dgm:cxn modelId="{29836562-7A17-45D5-B1E7-0812C7F05E21}" srcId="{6BE806CE-FD02-441D-8F42-5F8C01584BEE}" destId="{BE031E0F-6F62-497D-9D19-B04F60D60A0A}" srcOrd="1" destOrd="0" parTransId="{287A7F32-585E-4267-91F7-B7F9C60F0E85}" sibTransId="{D389A084-6B37-4496-97DC-7E77113C0C68}"/>
    <dgm:cxn modelId="{FDFD9C6C-0FDC-41B5-BBC5-0860B0D0B7E2}" type="presOf" srcId="{BE031E0F-6F62-497D-9D19-B04F60D60A0A}" destId="{C849899F-49AD-4F15-96B2-40F02261221C}" srcOrd="0" destOrd="0" presId="urn:microsoft.com/office/officeart/2005/8/layout/pyramid2"/>
    <dgm:cxn modelId="{D672C539-D336-45B8-BEEA-8E9CC5D10B40}" srcId="{6BE806CE-FD02-441D-8F42-5F8C01584BEE}" destId="{B5D5D672-93E7-4C1E-9F83-679F1CFB1927}" srcOrd="0" destOrd="0" parTransId="{6F7A2292-3364-40C8-9F25-0939D802133E}" sibTransId="{B9CF17D1-CED1-4C85-A8F6-60A1B7545AD9}"/>
    <dgm:cxn modelId="{FADB62A8-F8FB-44C9-A5BD-49379B654BA2}" type="presParOf" srcId="{EFBBE88C-83D4-40FE-9A89-482009B86B22}" destId="{AF3E491B-9BD4-43B4-B25C-1C8993914450}" srcOrd="0" destOrd="0" presId="urn:microsoft.com/office/officeart/2005/8/layout/pyramid2"/>
    <dgm:cxn modelId="{3D4E8593-D0F9-413F-889A-03E6B9F7DAFF}" type="presParOf" srcId="{EFBBE88C-83D4-40FE-9A89-482009B86B22}" destId="{D109E48B-A779-4D0A-9C13-D9C6B5A2724A}" srcOrd="1" destOrd="0" presId="urn:microsoft.com/office/officeart/2005/8/layout/pyramid2"/>
    <dgm:cxn modelId="{A9DA8887-3369-46A9-B974-653BDCA2819F}" type="presParOf" srcId="{D109E48B-A779-4D0A-9C13-D9C6B5A2724A}" destId="{B7251159-4F6A-4092-BD6B-E42AA6C3CD16}" srcOrd="0" destOrd="0" presId="urn:microsoft.com/office/officeart/2005/8/layout/pyramid2"/>
    <dgm:cxn modelId="{0B573FC3-C6F1-409A-99F4-2EBF1CF25833}" type="presParOf" srcId="{D109E48B-A779-4D0A-9C13-D9C6B5A2724A}" destId="{227EA25D-DC8D-4446-B3C5-4933E263A858}" srcOrd="1" destOrd="0" presId="urn:microsoft.com/office/officeart/2005/8/layout/pyramid2"/>
    <dgm:cxn modelId="{83AB8BA7-F60B-4A1A-B89C-8598057773F2}" type="presParOf" srcId="{D109E48B-A779-4D0A-9C13-D9C6B5A2724A}" destId="{C849899F-49AD-4F15-96B2-40F02261221C}" srcOrd="2" destOrd="0" presId="urn:microsoft.com/office/officeart/2005/8/layout/pyramid2"/>
    <dgm:cxn modelId="{F09FF179-F82D-476B-AFCA-56CF7E8F48A6}" type="presParOf" srcId="{D109E48B-A779-4D0A-9C13-D9C6B5A2724A}" destId="{D7055890-9678-4F7D-B37E-18C361DCE23A}" srcOrd="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50413AF7-21EB-4A6A-85C6-A1E6B2B14C97}" type="doc">
      <dgm:prSet loTypeId="urn:microsoft.com/office/officeart/2005/8/layout/pyramid2" loCatId="list" qsTypeId="urn:microsoft.com/office/officeart/2005/8/quickstyle/simple1" qsCatId="simple" csTypeId="urn:microsoft.com/office/officeart/2005/8/colors/accent3_4" csCatId="accent3" phldr="1"/>
      <dgm:spPr/>
    </dgm:pt>
    <dgm:pt modelId="{FF64FC87-24FC-4B47-B973-D511C9FC4378}" type="pres">
      <dgm:prSet presAssocID="{50413AF7-21EB-4A6A-85C6-A1E6B2B14C97}" presName="compositeShape" presStyleCnt="0">
        <dgm:presLayoutVars>
          <dgm:dir/>
          <dgm:resizeHandles/>
        </dgm:presLayoutVars>
      </dgm:prSet>
      <dgm:spPr/>
    </dgm:pt>
  </dgm:ptLst>
  <dgm:cxnLst>
    <dgm:cxn modelId="{59503E10-8546-4AFB-8982-08E8E81AAE3D}" type="presOf" srcId="{50413AF7-21EB-4A6A-85C6-A1E6B2B14C97}" destId="{FF64FC87-24FC-4B47-B973-D511C9FC4378}" srcOrd="0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6BE806CE-FD02-441D-8F42-5F8C01584BEE}" type="doc">
      <dgm:prSet loTypeId="urn:microsoft.com/office/officeart/2005/8/layout/pyramid2" loCatId="pyramid" qsTypeId="urn:microsoft.com/office/officeart/2005/8/quickstyle/3d1" qsCatId="3D" csTypeId="urn:microsoft.com/office/officeart/2005/8/colors/accent3_2" csCatId="accent3" phldr="1"/>
      <dgm:spPr/>
    </dgm:pt>
    <dgm:pt modelId="{B5D5D672-93E7-4C1E-9F83-679F1CFB1927}">
      <dgm:prSet phldrT="[Text]" custT="1"/>
      <dgm:spPr/>
      <dgm:t>
        <a:bodyPr/>
        <a:lstStyle/>
        <a:p>
          <a:pPr algn="just"/>
          <a:r>
            <a:rPr lang="en-US" sz="1600" dirty="0" err="1"/>
            <a:t>Cadangan</a:t>
          </a:r>
          <a:r>
            <a:rPr lang="en-US" sz="1600" dirty="0"/>
            <a:t> </a:t>
          </a:r>
          <a:r>
            <a:rPr lang="en-US" sz="1600" dirty="0" err="1"/>
            <a:t>pelupusan</a:t>
          </a:r>
          <a:r>
            <a:rPr lang="en-US" sz="1600" dirty="0"/>
            <a:t> </a:t>
          </a:r>
          <a:r>
            <a:rPr lang="en-US" sz="1600" dirty="0" err="1"/>
            <a:t>secara</a:t>
          </a:r>
          <a:r>
            <a:rPr lang="en-US" sz="1600" dirty="0"/>
            <a:t> </a:t>
          </a:r>
          <a:r>
            <a:rPr lang="en-US" sz="1600" dirty="0" err="1"/>
            <a:t>hadiah</a:t>
          </a:r>
          <a:r>
            <a:rPr lang="en-US" sz="1600" dirty="0"/>
            <a:t> </a:t>
          </a:r>
          <a:r>
            <a:rPr lang="en-US" sz="1600" dirty="0" err="1"/>
            <a:t>hendaklah</a:t>
          </a:r>
          <a:r>
            <a:rPr lang="en-US" sz="1600" dirty="0"/>
            <a:t> </a:t>
          </a:r>
          <a:r>
            <a:rPr lang="en-US" sz="1600" dirty="0" err="1"/>
            <a:t>disokong</a:t>
          </a:r>
          <a:r>
            <a:rPr lang="en-US" sz="1600" dirty="0"/>
            <a:t> </a:t>
          </a:r>
          <a:r>
            <a:rPr lang="en-US" sz="1600" dirty="0" err="1"/>
            <a:t>dengan</a:t>
          </a:r>
          <a:r>
            <a:rPr lang="en-US" sz="1600" dirty="0"/>
            <a:t> </a:t>
          </a:r>
          <a:r>
            <a:rPr lang="en-US" sz="1600" dirty="0" err="1"/>
            <a:t>surat</a:t>
          </a:r>
          <a:r>
            <a:rPr lang="en-US" sz="1600" dirty="0"/>
            <a:t> </a:t>
          </a:r>
          <a:r>
            <a:rPr lang="en-US" sz="1600" dirty="0" err="1"/>
            <a:t>permohonan</a:t>
          </a:r>
          <a:r>
            <a:rPr lang="en-US" sz="1600" dirty="0"/>
            <a:t> </a:t>
          </a:r>
          <a:r>
            <a:rPr lang="en-US" sz="1600" dirty="0" err="1"/>
            <a:t>daripada</a:t>
          </a:r>
          <a:r>
            <a:rPr lang="en-US" sz="1600" dirty="0"/>
            <a:t> </a:t>
          </a:r>
          <a:r>
            <a:rPr lang="en-US" sz="1600" dirty="0" err="1"/>
            <a:t>pemohon</a:t>
          </a:r>
          <a:r>
            <a:rPr lang="en-US" sz="1600" dirty="0"/>
            <a:t>.</a:t>
          </a:r>
        </a:p>
      </dgm:t>
    </dgm:pt>
    <dgm:pt modelId="{6F7A2292-3364-40C8-9F25-0939D802133E}" type="parTrans" cxnId="{D672C539-D336-45B8-BEEA-8E9CC5D10B40}">
      <dgm:prSet/>
      <dgm:spPr/>
      <dgm:t>
        <a:bodyPr/>
        <a:lstStyle/>
        <a:p>
          <a:endParaRPr lang="en-US" sz="1600"/>
        </a:p>
      </dgm:t>
    </dgm:pt>
    <dgm:pt modelId="{B9CF17D1-CED1-4C85-A8F6-60A1B7545AD9}" type="sibTrans" cxnId="{D672C539-D336-45B8-BEEA-8E9CC5D10B40}">
      <dgm:prSet/>
      <dgm:spPr/>
      <dgm:t>
        <a:bodyPr/>
        <a:lstStyle/>
        <a:p>
          <a:endParaRPr lang="en-US" sz="1600"/>
        </a:p>
      </dgm:t>
    </dgm:pt>
    <dgm:pt modelId="{BE031E0F-6F62-497D-9D19-B04F60D60A0A}">
      <dgm:prSet phldrT="[Text]" custT="1"/>
      <dgm:spPr/>
      <dgm:t>
        <a:bodyPr/>
        <a:lstStyle/>
        <a:p>
          <a:pPr algn="just"/>
          <a:r>
            <a:rPr lang="en-US" sz="1600" dirty="0" err="1"/>
            <a:t>Pelupusan</a:t>
          </a:r>
          <a:r>
            <a:rPr lang="en-US" sz="1600" dirty="0"/>
            <a:t> </a:t>
          </a:r>
          <a:r>
            <a:rPr lang="en-US" sz="1600" dirty="0" err="1"/>
            <a:t>Aset</a:t>
          </a:r>
          <a:r>
            <a:rPr lang="en-US" sz="1600" dirty="0"/>
            <a:t> </a:t>
          </a:r>
          <a:r>
            <a:rPr lang="en-US" sz="1600" dirty="0" err="1"/>
            <a:t>Alih</a:t>
          </a:r>
          <a:r>
            <a:rPr lang="en-US" sz="1600" dirty="0"/>
            <a:t> </a:t>
          </a:r>
          <a:r>
            <a:rPr lang="en-US" sz="1600" dirty="0" err="1"/>
            <a:t>secara</a:t>
          </a:r>
          <a:r>
            <a:rPr lang="en-US" sz="1600" dirty="0"/>
            <a:t> </a:t>
          </a:r>
          <a:r>
            <a:rPr lang="en-US" sz="1600" dirty="0" err="1"/>
            <a:t>hadiah</a:t>
          </a:r>
          <a:r>
            <a:rPr lang="en-US" sz="1600" dirty="0"/>
            <a:t> </a:t>
          </a:r>
          <a:r>
            <a:rPr lang="en-US" sz="1600" dirty="0" err="1"/>
            <a:t>dikecualikan</a:t>
          </a:r>
          <a:r>
            <a:rPr lang="en-US" sz="1600" dirty="0"/>
            <a:t> </a:t>
          </a:r>
          <a:r>
            <a:rPr lang="en-US" sz="1600" dirty="0" err="1"/>
            <a:t>daripada</a:t>
          </a:r>
          <a:r>
            <a:rPr lang="en-US" sz="1600" dirty="0"/>
            <a:t> </a:t>
          </a:r>
          <a:r>
            <a:rPr lang="en-US" sz="1600" dirty="0" err="1"/>
            <a:t>Perakuan</a:t>
          </a:r>
          <a:r>
            <a:rPr lang="en-US" sz="1600" dirty="0"/>
            <a:t> </a:t>
          </a:r>
          <a:r>
            <a:rPr lang="en-US" sz="1600" dirty="0" err="1"/>
            <a:t>Pelupusan</a:t>
          </a:r>
          <a:r>
            <a:rPr lang="en-US" sz="1600" dirty="0"/>
            <a:t> KEW.PA-19.</a:t>
          </a:r>
        </a:p>
      </dgm:t>
    </dgm:pt>
    <dgm:pt modelId="{287A7F32-585E-4267-91F7-B7F9C60F0E85}" type="parTrans" cxnId="{29836562-7A17-45D5-B1E7-0812C7F05E21}">
      <dgm:prSet/>
      <dgm:spPr/>
      <dgm:t>
        <a:bodyPr/>
        <a:lstStyle/>
        <a:p>
          <a:endParaRPr lang="en-US" sz="1600"/>
        </a:p>
      </dgm:t>
    </dgm:pt>
    <dgm:pt modelId="{D389A084-6B37-4496-97DC-7E77113C0C68}" type="sibTrans" cxnId="{29836562-7A17-45D5-B1E7-0812C7F05E21}">
      <dgm:prSet/>
      <dgm:spPr/>
      <dgm:t>
        <a:bodyPr/>
        <a:lstStyle/>
        <a:p>
          <a:endParaRPr lang="en-US" sz="1600"/>
        </a:p>
      </dgm:t>
    </dgm:pt>
    <dgm:pt modelId="{643F8746-F6B1-419A-A2E1-F704519AE10E}">
      <dgm:prSet phldrT="[Text]" custT="1"/>
      <dgm:spPr/>
      <dgm:t>
        <a:bodyPr/>
        <a:lstStyle/>
        <a:p>
          <a:pPr algn="just"/>
          <a:r>
            <a:rPr lang="en-US" sz="1600" dirty="0"/>
            <a:t>Surat </a:t>
          </a:r>
          <a:r>
            <a:rPr lang="en-US" sz="1600" dirty="0" err="1"/>
            <a:t>Akuan</a:t>
          </a:r>
          <a:r>
            <a:rPr lang="en-US" sz="1600" dirty="0"/>
            <a:t> </a:t>
          </a:r>
          <a:r>
            <a:rPr lang="en-US" sz="1600" dirty="0" err="1"/>
            <a:t>Penerimaan</a:t>
          </a:r>
          <a:r>
            <a:rPr lang="en-US" sz="1600" dirty="0"/>
            <a:t> </a:t>
          </a:r>
          <a:r>
            <a:rPr lang="en-US" sz="1600" dirty="0" err="1"/>
            <a:t>hendaklah</a:t>
          </a:r>
          <a:r>
            <a:rPr lang="en-US" sz="1600" dirty="0"/>
            <a:t> </a:t>
          </a:r>
          <a:r>
            <a:rPr lang="en-US" sz="1600" dirty="0" err="1"/>
            <a:t>dikemukakan</a:t>
          </a:r>
          <a:r>
            <a:rPr lang="en-US" sz="1600" dirty="0"/>
            <a:t> </a:t>
          </a:r>
          <a:r>
            <a:rPr lang="en-US" sz="1600" dirty="0" err="1"/>
            <a:t>kepada</a:t>
          </a:r>
          <a:r>
            <a:rPr lang="en-US" sz="1600" dirty="0"/>
            <a:t> </a:t>
          </a:r>
          <a:r>
            <a:rPr lang="en-US" sz="1600" dirty="0" err="1"/>
            <a:t>Kuasa</a:t>
          </a:r>
          <a:r>
            <a:rPr lang="en-US" sz="1600" dirty="0"/>
            <a:t> </a:t>
          </a:r>
          <a:r>
            <a:rPr lang="en-US" sz="1600" dirty="0" err="1"/>
            <a:t>Melulus</a:t>
          </a:r>
          <a:r>
            <a:rPr lang="en-US" sz="1600" dirty="0"/>
            <a:t> </a:t>
          </a:r>
          <a:r>
            <a:rPr lang="en-US" sz="1600" dirty="0" err="1"/>
            <a:t>beserta</a:t>
          </a:r>
          <a:r>
            <a:rPr lang="en-US" sz="1600" dirty="0"/>
            <a:t> KEW.PA-23 </a:t>
          </a:r>
          <a:r>
            <a:rPr lang="en-US" sz="1600" dirty="0" err="1"/>
            <a:t>selepas</a:t>
          </a:r>
          <a:r>
            <a:rPr lang="en-US" sz="1600" dirty="0"/>
            <a:t> </a:t>
          </a:r>
          <a:r>
            <a:rPr lang="en-US" sz="1600" dirty="0" err="1"/>
            <a:t>aset</a:t>
          </a:r>
          <a:r>
            <a:rPr lang="en-US" sz="1600" dirty="0"/>
            <a:t> </a:t>
          </a:r>
          <a:r>
            <a:rPr lang="en-US" sz="1600" dirty="0" err="1"/>
            <a:t>diterima</a:t>
          </a:r>
          <a:r>
            <a:rPr lang="en-US" sz="1600" dirty="0"/>
            <a:t> </a:t>
          </a:r>
          <a:r>
            <a:rPr lang="en-US" sz="1600" dirty="0" err="1"/>
            <a:t>oleh</a:t>
          </a:r>
          <a:r>
            <a:rPr lang="en-US" sz="1600" dirty="0"/>
            <a:t> </a:t>
          </a:r>
          <a:r>
            <a:rPr lang="en-US" sz="1600" dirty="0" err="1"/>
            <a:t>pemohon</a:t>
          </a:r>
          <a:r>
            <a:rPr lang="en-US" sz="1600" dirty="0"/>
            <a:t>.</a:t>
          </a:r>
        </a:p>
      </dgm:t>
    </dgm:pt>
    <dgm:pt modelId="{C3E0300E-FA76-49C4-9D13-59FE1B6896DA}" type="parTrans" cxnId="{6A7F1F56-6A02-437D-8C44-029A8B63B6CC}">
      <dgm:prSet/>
      <dgm:spPr/>
      <dgm:t>
        <a:bodyPr/>
        <a:lstStyle/>
        <a:p>
          <a:endParaRPr lang="en-US" sz="1600"/>
        </a:p>
      </dgm:t>
    </dgm:pt>
    <dgm:pt modelId="{85094F0A-229B-4FC4-90A0-B4C5D990107F}" type="sibTrans" cxnId="{6A7F1F56-6A02-437D-8C44-029A8B63B6CC}">
      <dgm:prSet/>
      <dgm:spPr/>
      <dgm:t>
        <a:bodyPr/>
        <a:lstStyle/>
        <a:p>
          <a:endParaRPr lang="en-US" sz="1600"/>
        </a:p>
      </dgm:t>
    </dgm:pt>
    <dgm:pt modelId="{438AFEEA-1337-4F7C-9318-CA07C817CDAA}">
      <dgm:prSet phldrT="[Text]" custT="1"/>
      <dgm:spPr/>
      <dgm:t>
        <a:bodyPr/>
        <a:lstStyle/>
        <a:p>
          <a:pPr algn="just"/>
          <a:r>
            <a:rPr lang="en-US" sz="1600" dirty="0" err="1"/>
            <a:t>Kad</a:t>
          </a:r>
          <a:r>
            <a:rPr lang="en-US" sz="1600" dirty="0"/>
            <a:t> </a:t>
          </a:r>
          <a:r>
            <a:rPr lang="en-US" sz="1600" dirty="0" err="1"/>
            <a:t>Pendaftaran</a:t>
          </a:r>
          <a:r>
            <a:rPr lang="en-US" sz="1600" dirty="0"/>
            <a:t> </a:t>
          </a:r>
          <a:r>
            <a:rPr lang="en-US" sz="1600" dirty="0" err="1"/>
            <a:t>bagi</a:t>
          </a:r>
          <a:r>
            <a:rPr lang="en-US" sz="1600" dirty="0"/>
            <a:t> </a:t>
          </a:r>
          <a:r>
            <a:rPr lang="en-US" sz="1600" dirty="0" err="1"/>
            <a:t>kenderaan</a:t>
          </a:r>
          <a:r>
            <a:rPr lang="en-US" sz="1600" dirty="0"/>
            <a:t> yang </a:t>
          </a:r>
          <a:r>
            <a:rPr lang="en-US" sz="1600" dirty="0" err="1"/>
            <a:t>dihadiahkan</a:t>
          </a:r>
          <a:r>
            <a:rPr lang="en-US" sz="1600" dirty="0"/>
            <a:t> </a:t>
          </a:r>
          <a:r>
            <a:rPr lang="en-US" sz="1600" dirty="0" err="1"/>
            <a:t>hendaklah</a:t>
          </a:r>
          <a:r>
            <a:rPr lang="en-US" sz="1600" dirty="0"/>
            <a:t> </a:t>
          </a:r>
          <a:r>
            <a:rPr lang="en-US" sz="1600" dirty="0" err="1"/>
            <a:t>ditukar</a:t>
          </a:r>
          <a:r>
            <a:rPr lang="en-US" sz="1600" dirty="0"/>
            <a:t> </a:t>
          </a:r>
          <a:r>
            <a:rPr lang="en-US" sz="1600" dirty="0" err="1"/>
            <a:t>milik</a:t>
          </a:r>
          <a:r>
            <a:rPr lang="en-US" sz="1600" dirty="0"/>
            <a:t> </a:t>
          </a:r>
          <a:r>
            <a:rPr lang="en-US" sz="1600" dirty="0" err="1"/>
            <a:t>kepada</a:t>
          </a:r>
          <a:r>
            <a:rPr lang="en-US" sz="1600" dirty="0"/>
            <a:t> </a:t>
          </a:r>
          <a:r>
            <a:rPr lang="en-US" sz="1600" dirty="0" err="1"/>
            <a:t>penerima</a:t>
          </a:r>
          <a:r>
            <a:rPr lang="en-US" sz="1600" dirty="0"/>
            <a:t>.</a:t>
          </a:r>
        </a:p>
      </dgm:t>
    </dgm:pt>
    <dgm:pt modelId="{2C6C1215-D142-4E59-8E9A-D0F7EAC258F9}" type="parTrans" cxnId="{D3124BD3-0E40-4674-BF5E-FA6E84A99BAE}">
      <dgm:prSet/>
      <dgm:spPr/>
      <dgm:t>
        <a:bodyPr/>
        <a:lstStyle/>
        <a:p>
          <a:endParaRPr lang="en-US" sz="1600"/>
        </a:p>
      </dgm:t>
    </dgm:pt>
    <dgm:pt modelId="{CA8DB923-5300-4573-8EFF-536AC09202E2}" type="sibTrans" cxnId="{D3124BD3-0E40-4674-BF5E-FA6E84A99BAE}">
      <dgm:prSet/>
      <dgm:spPr/>
      <dgm:t>
        <a:bodyPr/>
        <a:lstStyle/>
        <a:p>
          <a:endParaRPr lang="en-US" sz="1600"/>
        </a:p>
      </dgm:t>
    </dgm:pt>
    <dgm:pt modelId="{EFBBE88C-83D4-40FE-9A89-482009B86B22}" type="pres">
      <dgm:prSet presAssocID="{6BE806CE-FD02-441D-8F42-5F8C01584BEE}" presName="compositeShape" presStyleCnt="0">
        <dgm:presLayoutVars>
          <dgm:dir/>
          <dgm:resizeHandles/>
        </dgm:presLayoutVars>
      </dgm:prSet>
      <dgm:spPr/>
    </dgm:pt>
    <dgm:pt modelId="{AF3E491B-9BD4-43B4-B25C-1C8993914450}" type="pres">
      <dgm:prSet presAssocID="{6BE806CE-FD02-441D-8F42-5F8C01584BEE}" presName="pyramid" presStyleLbl="node1" presStyleIdx="0" presStyleCnt="1" custLinFactNeighborX="16008" custLinFactNeighborY="-2673"/>
      <dgm:spPr/>
    </dgm:pt>
    <dgm:pt modelId="{D109E48B-A779-4D0A-9C13-D9C6B5A2724A}" type="pres">
      <dgm:prSet presAssocID="{6BE806CE-FD02-441D-8F42-5F8C01584BEE}" presName="theList" presStyleCnt="0"/>
      <dgm:spPr/>
    </dgm:pt>
    <dgm:pt modelId="{B7251159-4F6A-4092-BD6B-E42AA6C3CD16}" type="pres">
      <dgm:prSet presAssocID="{B5D5D672-93E7-4C1E-9F83-679F1CFB1927}" presName="aNode" presStyleLbl="fgAcc1" presStyleIdx="0" presStyleCnt="4" custScaleX="242821" custScaleY="22870" custLinFactNeighborX="-78" custLinFactNeighborY="715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7EA25D-DC8D-4446-B3C5-4933E263A858}" type="pres">
      <dgm:prSet presAssocID="{B5D5D672-93E7-4C1E-9F83-679F1CFB1927}" presName="aSpace" presStyleCnt="0"/>
      <dgm:spPr/>
    </dgm:pt>
    <dgm:pt modelId="{C849899F-49AD-4F15-96B2-40F02261221C}" type="pres">
      <dgm:prSet presAssocID="{BE031E0F-6F62-497D-9D19-B04F60D60A0A}" presName="aNode" presStyleLbl="fgAcc1" presStyleIdx="1" presStyleCnt="4" custScaleX="242821" custScaleY="27058" custLinFactNeighborX="-376" custLinFactNeighborY="464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055890-9678-4F7D-B37E-18C361DCE23A}" type="pres">
      <dgm:prSet presAssocID="{BE031E0F-6F62-497D-9D19-B04F60D60A0A}" presName="aSpace" presStyleCnt="0"/>
      <dgm:spPr/>
    </dgm:pt>
    <dgm:pt modelId="{99939116-BBA0-4011-B77E-52E6F9D666EE}" type="pres">
      <dgm:prSet presAssocID="{643F8746-F6B1-419A-A2E1-F704519AE10E}" presName="aNode" presStyleLbl="fgAcc1" presStyleIdx="2" presStyleCnt="4" custScaleX="242821" custScaleY="38990" custLinFactNeighborX="219" custLinFactNeighborY="164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665CC8-F347-4E55-979F-D0B65523CB88}" type="pres">
      <dgm:prSet presAssocID="{643F8746-F6B1-419A-A2E1-F704519AE10E}" presName="aSpace" presStyleCnt="0"/>
      <dgm:spPr/>
    </dgm:pt>
    <dgm:pt modelId="{7A52BA6E-F98A-425E-8E7F-37E1E6DA64B2}" type="pres">
      <dgm:prSet presAssocID="{438AFEEA-1337-4F7C-9318-CA07C817CDAA}" presName="aNode" presStyleLbl="fgAcc1" presStyleIdx="3" presStyleCnt="4" custScaleX="240440" custScaleY="45953" custLinFactNeighborX="-1566" custLinFactNeighborY="30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AB44B0-FC78-4781-9222-27057B52337C}" type="pres">
      <dgm:prSet presAssocID="{438AFEEA-1337-4F7C-9318-CA07C817CDAA}" presName="aSpace" presStyleCnt="0"/>
      <dgm:spPr/>
    </dgm:pt>
  </dgm:ptLst>
  <dgm:cxnLst>
    <dgm:cxn modelId="{29836562-7A17-45D5-B1E7-0812C7F05E21}" srcId="{6BE806CE-FD02-441D-8F42-5F8C01584BEE}" destId="{BE031E0F-6F62-497D-9D19-B04F60D60A0A}" srcOrd="1" destOrd="0" parTransId="{287A7F32-585E-4267-91F7-B7F9C60F0E85}" sibTransId="{D389A084-6B37-4496-97DC-7E77113C0C68}"/>
    <dgm:cxn modelId="{6A7F1F56-6A02-437D-8C44-029A8B63B6CC}" srcId="{6BE806CE-FD02-441D-8F42-5F8C01584BEE}" destId="{643F8746-F6B1-419A-A2E1-F704519AE10E}" srcOrd="2" destOrd="0" parTransId="{C3E0300E-FA76-49C4-9D13-59FE1B6896DA}" sibTransId="{85094F0A-229B-4FC4-90A0-B4C5D990107F}"/>
    <dgm:cxn modelId="{D7AC47E6-2B70-42F9-9BB3-288CEEFC34D6}" type="presOf" srcId="{438AFEEA-1337-4F7C-9318-CA07C817CDAA}" destId="{7A52BA6E-F98A-425E-8E7F-37E1E6DA64B2}" srcOrd="0" destOrd="0" presId="urn:microsoft.com/office/officeart/2005/8/layout/pyramid2"/>
    <dgm:cxn modelId="{874CE9C6-3539-412C-AE1A-A1E870D18BB3}" type="presOf" srcId="{6BE806CE-FD02-441D-8F42-5F8C01584BEE}" destId="{EFBBE88C-83D4-40FE-9A89-482009B86B22}" srcOrd="0" destOrd="0" presId="urn:microsoft.com/office/officeart/2005/8/layout/pyramid2"/>
    <dgm:cxn modelId="{D3124BD3-0E40-4674-BF5E-FA6E84A99BAE}" srcId="{6BE806CE-FD02-441D-8F42-5F8C01584BEE}" destId="{438AFEEA-1337-4F7C-9318-CA07C817CDAA}" srcOrd="3" destOrd="0" parTransId="{2C6C1215-D142-4E59-8E9A-D0F7EAC258F9}" sibTransId="{CA8DB923-5300-4573-8EFF-536AC09202E2}"/>
    <dgm:cxn modelId="{7F324EB4-0104-445A-B4C5-EB08F50AC5FF}" type="presOf" srcId="{643F8746-F6B1-419A-A2E1-F704519AE10E}" destId="{99939116-BBA0-4011-B77E-52E6F9D666EE}" srcOrd="0" destOrd="0" presId="urn:microsoft.com/office/officeart/2005/8/layout/pyramid2"/>
    <dgm:cxn modelId="{A7F4736F-FFC4-48E6-A158-B1F94AAF136F}" type="presOf" srcId="{BE031E0F-6F62-497D-9D19-B04F60D60A0A}" destId="{C849899F-49AD-4F15-96B2-40F02261221C}" srcOrd="0" destOrd="0" presId="urn:microsoft.com/office/officeart/2005/8/layout/pyramid2"/>
    <dgm:cxn modelId="{133DAC6D-5E03-481F-AEDF-86B454C9DB0C}" type="presOf" srcId="{B5D5D672-93E7-4C1E-9F83-679F1CFB1927}" destId="{B7251159-4F6A-4092-BD6B-E42AA6C3CD16}" srcOrd="0" destOrd="0" presId="urn:microsoft.com/office/officeart/2005/8/layout/pyramid2"/>
    <dgm:cxn modelId="{D672C539-D336-45B8-BEEA-8E9CC5D10B40}" srcId="{6BE806CE-FD02-441D-8F42-5F8C01584BEE}" destId="{B5D5D672-93E7-4C1E-9F83-679F1CFB1927}" srcOrd="0" destOrd="0" parTransId="{6F7A2292-3364-40C8-9F25-0939D802133E}" sibTransId="{B9CF17D1-CED1-4C85-A8F6-60A1B7545AD9}"/>
    <dgm:cxn modelId="{2DBFC89F-65FF-4A94-A2D6-6F663BBD084A}" type="presParOf" srcId="{EFBBE88C-83D4-40FE-9A89-482009B86B22}" destId="{AF3E491B-9BD4-43B4-B25C-1C8993914450}" srcOrd="0" destOrd="0" presId="urn:microsoft.com/office/officeart/2005/8/layout/pyramid2"/>
    <dgm:cxn modelId="{7050BC38-2E3C-4CBA-8293-6AC8EDEF4726}" type="presParOf" srcId="{EFBBE88C-83D4-40FE-9A89-482009B86B22}" destId="{D109E48B-A779-4D0A-9C13-D9C6B5A2724A}" srcOrd="1" destOrd="0" presId="urn:microsoft.com/office/officeart/2005/8/layout/pyramid2"/>
    <dgm:cxn modelId="{530869FB-52A3-4C39-834A-43E48D617DDF}" type="presParOf" srcId="{D109E48B-A779-4D0A-9C13-D9C6B5A2724A}" destId="{B7251159-4F6A-4092-BD6B-E42AA6C3CD16}" srcOrd="0" destOrd="0" presId="urn:microsoft.com/office/officeart/2005/8/layout/pyramid2"/>
    <dgm:cxn modelId="{A29EF111-21F9-45A8-B7B9-5A165B2A3814}" type="presParOf" srcId="{D109E48B-A779-4D0A-9C13-D9C6B5A2724A}" destId="{227EA25D-DC8D-4446-B3C5-4933E263A858}" srcOrd="1" destOrd="0" presId="urn:microsoft.com/office/officeart/2005/8/layout/pyramid2"/>
    <dgm:cxn modelId="{040A4074-1E1C-4EE2-BB98-101A75FA3D69}" type="presParOf" srcId="{D109E48B-A779-4D0A-9C13-D9C6B5A2724A}" destId="{C849899F-49AD-4F15-96B2-40F02261221C}" srcOrd="2" destOrd="0" presId="urn:microsoft.com/office/officeart/2005/8/layout/pyramid2"/>
    <dgm:cxn modelId="{306383FE-B8DF-4073-AEE0-4FD63D7DF354}" type="presParOf" srcId="{D109E48B-A779-4D0A-9C13-D9C6B5A2724A}" destId="{D7055890-9678-4F7D-B37E-18C361DCE23A}" srcOrd="3" destOrd="0" presId="urn:microsoft.com/office/officeart/2005/8/layout/pyramid2"/>
    <dgm:cxn modelId="{8591900D-E877-4234-B46B-57B2D502CB88}" type="presParOf" srcId="{D109E48B-A779-4D0A-9C13-D9C6B5A2724A}" destId="{99939116-BBA0-4011-B77E-52E6F9D666EE}" srcOrd="4" destOrd="0" presId="urn:microsoft.com/office/officeart/2005/8/layout/pyramid2"/>
    <dgm:cxn modelId="{7030D14F-8BEF-4FD1-B21B-C9C0BE692044}" type="presParOf" srcId="{D109E48B-A779-4D0A-9C13-D9C6B5A2724A}" destId="{49665CC8-F347-4E55-979F-D0B65523CB88}" srcOrd="5" destOrd="0" presId="urn:microsoft.com/office/officeart/2005/8/layout/pyramid2"/>
    <dgm:cxn modelId="{0824926D-15B1-4759-9775-5D7AC6077939}" type="presParOf" srcId="{D109E48B-A779-4D0A-9C13-D9C6B5A2724A}" destId="{7A52BA6E-F98A-425E-8E7F-37E1E6DA64B2}" srcOrd="6" destOrd="0" presId="urn:microsoft.com/office/officeart/2005/8/layout/pyramid2"/>
    <dgm:cxn modelId="{F105E0BD-163E-4069-B836-DBF997306737}" type="presParOf" srcId="{D109E48B-A779-4D0A-9C13-D9C6B5A2724A}" destId="{7CAB44B0-FC78-4781-9222-27057B52337C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50413AF7-21EB-4A6A-85C6-A1E6B2B14C97}" type="doc">
      <dgm:prSet loTypeId="urn:microsoft.com/office/officeart/2005/8/layout/pyramid2" loCatId="list" qsTypeId="urn:microsoft.com/office/officeart/2005/8/quickstyle/simple1" qsCatId="simple" csTypeId="urn:microsoft.com/office/officeart/2005/8/colors/accent3_4" csCatId="accent3" phldr="1"/>
      <dgm:spPr/>
    </dgm:pt>
    <dgm:pt modelId="{FF64FC87-24FC-4B47-B973-D511C9FC4378}" type="pres">
      <dgm:prSet presAssocID="{50413AF7-21EB-4A6A-85C6-A1E6B2B14C97}" presName="compositeShape" presStyleCnt="0">
        <dgm:presLayoutVars>
          <dgm:dir/>
          <dgm:resizeHandles/>
        </dgm:presLayoutVars>
      </dgm:prSet>
      <dgm:spPr/>
    </dgm:pt>
  </dgm:ptLst>
  <dgm:cxnLst>
    <dgm:cxn modelId="{59503E10-8546-4AFB-8982-08E8E81AAE3D}" type="presOf" srcId="{50413AF7-21EB-4A6A-85C6-A1E6B2B14C97}" destId="{FF64FC87-24FC-4B47-B973-D511C9FC4378}" srcOrd="0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6BE806CE-FD02-441D-8F42-5F8C01584BEE}" type="doc">
      <dgm:prSet loTypeId="urn:microsoft.com/office/officeart/2005/8/layout/pyramid2" loCatId="pyramid" qsTypeId="urn:microsoft.com/office/officeart/2005/8/quickstyle/3d1" qsCatId="3D" csTypeId="urn:microsoft.com/office/officeart/2005/8/colors/accent2_5" csCatId="accent2" phldr="1"/>
      <dgm:spPr/>
    </dgm:pt>
    <dgm:pt modelId="{B5D5D672-93E7-4C1E-9F83-679F1CFB1927}">
      <dgm:prSet phldrT="[Text]" custT="1"/>
      <dgm:spPr/>
      <dgm:t>
        <a:bodyPr/>
        <a:lstStyle/>
        <a:p>
          <a:pPr algn="just"/>
          <a:r>
            <a:rPr lang="en-US" sz="1800" dirty="0"/>
            <a:t>Dari PTJ </a:t>
          </a:r>
          <a:r>
            <a:rPr lang="en-US" sz="1800" dirty="0" err="1"/>
            <a:t>kepada</a:t>
          </a:r>
          <a:r>
            <a:rPr lang="en-US" sz="1800" dirty="0"/>
            <a:t> </a:t>
          </a:r>
          <a:r>
            <a:rPr lang="en-US" sz="1800" dirty="0" err="1"/>
            <a:t>Kerajaan</a:t>
          </a:r>
          <a:r>
            <a:rPr lang="en-US" sz="1800" dirty="0"/>
            <a:t> </a:t>
          </a:r>
          <a:r>
            <a:rPr lang="en-US" sz="1800" dirty="0" err="1"/>
            <a:t>Negeri</a:t>
          </a:r>
          <a:r>
            <a:rPr lang="en-US" sz="1800" dirty="0"/>
            <a:t>, </a:t>
          </a:r>
          <a:r>
            <a:rPr lang="en-US" sz="1800" dirty="0" err="1"/>
            <a:t>Pihak</a:t>
          </a:r>
          <a:r>
            <a:rPr lang="en-US" sz="1800" dirty="0"/>
            <a:t> </a:t>
          </a:r>
          <a:r>
            <a:rPr lang="en-US" sz="1800" dirty="0" err="1"/>
            <a:t>Berkuasa</a:t>
          </a:r>
          <a:r>
            <a:rPr lang="en-US" sz="1800" dirty="0"/>
            <a:t> </a:t>
          </a:r>
          <a:r>
            <a:rPr lang="en-US" sz="1800" dirty="0" err="1"/>
            <a:t>Tempatan</a:t>
          </a:r>
          <a:r>
            <a:rPr lang="en-US" sz="1800" dirty="0"/>
            <a:t> </a:t>
          </a:r>
          <a:r>
            <a:rPr lang="en-US" sz="1800" dirty="0" err="1"/>
            <a:t>dan</a:t>
          </a:r>
          <a:r>
            <a:rPr lang="en-US" sz="1800" dirty="0"/>
            <a:t> </a:t>
          </a:r>
          <a:r>
            <a:rPr lang="en-US" sz="1800" dirty="0" err="1"/>
            <a:t>Badan</a:t>
          </a:r>
          <a:r>
            <a:rPr lang="en-US" sz="1800" dirty="0"/>
            <a:t> </a:t>
          </a:r>
          <a:r>
            <a:rPr lang="en-US" sz="1800" dirty="0" err="1"/>
            <a:t>Berkanun</a:t>
          </a:r>
          <a:r>
            <a:rPr lang="en-US" sz="1800" dirty="0"/>
            <a:t>.</a:t>
          </a:r>
        </a:p>
      </dgm:t>
    </dgm:pt>
    <dgm:pt modelId="{6F7A2292-3364-40C8-9F25-0939D802133E}" type="parTrans" cxnId="{D672C539-D336-45B8-BEEA-8E9CC5D10B40}">
      <dgm:prSet/>
      <dgm:spPr/>
      <dgm:t>
        <a:bodyPr/>
        <a:lstStyle/>
        <a:p>
          <a:endParaRPr lang="en-US"/>
        </a:p>
      </dgm:t>
    </dgm:pt>
    <dgm:pt modelId="{B9CF17D1-CED1-4C85-A8F6-60A1B7545AD9}" type="sibTrans" cxnId="{D672C539-D336-45B8-BEEA-8E9CC5D10B40}">
      <dgm:prSet/>
      <dgm:spPr/>
      <dgm:t>
        <a:bodyPr/>
        <a:lstStyle/>
        <a:p>
          <a:endParaRPr lang="en-US"/>
        </a:p>
      </dgm:t>
    </dgm:pt>
    <dgm:pt modelId="{BE031E0F-6F62-497D-9D19-B04F60D60A0A}">
      <dgm:prSet phldrT="[Text]" custT="1"/>
      <dgm:spPr/>
      <dgm:t>
        <a:bodyPr/>
        <a:lstStyle/>
        <a:p>
          <a:pPr algn="just"/>
          <a:r>
            <a:rPr lang="en-US" sz="1800" dirty="0"/>
            <a:t>Dari PTJ </a:t>
          </a:r>
          <a:r>
            <a:rPr lang="en-US" sz="1800" dirty="0" err="1"/>
            <a:t>kepada</a:t>
          </a:r>
          <a:r>
            <a:rPr lang="en-US" sz="1800" dirty="0"/>
            <a:t> </a:t>
          </a:r>
          <a:r>
            <a:rPr lang="en-US" sz="1800" dirty="0" err="1"/>
            <a:t>kumpulan</a:t>
          </a:r>
          <a:r>
            <a:rPr lang="en-US" sz="1800" dirty="0"/>
            <a:t> </a:t>
          </a:r>
          <a:r>
            <a:rPr lang="en-US" sz="1800" dirty="0" err="1"/>
            <a:t>sasaran</a:t>
          </a:r>
          <a:r>
            <a:rPr lang="en-US" sz="1800" dirty="0"/>
            <a:t> </a:t>
          </a:r>
          <a:r>
            <a:rPr lang="en-US" sz="1800" dirty="0" err="1"/>
            <a:t>seperti</a:t>
          </a:r>
          <a:r>
            <a:rPr lang="en-US" sz="1800" dirty="0"/>
            <a:t> </a:t>
          </a:r>
          <a:r>
            <a:rPr lang="en-US" sz="1800" dirty="0" err="1"/>
            <a:t>petani</a:t>
          </a:r>
          <a:r>
            <a:rPr lang="en-US" sz="1800" dirty="0"/>
            <a:t>, </a:t>
          </a:r>
          <a:r>
            <a:rPr lang="en-US" sz="1800" dirty="0" err="1"/>
            <a:t>penternak</a:t>
          </a:r>
          <a:r>
            <a:rPr lang="en-US" sz="1800" dirty="0"/>
            <a:t> </a:t>
          </a:r>
          <a:r>
            <a:rPr lang="en-US" sz="1800" dirty="0" err="1"/>
            <a:t>dan</a:t>
          </a:r>
          <a:r>
            <a:rPr lang="en-US" sz="1800" dirty="0"/>
            <a:t> </a:t>
          </a:r>
          <a:r>
            <a:rPr lang="en-US" sz="1800" dirty="0" err="1"/>
            <a:t>nelayan</a:t>
          </a:r>
          <a:r>
            <a:rPr lang="en-US" sz="1800" dirty="0"/>
            <a:t>.</a:t>
          </a:r>
        </a:p>
      </dgm:t>
    </dgm:pt>
    <dgm:pt modelId="{287A7F32-585E-4267-91F7-B7F9C60F0E85}" type="parTrans" cxnId="{29836562-7A17-45D5-B1E7-0812C7F05E21}">
      <dgm:prSet/>
      <dgm:spPr/>
      <dgm:t>
        <a:bodyPr/>
        <a:lstStyle/>
        <a:p>
          <a:endParaRPr lang="en-US"/>
        </a:p>
      </dgm:t>
    </dgm:pt>
    <dgm:pt modelId="{D389A084-6B37-4496-97DC-7E77113C0C68}" type="sibTrans" cxnId="{29836562-7A17-45D5-B1E7-0812C7F05E21}">
      <dgm:prSet/>
      <dgm:spPr/>
      <dgm:t>
        <a:bodyPr/>
        <a:lstStyle/>
        <a:p>
          <a:endParaRPr lang="en-US"/>
        </a:p>
      </dgm:t>
    </dgm:pt>
    <dgm:pt modelId="{643F8746-F6B1-419A-A2E1-F704519AE10E}">
      <dgm:prSet phldrT="[Text]" custT="1"/>
      <dgm:spPr/>
      <dgm:t>
        <a:bodyPr/>
        <a:lstStyle/>
        <a:p>
          <a:pPr algn="just"/>
          <a:r>
            <a:rPr lang="en-US" sz="1800" dirty="0"/>
            <a:t>Dari PTJ </a:t>
          </a:r>
          <a:r>
            <a:rPr lang="en-US" sz="1800" dirty="0" err="1"/>
            <a:t>kepada</a:t>
          </a:r>
          <a:r>
            <a:rPr lang="en-US" sz="1800" dirty="0"/>
            <a:t> Syarikat </a:t>
          </a:r>
          <a:r>
            <a:rPr lang="en-US" sz="1800" dirty="0" err="1"/>
            <a:t>Penyelenggaraan</a:t>
          </a:r>
          <a:r>
            <a:rPr lang="en-US" sz="1800" dirty="0"/>
            <a:t> </a:t>
          </a:r>
          <a:r>
            <a:rPr lang="en-US" sz="1800" dirty="0" err="1"/>
            <a:t>bagi</a:t>
          </a:r>
          <a:r>
            <a:rPr lang="en-US" sz="1800" dirty="0"/>
            <a:t> </a:t>
          </a:r>
          <a:r>
            <a:rPr lang="en-US" sz="1800" dirty="0" err="1"/>
            <a:t>penggantian</a:t>
          </a:r>
          <a:r>
            <a:rPr lang="en-US" sz="1800" dirty="0"/>
            <a:t> </a:t>
          </a:r>
          <a:r>
            <a:rPr lang="en-US" sz="1800" dirty="0" err="1"/>
            <a:t>Aset</a:t>
          </a:r>
          <a:r>
            <a:rPr lang="en-US" sz="1800" dirty="0"/>
            <a:t> </a:t>
          </a:r>
          <a:r>
            <a:rPr lang="en-US" sz="1800" dirty="0" err="1"/>
            <a:t>Alih</a:t>
          </a:r>
          <a:r>
            <a:rPr lang="en-US" sz="1800" dirty="0"/>
            <a:t>.</a:t>
          </a:r>
        </a:p>
      </dgm:t>
    </dgm:pt>
    <dgm:pt modelId="{C3E0300E-FA76-49C4-9D13-59FE1B6896DA}" type="parTrans" cxnId="{6A7F1F56-6A02-437D-8C44-029A8B63B6CC}">
      <dgm:prSet/>
      <dgm:spPr/>
      <dgm:t>
        <a:bodyPr/>
        <a:lstStyle/>
        <a:p>
          <a:endParaRPr lang="en-US"/>
        </a:p>
      </dgm:t>
    </dgm:pt>
    <dgm:pt modelId="{85094F0A-229B-4FC4-90A0-B4C5D990107F}" type="sibTrans" cxnId="{6A7F1F56-6A02-437D-8C44-029A8B63B6CC}">
      <dgm:prSet/>
      <dgm:spPr/>
      <dgm:t>
        <a:bodyPr/>
        <a:lstStyle/>
        <a:p>
          <a:endParaRPr lang="en-US"/>
        </a:p>
      </dgm:t>
    </dgm:pt>
    <dgm:pt modelId="{EFBBE88C-83D4-40FE-9A89-482009B86B22}" type="pres">
      <dgm:prSet presAssocID="{6BE806CE-FD02-441D-8F42-5F8C01584BEE}" presName="compositeShape" presStyleCnt="0">
        <dgm:presLayoutVars>
          <dgm:dir/>
          <dgm:resizeHandles/>
        </dgm:presLayoutVars>
      </dgm:prSet>
      <dgm:spPr/>
    </dgm:pt>
    <dgm:pt modelId="{AF3E491B-9BD4-43B4-B25C-1C8993914450}" type="pres">
      <dgm:prSet presAssocID="{6BE806CE-FD02-441D-8F42-5F8C01584BEE}" presName="pyramid" presStyleLbl="node1" presStyleIdx="0" presStyleCnt="1" custLinFactNeighborX="26066" custLinFactNeighborY="-3095"/>
      <dgm:spPr/>
    </dgm:pt>
    <dgm:pt modelId="{D109E48B-A779-4D0A-9C13-D9C6B5A2724A}" type="pres">
      <dgm:prSet presAssocID="{6BE806CE-FD02-441D-8F42-5F8C01584BEE}" presName="theList" presStyleCnt="0"/>
      <dgm:spPr/>
    </dgm:pt>
    <dgm:pt modelId="{B7251159-4F6A-4092-BD6B-E42AA6C3CD16}" type="pres">
      <dgm:prSet presAssocID="{B5D5D672-93E7-4C1E-9F83-679F1CFB1927}" presName="aNode" presStyleLbl="fgAcc1" presStyleIdx="0" presStyleCnt="3" custScaleX="242821" custScaleY="30033" custLinFactY="6940" custLinFactNeighborX="-1268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7EA25D-DC8D-4446-B3C5-4933E263A858}" type="pres">
      <dgm:prSet presAssocID="{B5D5D672-93E7-4C1E-9F83-679F1CFB1927}" presName="aSpace" presStyleCnt="0"/>
      <dgm:spPr/>
    </dgm:pt>
    <dgm:pt modelId="{C849899F-49AD-4F15-96B2-40F02261221C}" type="pres">
      <dgm:prSet presAssocID="{BE031E0F-6F62-497D-9D19-B04F60D60A0A}" presName="aNode" presStyleLbl="fgAcc1" presStyleIdx="1" presStyleCnt="3" custScaleX="242821" custScaleY="27058" custLinFactY="607" custLinFactNeighborX="-376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055890-9678-4F7D-B37E-18C361DCE23A}" type="pres">
      <dgm:prSet presAssocID="{BE031E0F-6F62-497D-9D19-B04F60D60A0A}" presName="aSpace" presStyleCnt="0"/>
      <dgm:spPr/>
    </dgm:pt>
    <dgm:pt modelId="{99939116-BBA0-4011-B77E-52E6F9D666EE}" type="pres">
      <dgm:prSet presAssocID="{643F8746-F6B1-419A-A2E1-F704519AE10E}" presName="aNode" presStyleLbl="fgAcc1" presStyleIdx="2" presStyleCnt="3" custScaleX="242821" custScaleY="38990" custLinFactNeighborX="-1566" custLinFactNeighborY="779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665CC8-F347-4E55-979F-D0B65523CB88}" type="pres">
      <dgm:prSet presAssocID="{643F8746-F6B1-419A-A2E1-F704519AE10E}" presName="aSpace" presStyleCnt="0"/>
      <dgm:spPr/>
    </dgm:pt>
  </dgm:ptLst>
  <dgm:cxnLst>
    <dgm:cxn modelId="{29836562-7A17-45D5-B1E7-0812C7F05E21}" srcId="{6BE806CE-FD02-441D-8F42-5F8C01584BEE}" destId="{BE031E0F-6F62-497D-9D19-B04F60D60A0A}" srcOrd="1" destOrd="0" parTransId="{287A7F32-585E-4267-91F7-B7F9C60F0E85}" sibTransId="{D389A084-6B37-4496-97DC-7E77113C0C68}"/>
    <dgm:cxn modelId="{B5A10BF7-197C-4B84-AC11-C9A3F5AD8838}" type="presOf" srcId="{BE031E0F-6F62-497D-9D19-B04F60D60A0A}" destId="{C849899F-49AD-4F15-96B2-40F02261221C}" srcOrd="0" destOrd="0" presId="urn:microsoft.com/office/officeart/2005/8/layout/pyramid2"/>
    <dgm:cxn modelId="{5FE353AE-089B-4375-BB4B-FFA7BE74D2EB}" type="presOf" srcId="{6BE806CE-FD02-441D-8F42-5F8C01584BEE}" destId="{EFBBE88C-83D4-40FE-9A89-482009B86B22}" srcOrd="0" destOrd="0" presId="urn:microsoft.com/office/officeart/2005/8/layout/pyramid2"/>
    <dgm:cxn modelId="{6A7F1F56-6A02-437D-8C44-029A8B63B6CC}" srcId="{6BE806CE-FD02-441D-8F42-5F8C01584BEE}" destId="{643F8746-F6B1-419A-A2E1-F704519AE10E}" srcOrd="2" destOrd="0" parTransId="{C3E0300E-FA76-49C4-9D13-59FE1B6896DA}" sibTransId="{85094F0A-229B-4FC4-90A0-B4C5D990107F}"/>
    <dgm:cxn modelId="{AB1922CB-5CE5-4AFE-BB5E-931640109363}" type="presOf" srcId="{B5D5D672-93E7-4C1E-9F83-679F1CFB1927}" destId="{B7251159-4F6A-4092-BD6B-E42AA6C3CD16}" srcOrd="0" destOrd="0" presId="urn:microsoft.com/office/officeart/2005/8/layout/pyramid2"/>
    <dgm:cxn modelId="{FA3AC88B-C6DC-4BD4-BE0E-1C1481A1F3CD}" type="presOf" srcId="{643F8746-F6B1-419A-A2E1-F704519AE10E}" destId="{99939116-BBA0-4011-B77E-52E6F9D666EE}" srcOrd="0" destOrd="0" presId="urn:microsoft.com/office/officeart/2005/8/layout/pyramid2"/>
    <dgm:cxn modelId="{D672C539-D336-45B8-BEEA-8E9CC5D10B40}" srcId="{6BE806CE-FD02-441D-8F42-5F8C01584BEE}" destId="{B5D5D672-93E7-4C1E-9F83-679F1CFB1927}" srcOrd="0" destOrd="0" parTransId="{6F7A2292-3364-40C8-9F25-0939D802133E}" sibTransId="{B9CF17D1-CED1-4C85-A8F6-60A1B7545AD9}"/>
    <dgm:cxn modelId="{DA271E71-5272-473E-AD0E-2DA88DDD3C69}" type="presParOf" srcId="{EFBBE88C-83D4-40FE-9A89-482009B86B22}" destId="{AF3E491B-9BD4-43B4-B25C-1C8993914450}" srcOrd="0" destOrd="0" presId="urn:microsoft.com/office/officeart/2005/8/layout/pyramid2"/>
    <dgm:cxn modelId="{10724656-64AD-4D60-A0EA-BC814FC8721E}" type="presParOf" srcId="{EFBBE88C-83D4-40FE-9A89-482009B86B22}" destId="{D109E48B-A779-4D0A-9C13-D9C6B5A2724A}" srcOrd="1" destOrd="0" presId="urn:microsoft.com/office/officeart/2005/8/layout/pyramid2"/>
    <dgm:cxn modelId="{DF6D3D3F-1C38-4FA7-B318-E26B39F5368A}" type="presParOf" srcId="{D109E48B-A779-4D0A-9C13-D9C6B5A2724A}" destId="{B7251159-4F6A-4092-BD6B-E42AA6C3CD16}" srcOrd="0" destOrd="0" presId="urn:microsoft.com/office/officeart/2005/8/layout/pyramid2"/>
    <dgm:cxn modelId="{9146EC2D-E1D6-46A4-B804-A68613EFC1FF}" type="presParOf" srcId="{D109E48B-A779-4D0A-9C13-D9C6B5A2724A}" destId="{227EA25D-DC8D-4446-B3C5-4933E263A858}" srcOrd="1" destOrd="0" presId="urn:microsoft.com/office/officeart/2005/8/layout/pyramid2"/>
    <dgm:cxn modelId="{16EAC513-6C18-4578-AB12-E33046796C02}" type="presParOf" srcId="{D109E48B-A779-4D0A-9C13-D9C6B5A2724A}" destId="{C849899F-49AD-4F15-96B2-40F02261221C}" srcOrd="2" destOrd="0" presId="urn:microsoft.com/office/officeart/2005/8/layout/pyramid2"/>
    <dgm:cxn modelId="{F962F107-DCBE-49DA-8D4B-C945A84FF55C}" type="presParOf" srcId="{D109E48B-A779-4D0A-9C13-D9C6B5A2724A}" destId="{D7055890-9678-4F7D-B37E-18C361DCE23A}" srcOrd="3" destOrd="0" presId="urn:microsoft.com/office/officeart/2005/8/layout/pyramid2"/>
    <dgm:cxn modelId="{61231643-6FCC-4F0B-A7A5-6E0ADA709237}" type="presParOf" srcId="{D109E48B-A779-4D0A-9C13-D9C6B5A2724A}" destId="{99939116-BBA0-4011-B77E-52E6F9D666EE}" srcOrd="4" destOrd="0" presId="urn:microsoft.com/office/officeart/2005/8/layout/pyramid2"/>
    <dgm:cxn modelId="{81E79155-BE0E-4DC2-AC45-B2F3F9EB7395}" type="presParOf" srcId="{D109E48B-A779-4D0A-9C13-D9C6B5A2724A}" destId="{49665CC8-F347-4E55-979F-D0B65523CB88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0413AF7-21EB-4A6A-85C6-A1E6B2B14C97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36FCF4B6-DFFE-40BD-ACA9-8742D2422A92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en-US" sz="1400" dirty="0" err="1"/>
            <a:t>Pelantikan</a:t>
          </a:r>
          <a:r>
            <a:rPr lang="en-US" sz="1400" dirty="0"/>
            <a:t> Ahli </a:t>
          </a:r>
          <a:r>
            <a:rPr lang="en-US" sz="1400" dirty="0" err="1"/>
            <a:t>Jawatankuasa</a:t>
          </a:r>
          <a:r>
            <a:rPr lang="en-US" sz="1400" dirty="0"/>
            <a:t> </a:t>
          </a:r>
          <a:r>
            <a:rPr lang="en-US" sz="1400" dirty="0" err="1"/>
            <a:t>Penilaian</a:t>
          </a:r>
          <a:r>
            <a:rPr lang="en-US" sz="1400" dirty="0"/>
            <a:t> Tender </a:t>
          </a:r>
          <a:r>
            <a:rPr lang="en-US" sz="1400" dirty="0" err="1"/>
            <a:t>hendaklah</a:t>
          </a:r>
          <a:r>
            <a:rPr lang="en-US" sz="1400" dirty="0"/>
            <a:t> </a:t>
          </a:r>
          <a:r>
            <a:rPr lang="en-US" sz="1400" dirty="0" err="1"/>
            <a:t>dibuat</a:t>
          </a:r>
          <a:r>
            <a:rPr lang="en-US" sz="1400" dirty="0"/>
            <a:t> </a:t>
          </a:r>
          <a:r>
            <a:rPr lang="en-US" sz="1400" dirty="0" err="1"/>
            <a:t>secara</a:t>
          </a:r>
          <a:r>
            <a:rPr lang="en-US" sz="1400" dirty="0"/>
            <a:t> </a:t>
          </a:r>
          <a:r>
            <a:rPr lang="en-US" sz="1400" dirty="0" err="1"/>
            <a:t>bertulis</a:t>
          </a:r>
          <a:r>
            <a:rPr lang="en-US" sz="1400" dirty="0"/>
            <a:t> </a:t>
          </a:r>
          <a:r>
            <a:rPr lang="en-US" sz="1400" dirty="0" err="1"/>
            <a:t>oleh</a:t>
          </a:r>
          <a:r>
            <a:rPr lang="en-US" sz="1400" dirty="0"/>
            <a:t> </a:t>
          </a:r>
          <a:r>
            <a:rPr lang="en-US" sz="1400" dirty="0" err="1"/>
            <a:t>Ketua</a:t>
          </a:r>
          <a:r>
            <a:rPr lang="en-US" sz="1400" dirty="0"/>
            <a:t> </a:t>
          </a:r>
          <a:r>
            <a:rPr lang="en-US" sz="1400" dirty="0" err="1"/>
            <a:t>Jabatan</a:t>
          </a:r>
          <a:r>
            <a:rPr lang="en-US" sz="1400" dirty="0"/>
            <a:t>/</a:t>
          </a:r>
          <a:r>
            <a:rPr lang="en-US" sz="1400" dirty="0" err="1"/>
            <a:t>Bahagian</a:t>
          </a:r>
          <a:r>
            <a:rPr lang="en-US" sz="1400" dirty="0"/>
            <a:t> yang </a:t>
          </a:r>
          <a:r>
            <a:rPr lang="en-US" sz="1400" dirty="0" err="1"/>
            <a:t>menguruskan</a:t>
          </a:r>
          <a:r>
            <a:rPr lang="en-US" sz="1400" dirty="0"/>
            <a:t> tender.</a:t>
          </a:r>
        </a:p>
      </dgm:t>
    </dgm:pt>
    <dgm:pt modelId="{41800B2E-D5C9-4747-9479-6C650EF72170}" type="parTrans" cxnId="{13B01EEA-BF8F-4706-B166-A05BE4A00455}">
      <dgm:prSet/>
      <dgm:spPr/>
      <dgm:t>
        <a:bodyPr/>
        <a:lstStyle/>
        <a:p>
          <a:endParaRPr lang="en-US"/>
        </a:p>
      </dgm:t>
    </dgm:pt>
    <dgm:pt modelId="{50F00729-BDFF-4608-B314-8245B7E09E99}" type="sibTrans" cxnId="{13B01EEA-BF8F-4706-B166-A05BE4A00455}">
      <dgm:prSet/>
      <dgm:spPr/>
      <dgm:t>
        <a:bodyPr/>
        <a:lstStyle/>
        <a:p>
          <a:endParaRPr lang="en-US"/>
        </a:p>
      </dgm:t>
    </dgm:pt>
    <dgm:pt modelId="{921F02FE-A006-4A51-9149-9636E9C4E053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en-US" sz="1400" dirty="0" err="1"/>
            <a:t>Jawatankuasa</a:t>
          </a:r>
          <a:r>
            <a:rPr lang="en-US" sz="1400" dirty="0"/>
            <a:t> </a:t>
          </a:r>
          <a:r>
            <a:rPr lang="en-US" sz="1400" dirty="0" err="1"/>
            <a:t>Penilaian</a:t>
          </a:r>
          <a:r>
            <a:rPr lang="en-US" sz="1400" dirty="0"/>
            <a:t> Tender </a:t>
          </a:r>
          <a:r>
            <a:rPr lang="en-US" sz="1400" dirty="0" err="1"/>
            <a:t>hendaklah</a:t>
          </a:r>
          <a:r>
            <a:rPr lang="en-US" sz="1400" dirty="0"/>
            <a:t> </a:t>
          </a:r>
          <a:r>
            <a:rPr lang="en-US" sz="1400" dirty="0" err="1"/>
            <a:t>dianggotai</a:t>
          </a:r>
          <a:r>
            <a:rPr lang="en-US" sz="1400" dirty="0"/>
            <a:t> </a:t>
          </a:r>
          <a:r>
            <a:rPr lang="en-US" sz="1400" dirty="0" err="1"/>
            <a:t>sekurang-kurangnya</a:t>
          </a:r>
          <a:r>
            <a:rPr lang="en-US" sz="1400" dirty="0"/>
            <a:t> 2 orang </a:t>
          </a:r>
          <a:r>
            <a:rPr lang="en-US" sz="1400" dirty="0" err="1"/>
            <a:t>pegawai</a:t>
          </a:r>
          <a:r>
            <a:rPr lang="en-US" sz="1400" dirty="0"/>
            <a:t> di mana </a:t>
          </a:r>
          <a:r>
            <a:rPr lang="en-US" sz="1400" dirty="0" err="1"/>
            <a:t>salah</a:t>
          </a:r>
          <a:r>
            <a:rPr lang="en-US" sz="1400" dirty="0"/>
            <a:t> </a:t>
          </a:r>
          <a:r>
            <a:rPr lang="en-US" sz="1400" dirty="0" err="1"/>
            <a:t>seorang</a:t>
          </a:r>
          <a:r>
            <a:rPr lang="en-US" sz="1400" dirty="0"/>
            <a:t> </a:t>
          </a:r>
          <a:r>
            <a:rPr lang="en-US" sz="1400" dirty="0" err="1"/>
            <a:t>daripadanya</a:t>
          </a:r>
          <a:r>
            <a:rPr lang="en-US" sz="1400" dirty="0"/>
            <a:t> </a:t>
          </a:r>
          <a:r>
            <a:rPr lang="en-US" sz="1400" dirty="0" err="1"/>
            <a:t>hendaklah</a:t>
          </a:r>
          <a:r>
            <a:rPr lang="en-US" sz="1400" dirty="0"/>
            <a:t> </a:t>
          </a:r>
          <a:r>
            <a:rPr lang="en-US" sz="1400" dirty="0" err="1"/>
            <a:t>terdiri</a:t>
          </a:r>
          <a:r>
            <a:rPr lang="en-US" sz="1400" dirty="0"/>
            <a:t> </a:t>
          </a:r>
          <a:r>
            <a:rPr lang="en-US" sz="1400" dirty="0" err="1"/>
            <a:t>daripada</a:t>
          </a:r>
          <a:r>
            <a:rPr lang="en-US" sz="1400" dirty="0"/>
            <a:t> Kumpulan </a:t>
          </a:r>
          <a:r>
            <a:rPr lang="en-US" sz="1400" dirty="0" err="1"/>
            <a:t>Pengurusan</a:t>
          </a:r>
          <a:r>
            <a:rPr lang="en-US" sz="1400" dirty="0"/>
            <a:t> </a:t>
          </a:r>
          <a:r>
            <a:rPr lang="en-US" sz="1400" dirty="0" err="1"/>
            <a:t>dan</a:t>
          </a:r>
          <a:r>
            <a:rPr lang="en-US" sz="1400" dirty="0"/>
            <a:t> </a:t>
          </a:r>
          <a:r>
            <a:rPr lang="en-US" sz="1400" dirty="0" err="1"/>
            <a:t>Profesional</a:t>
          </a:r>
          <a:r>
            <a:rPr lang="en-US" sz="1400" dirty="0"/>
            <a:t> </a:t>
          </a:r>
          <a:r>
            <a:rPr lang="en-US" sz="1400" dirty="0" err="1"/>
            <a:t>atau</a:t>
          </a:r>
          <a:r>
            <a:rPr lang="en-US" sz="1400" dirty="0"/>
            <a:t> </a:t>
          </a:r>
          <a:r>
            <a:rPr lang="en-US" sz="1400" dirty="0" err="1"/>
            <a:t>setaraf</a:t>
          </a:r>
          <a:r>
            <a:rPr lang="en-US" sz="1400" dirty="0"/>
            <a:t>.</a:t>
          </a:r>
        </a:p>
      </dgm:t>
    </dgm:pt>
    <dgm:pt modelId="{CB37D5FB-44FF-4098-85B7-215B0EC8EE67}" type="parTrans" cxnId="{60671B0E-DB1F-4C3F-8343-C7F76E0F1102}">
      <dgm:prSet/>
      <dgm:spPr/>
      <dgm:t>
        <a:bodyPr/>
        <a:lstStyle/>
        <a:p>
          <a:endParaRPr lang="en-US"/>
        </a:p>
      </dgm:t>
    </dgm:pt>
    <dgm:pt modelId="{5DDD9AA5-0CC4-4C26-99FA-632BEA88AE17}" type="sibTrans" cxnId="{60671B0E-DB1F-4C3F-8343-C7F76E0F1102}">
      <dgm:prSet/>
      <dgm:spPr/>
      <dgm:t>
        <a:bodyPr/>
        <a:lstStyle/>
        <a:p>
          <a:endParaRPr lang="en-US"/>
        </a:p>
      </dgm:t>
    </dgm:pt>
    <dgm:pt modelId="{57D8EF2E-E8BD-401F-B9DF-9860FEA1052D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en-US" sz="1400" dirty="0"/>
            <a:t>Proses </a:t>
          </a:r>
          <a:r>
            <a:rPr lang="en-US" sz="1400" dirty="0" err="1"/>
            <a:t>penilaian</a:t>
          </a:r>
          <a:r>
            <a:rPr lang="en-US" sz="1400" dirty="0"/>
            <a:t> tender </a:t>
          </a:r>
          <a:r>
            <a:rPr lang="en-US" sz="1400" dirty="0" err="1"/>
            <a:t>hendaklah</a:t>
          </a:r>
          <a:r>
            <a:rPr lang="en-US" sz="1400" dirty="0"/>
            <a:t> </a:t>
          </a:r>
          <a:r>
            <a:rPr lang="en-US" sz="1400" dirty="0" err="1"/>
            <a:t>disiapkan</a:t>
          </a:r>
          <a:r>
            <a:rPr lang="en-US" sz="1400" dirty="0"/>
            <a:t> </a:t>
          </a:r>
          <a:r>
            <a:rPr lang="en-US" sz="1400" dirty="0" err="1"/>
            <a:t>dan</a:t>
          </a:r>
          <a:r>
            <a:rPr lang="en-US" sz="1400" dirty="0"/>
            <a:t> </a:t>
          </a:r>
          <a:r>
            <a:rPr lang="en-US" sz="1400" dirty="0" err="1"/>
            <a:t>dilaksanakan</a:t>
          </a:r>
          <a:r>
            <a:rPr lang="en-US" sz="1400" dirty="0"/>
            <a:t> </a:t>
          </a:r>
          <a:r>
            <a:rPr lang="en-US" sz="1400" dirty="0" err="1"/>
            <a:t>seboleh-bolehnya</a:t>
          </a:r>
          <a:r>
            <a:rPr lang="en-US" sz="1400" dirty="0"/>
            <a:t> </a:t>
          </a:r>
          <a:r>
            <a:rPr lang="en-US" sz="1400" dirty="0" err="1"/>
            <a:t>tidak</a:t>
          </a:r>
          <a:r>
            <a:rPr lang="en-US" sz="1400" dirty="0"/>
            <a:t> </a:t>
          </a:r>
          <a:r>
            <a:rPr lang="en-US" sz="1400" dirty="0" err="1"/>
            <a:t>melebihi</a:t>
          </a:r>
          <a:r>
            <a:rPr lang="en-US" sz="1400" dirty="0"/>
            <a:t> </a:t>
          </a:r>
          <a:r>
            <a:rPr lang="en-US" sz="1400" dirty="0" err="1"/>
            <a:t>tempoh</a:t>
          </a:r>
          <a:r>
            <a:rPr lang="en-US" sz="1400" dirty="0"/>
            <a:t> 30 </a:t>
          </a:r>
          <a:r>
            <a:rPr lang="en-US" sz="1400" dirty="0" err="1"/>
            <a:t>hari</a:t>
          </a:r>
          <a:r>
            <a:rPr lang="en-US" sz="1400" dirty="0"/>
            <a:t> </a:t>
          </a:r>
          <a:r>
            <a:rPr lang="en-US" sz="1400" dirty="0" err="1"/>
            <a:t>dari</a:t>
          </a:r>
          <a:r>
            <a:rPr lang="en-US" sz="1400" dirty="0"/>
            <a:t> </a:t>
          </a:r>
          <a:r>
            <a:rPr lang="en-US" sz="1400" dirty="0" err="1"/>
            <a:t>tarikh</a:t>
          </a:r>
          <a:r>
            <a:rPr lang="en-US" sz="1400" dirty="0"/>
            <a:t> </a:t>
          </a:r>
          <a:r>
            <a:rPr lang="en-US" sz="1400" dirty="0" err="1"/>
            <a:t>penilaian</a:t>
          </a:r>
          <a:r>
            <a:rPr lang="en-US" sz="1400" dirty="0"/>
            <a:t> tender </a:t>
          </a:r>
          <a:r>
            <a:rPr lang="en-US" sz="1400" dirty="0" err="1"/>
            <a:t>dikemukakan</a:t>
          </a:r>
          <a:r>
            <a:rPr lang="en-US" sz="1400" dirty="0"/>
            <a:t> </a:t>
          </a:r>
          <a:r>
            <a:rPr lang="en-US" sz="1400" dirty="0" err="1"/>
            <a:t>kepada</a:t>
          </a:r>
          <a:r>
            <a:rPr lang="en-US" sz="1400" dirty="0"/>
            <a:t> </a:t>
          </a:r>
          <a:r>
            <a:rPr lang="en-US" sz="1400" dirty="0" err="1"/>
            <a:t>Jawatankuasa</a:t>
          </a:r>
          <a:r>
            <a:rPr lang="en-US" sz="1400" dirty="0"/>
            <a:t> </a:t>
          </a:r>
          <a:r>
            <a:rPr lang="en-US" sz="1400" dirty="0" err="1"/>
            <a:t>Penilaian</a:t>
          </a:r>
          <a:r>
            <a:rPr lang="en-US" sz="1400" dirty="0"/>
            <a:t>.</a:t>
          </a:r>
        </a:p>
      </dgm:t>
    </dgm:pt>
    <dgm:pt modelId="{5FA8CBFD-F383-462A-B90D-5CB0A37BDB5F}" type="parTrans" cxnId="{C8DE6E4C-E1F8-4BC7-B5FF-13A20095A9FC}">
      <dgm:prSet/>
      <dgm:spPr/>
      <dgm:t>
        <a:bodyPr/>
        <a:lstStyle/>
        <a:p>
          <a:endParaRPr lang="en-US"/>
        </a:p>
      </dgm:t>
    </dgm:pt>
    <dgm:pt modelId="{47AACDA1-C89A-4822-A028-ADEBCE02C57D}" type="sibTrans" cxnId="{C8DE6E4C-E1F8-4BC7-B5FF-13A20095A9FC}">
      <dgm:prSet/>
      <dgm:spPr/>
      <dgm:t>
        <a:bodyPr/>
        <a:lstStyle/>
        <a:p>
          <a:endParaRPr lang="en-US"/>
        </a:p>
      </dgm:t>
    </dgm:pt>
    <dgm:pt modelId="{BC5E583F-5E4A-4F7E-A2D1-314619D7D2BE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en-US" sz="1400" dirty="0" err="1"/>
            <a:t>Laporan</a:t>
          </a:r>
          <a:r>
            <a:rPr lang="en-US" sz="1400" dirty="0"/>
            <a:t> </a:t>
          </a:r>
          <a:r>
            <a:rPr lang="en-US" sz="1400" dirty="0" err="1"/>
            <a:t>Penilaian</a:t>
          </a:r>
          <a:r>
            <a:rPr lang="en-US" sz="1400" dirty="0"/>
            <a:t> </a:t>
          </a:r>
          <a:r>
            <a:rPr lang="en-US" sz="1400" dirty="0" err="1"/>
            <a:t>hendaklah</a:t>
          </a:r>
          <a:r>
            <a:rPr lang="en-US" sz="1400" dirty="0"/>
            <a:t> </a:t>
          </a:r>
          <a:r>
            <a:rPr lang="en-US" sz="1400" dirty="0" err="1"/>
            <a:t>ditandatangani</a:t>
          </a:r>
          <a:r>
            <a:rPr lang="en-US" sz="1400" dirty="0"/>
            <a:t> </a:t>
          </a:r>
          <a:r>
            <a:rPr lang="en-US" sz="1400" dirty="0" err="1"/>
            <a:t>oleh</a:t>
          </a:r>
          <a:r>
            <a:rPr lang="en-US" sz="1400" dirty="0"/>
            <a:t> </a:t>
          </a:r>
          <a:r>
            <a:rPr lang="en-US" sz="1400" dirty="0" err="1"/>
            <a:t>semua</a:t>
          </a:r>
          <a:r>
            <a:rPr lang="en-US" sz="1400" dirty="0"/>
            <a:t> Ahli </a:t>
          </a:r>
          <a:r>
            <a:rPr lang="en-US" sz="1400" dirty="0" err="1"/>
            <a:t>Jawatankuasa</a:t>
          </a:r>
          <a:r>
            <a:rPr lang="en-US" sz="1400" dirty="0"/>
            <a:t>.</a:t>
          </a:r>
        </a:p>
      </dgm:t>
    </dgm:pt>
    <dgm:pt modelId="{2D26B75B-ACB2-4452-A098-D02A7336BFCF}" type="parTrans" cxnId="{D605E3F9-5B3A-4D74-B6FB-720FE115CD6A}">
      <dgm:prSet/>
      <dgm:spPr/>
      <dgm:t>
        <a:bodyPr/>
        <a:lstStyle/>
        <a:p>
          <a:endParaRPr lang="en-US"/>
        </a:p>
      </dgm:t>
    </dgm:pt>
    <dgm:pt modelId="{E9AF3F86-99B8-4D2E-A364-DEF42C7D4CF9}" type="sibTrans" cxnId="{D605E3F9-5B3A-4D74-B6FB-720FE115CD6A}">
      <dgm:prSet/>
      <dgm:spPr/>
      <dgm:t>
        <a:bodyPr/>
        <a:lstStyle/>
        <a:p>
          <a:endParaRPr lang="en-US"/>
        </a:p>
      </dgm:t>
    </dgm:pt>
    <dgm:pt modelId="{FF64FC87-24FC-4B47-B973-D511C9FC4378}" type="pres">
      <dgm:prSet presAssocID="{50413AF7-21EB-4A6A-85C6-A1E6B2B14C97}" presName="compositeShape" presStyleCnt="0">
        <dgm:presLayoutVars>
          <dgm:dir/>
          <dgm:resizeHandles/>
        </dgm:presLayoutVars>
      </dgm:prSet>
      <dgm:spPr/>
    </dgm:pt>
    <dgm:pt modelId="{DB80B33D-6E12-4B88-8560-422F814FADBC}" type="pres">
      <dgm:prSet presAssocID="{50413AF7-21EB-4A6A-85C6-A1E6B2B14C97}" presName="pyramid" presStyleLbl="node1" presStyleIdx="0" presStyleCnt="1" custLinFactNeighborX="26731"/>
      <dgm:spPr>
        <a:solidFill>
          <a:schemeClr val="tx1">
            <a:lumMod val="50000"/>
            <a:lumOff val="50000"/>
          </a:schemeClr>
        </a:solidFill>
      </dgm:spPr>
    </dgm:pt>
    <dgm:pt modelId="{640B36D5-E971-4699-AB1C-4541C060605F}" type="pres">
      <dgm:prSet presAssocID="{50413AF7-21EB-4A6A-85C6-A1E6B2B14C97}" presName="theList" presStyleCnt="0"/>
      <dgm:spPr/>
    </dgm:pt>
    <dgm:pt modelId="{E46A6187-E2AC-4535-B5C3-4F2393341C4E}" type="pres">
      <dgm:prSet presAssocID="{36FCF4B6-DFFE-40BD-ACA9-8742D2422A92}" presName="aNode" presStyleLbl="fgAcc1" presStyleIdx="0" presStyleCnt="4" custScaleX="249442" custScaleY="81505" custLinFactNeighborX="-10919" custLinFactNeighborY="71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51FB45-5EB8-4B26-BBE1-C07F689A8DCA}" type="pres">
      <dgm:prSet presAssocID="{36FCF4B6-DFFE-40BD-ACA9-8742D2422A92}" presName="aSpace" presStyleCnt="0"/>
      <dgm:spPr/>
    </dgm:pt>
    <dgm:pt modelId="{22EB2087-BDFF-4729-A43C-D3008CA14413}" type="pres">
      <dgm:prSet presAssocID="{921F02FE-A006-4A51-9149-9636E9C4E053}" presName="aNode" presStyleLbl="fgAcc1" presStyleIdx="1" presStyleCnt="4" custScaleX="248963" custScaleY="101703" custLinFactNeighborX="-17350" custLinFactNeighborY="-21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80D6C5-AC7E-4EBD-B54A-CB62CD15A780}" type="pres">
      <dgm:prSet presAssocID="{921F02FE-A006-4A51-9149-9636E9C4E053}" presName="aSpace" presStyleCnt="0"/>
      <dgm:spPr/>
    </dgm:pt>
    <dgm:pt modelId="{791EC44D-30FA-4C31-B667-9A93E2768088}" type="pres">
      <dgm:prSet presAssocID="{57D8EF2E-E8BD-401F-B9DF-9860FEA1052D}" presName="aNode" presStyleLbl="fgAcc1" presStyleIdx="2" presStyleCnt="4" custScaleX="247837" custLinFactNeighborX="-15096" custLinFactNeighborY="-434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86D5B9-3946-464D-B436-753F6070A757}" type="pres">
      <dgm:prSet presAssocID="{57D8EF2E-E8BD-401F-B9DF-9860FEA1052D}" presName="aSpace" presStyleCnt="0"/>
      <dgm:spPr/>
    </dgm:pt>
    <dgm:pt modelId="{DE91251B-894A-40A5-9EB6-5A5B3965C85C}" type="pres">
      <dgm:prSet presAssocID="{BC5E583F-5E4A-4F7E-A2D1-314619D7D2BE}" presName="aNode" presStyleLbl="fgAcc1" presStyleIdx="3" presStyleCnt="4" custScaleX="245222" custLinFactNeighborX="-15096" custLinFactNeighborY="-434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DC50FE-0348-4A90-93EB-F38A2B966016}" type="pres">
      <dgm:prSet presAssocID="{BC5E583F-5E4A-4F7E-A2D1-314619D7D2BE}" presName="aSpace" presStyleCnt="0"/>
      <dgm:spPr/>
    </dgm:pt>
  </dgm:ptLst>
  <dgm:cxnLst>
    <dgm:cxn modelId="{C8DE6E4C-E1F8-4BC7-B5FF-13A20095A9FC}" srcId="{50413AF7-21EB-4A6A-85C6-A1E6B2B14C97}" destId="{57D8EF2E-E8BD-401F-B9DF-9860FEA1052D}" srcOrd="2" destOrd="0" parTransId="{5FA8CBFD-F383-462A-B90D-5CB0A37BDB5F}" sibTransId="{47AACDA1-C89A-4822-A028-ADEBCE02C57D}"/>
    <dgm:cxn modelId="{97DA9CBA-0ABC-4F94-A89D-0D1333ADCADC}" type="presOf" srcId="{57D8EF2E-E8BD-401F-B9DF-9860FEA1052D}" destId="{791EC44D-30FA-4C31-B667-9A93E2768088}" srcOrd="0" destOrd="0" presId="urn:microsoft.com/office/officeart/2005/8/layout/pyramid2"/>
    <dgm:cxn modelId="{933F8A36-F5A3-4F53-B8B8-025086ACF886}" type="presOf" srcId="{BC5E583F-5E4A-4F7E-A2D1-314619D7D2BE}" destId="{DE91251B-894A-40A5-9EB6-5A5B3965C85C}" srcOrd="0" destOrd="0" presId="urn:microsoft.com/office/officeart/2005/8/layout/pyramid2"/>
    <dgm:cxn modelId="{EE74990F-0267-4543-A7D2-374C6245DEC1}" type="presOf" srcId="{921F02FE-A006-4A51-9149-9636E9C4E053}" destId="{22EB2087-BDFF-4729-A43C-D3008CA14413}" srcOrd="0" destOrd="0" presId="urn:microsoft.com/office/officeart/2005/8/layout/pyramid2"/>
    <dgm:cxn modelId="{0556ACCA-EA7B-4F01-88B9-94C90B8514DD}" type="presOf" srcId="{50413AF7-21EB-4A6A-85C6-A1E6B2B14C97}" destId="{FF64FC87-24FC-4B47-B973-D511C9FC4378}" srcOrd="0" destOrd="0" presId="urn:microsoft.com/office/officeart/2005/8/layout/pyramid2"/>
    <dgm:cxn modelId="{60671B0E-DB1F-4C3F-8343-C7F76E0F1102}" srcId="{50413AF7-21EB-4A6A-85C6-A1E6B2B14C97}" destId="{921F02FE-A006-4A51-9149-9636E9C4E053}" srcOrd="1" destOrd="0" parTransId="{CB37D5FB-44FF-4098-85B7-215B0EC8EE67}" sibTransId="{5DDD9AA5-0CC4-4C26-99FA-632BEA88AE17}"/>
    <dgm:cxn modelId="{D605E3F9-5B3A-4D74-B6FB-720FE115CD6A}" srcId="{50413AF7-21EB-4A6A-85C6-A1E6B2B14C97}" destId="{BC5E583F-5E4A-4F7E-A2D1-314619D7D2BE}" srcOrd="3" destOrd="0" parTransId="{2D26B75B-ACB2-4452-A098-D02A7336BFCF}" sibTransId="{E9AF3F86-99B8-4D2E-A364-DEF42C7D4CF9}"/>
    <dgm:cxn modelId="{2D502542-0371-40FC-B1A0-3E81FED6E8F4}" type="presOf" srcId="{36FCF4B6-DFFE-40BD-ACA9-8742D2422A92}" destId="{E46A6187-E2AC-4535-B5C3-4F2393341C4E}" srcOrd="0" destOrd="0" presId="urn:microsoft.com/office/officeart/2005/8/layout/pyramid2"/>
    <dgm:cxn modelId="{13B01EEA-BF8F-4706-B166-A05BE4A00455}" srcId="{50413AF7-21EB-4A6A-85C6-A1E6B2B14C97}" destId="{36FCF4B6-DFFE-40BD-ACA9-8742D2422A92}" srcOrd="0" destOrd="0" parTransId="{41800B2E-D5C9-4747-9479-6C650EF72170}" sibTransId="{50F00729-BDFF-4608-B314-8245B7E09E99}"/>
    <dgm:cxn modelId="{F8E9661B-8A70-43F2-ACF9-BAE24E8580C3}" type="presParOf" srcId="{FF64FC87-24FC-4B47-B973-D511C9FC4378}" destId="{DB80B33D-6E12-4B88-8560-422F814FADBC}" srcOrd="0" destOrd="0" presId="urn:microsoft.com/office/officeart/2005/8/layout/pyramid2"/>
    <dgm:cxn modelId="{B8C18220-1308-4C62-AE31-577FA4B31E54}" type="presParOf" srcId="{FF64FC87-24FC-4B47-B973-D511C9FC4378}" destId="{640B36D5-E971-4699-AB1C-4541C060605F}" srcOrd="1" destOrd="0" presId="urn:microsoft.com/office/officeart/2005/8/layout/pyramid2"/>
    <dgm:cxn modelId="{4F05BB1D-02D4-4BFA-9A59-E756FD1A16D4}" type="presParOf" srcId="{640B36D5-E971-4699-AB1C-4541C060605F}" destId="{E46A6187-E2AC-4535-B5C3-4F2393341C4E}" srcOrd="0" destOrd="0" presId="urn:microsoft.com/office/officeart/2005/8/layout/pyramid2"/>
    <dgm:cxn modelId="{D82D3185-18CC-485D-8F5C-7BB68791A5ED}" type="presParOf" srcId="{640B36D5-E971-4699-AB1C-4541C060605F}" destId="{DC51FB45-5EB8-4B26-BBE1-C07F689A8DCA}" srcOrd="1" destOrd="0" presId="urn:microsoft.com/office/officeart/2005/8/layout/pyramid2"/>
    <dgm:cxn modelId="{0E5D1012-1DBB-49FE-B423-AFA110844706}" type="presParOf" srcId="{640B36D5-E971-4699-AB1C-4541C060605F}" destId="{22EB2087-BDFF-4729-A43C-D3008CA14413}" srcOrd="2" destOrd="0" presId="urn:microsoft.com/office/officeart/2005/8/layout/pyramid2"/>
    <dgm:cxn modelId="{FC51681F-188E-4F93-9279-D688CA504C47}" type="presParOf" srcId="{640B36D5-E971-4699-AB1C-4541C060605F}" destId="{CA80D6C5-AC7E-4EBD-B54A-CB62CD15A780}" srcOrd="3" destOrd="0" presId="urn:microsoft.com/office/officeart/2005/8/layout/pyramid2"/>
    <dgm:cxn modelId="{5B746613-635E-489F-B36F-72995D9D5C06}" type="presParOf" srcId="{640B36D5-E971-4699-AB1C-4541C060605F}" destId="{791EC44D-30FA-4C31-B667-9A93E2768088}" srcOrd="4" destOrd="0" presId="urn:microsoft.com/office/officeart/2005/8/layout/pyramid2"/>
    <dgm:cxn modelId="{91C2BCF1-28B4-4770-8E22-0FB35F2E57A1}" type="presParOf" srcId="{640B36D5-E971-4699-AB1C-4541C060605F}" destId="{AB86D5B9-3946-464D-B436-753F6070A757}" srcOrd="5" destOrd="0" presId="urn:microsoft.com/office/officeart/2005/8/layout/pyramid2"/>
    <dgm:cxn modelId="{FF47E897-E8B9-4F1C-8604-E9DF152B7190}" type="presParOf" srcId="{640B36D5-E971-4699-AB1C-4541C060605F}" destId="{DE91251B-894A-40A5-9EB6-5A5B3965C85C}" srcOrd="6" destOrd="0" presId="urn:microsoft.com/office/officeart/2005/8/layout/pyramid2"/>
    <dgm:cxn modelId="{F53B47B2-AC26-4A54-8CE6-2378DF22A699}" type="presParOf" srcId="{640B36D5-E971-4699-AB1C-4541C060605F}" destId="{DDDC50FE-0348-4A90-93EB-F38A2B966016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50413AF7-21EB-4A6A-85C6-A1E6B2B14C97}" type="doc">
      <dgm:prSet loTypeId="urn:microsoft.com/office/officeart/2005/8/layout/pyramid2" loCatId="list" qsTypeId="urn:microsoft.com/office/officeart/2005/8/quickstyle/simple1" qsCatId="simple" csTypeId="urn:microsoft.com/office/officeart/2005/8/colors/accent3_4" csCatId="accent3" phldr="1"/>
      <dgm:spPr/>
    </dgm:pt>
    <dgm:pt modelId="{FF64FC87-24FC-4B47-B973-D511C9FC4378}" type="pres">
      <dgm:prSet presAssocID="{50413AF7-21EB-4A6A-85C6-A1E6B2B14C97}" presName="compositeShape" presStyleCnt="0">
        <dgm:presLayoutVars>
          <dgm:dir/>
          <dgm:resizeHandles/>
        </dgm:presLayoutVars>
      </dgm:prSet>
      <dgm:spPr/>
    </dgm:pt>
  </dgm:ptLst>
  <dgm:cxnLst>
    <dgm:cxn modelId="{59503E10-8546-4AFB-8982-08E8E81AAE3D}" type="presOf" srcId="{50413AF7-21EB-4A6A-85C6-A1E6B2B14C97}" destId="{FF64FC87-24FC-4B47-B973-D511C9FC4378}" srcOrd="0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6BE806CE-FD02-441D-8F42-5F8C01584BEE}" type="doc">
      <dgm:prSet loTypeId="urn:microsoft.com/office/officeart/2005/8/layout/pyramid2" loCatId="pyramid" qsTypeId="urn:microsoft.com/office/officeart/2005/8/quickstyle/3d1" qsCatId="3D" csTypeId="urn:microsoft.com/office/officeart/2005/8/colors/colorful2" csCatId="colorful" phldr="1"/>
      <dgm:spPr/>
    </dgm:pt>
    <dgm:pt modelId="{B5D5D672-93E7-4C1E-9F83-679F1CFB1927}">
      <dgm:prSet phldrT="[Text]" custT="1"/>
      <dgm:spPr/>
      <dgm:t>
        <a:bodyPr/>
        <a:lstStyle/>
        <a:p>
          <a:pPr algn="just"/>
          <a:r>
            <a:rPr lang="en-US" sz="1600" dirty="0" err="1"/>
            <a:t>Cadangan</a:t>
          </a:r>
          <a:r>
            <a:rPr lang="en-US" sz="1600" dirty="0"/>
            <a:t> </a:t>
          </a:r>
          <a:r>
            <a:rPr lang="en-US" sz="1600" dirty="0" err="1"/>
            <a:t>pelupusan</a:t>
          </a:r>
          <a:r>
            <a:rPr lang="en-US" sz="1600" dirty="0"/>
            <a:t> </a:t>
          </a:r>
          <a:r>
            <a:rPr lang="en-US" sz="1600" dirty="0" err="1"/>
            <a:t>secara</a:t>
          </a:r>
          <a:r>
            <a:rPr lang="en-US" sz="1600" dirty="0"/>
            <a:t> </a:t>
          </a:r>
          <a:r>
            <a:rPr lang="en-US" sz="1600" dirty="0" err="1"/>
            <a:t>serahan</a:t>
          </a:r>
          <a:r>
            <a:rPr lang="en-US" sz="1600" dirty="0"/>
            <a:t> </a:t>
          </a:r>
          <a:r>
            <a:rPr lang="en-US" sz="1600" dirty="0" err="1"/>
            <a:t>hendaklah</a:t>
          </a:r>
          <a:r>
            <a:rPr lang="en-US" sz="1600" dirty="0"/>
            <a:t> </a:t>
          </a:r>
          <a:r>
            <a:rPr lang="en-US" sz="1600" dirty="0" err="1"/>
            <a:t>disokong</a:t>
          </a:r>
          <a:r>
            <a:rPr lang="en-US" sz="1600" dirty="0"/>
            <a:t> </a:t>
          </a:r>
          <a:r>
            <a:rPr lang="en-US" sz="1600" dirty="0" err="1"/>
            <a:t>dengan</a:t>
          </a:r>
          <a:r>
            <a:rPr lang="en-US" sz="1600" dirty="0"/>
            <a:t> </a:t>
          </a:r>
          <a:r>
            <a:rPr lang="en-US" sz="1600" dirty="0" err="1"/>
            <a:t>surat</a:t>
          </a:r>
          <a:r>
            <a:rPr lang="en-US" sz="1600" dirty="0"/>
            <a:t> </a:t>
          </a:r>
          <a:r>
            <a:rPr lang="en-US" sz="1600" dirty="0" err="1"/>
            <a:t>permohonan</a:t>
          </a:r>
          <a:r>
            <a:rPr lang="en-US" sz="1600" dirty="0"/>
            <a:t> </a:t>
          </a:r>
          <a:r>
            <a:rPr lang="en-US" sz="1600" dirty="0" err="1"/>
            <a:t>daripada</a:t>
          </a:r>
          <a:r>
            <a:rPr lang="en-US" sz="1600" dirty="0"/>
            <a:t> </a:t>
          </a:r>
          <a:r>
            <a:rPr lang="en-US" sz="1600" dirty="0" err="1"/>
            <a:t>pemohon</a:t>
          </a:r>
          <a:r>
            <a:rPr lang="en-US" sz="1600" dirty="0"/>
            <a:t>.</a:t>
          </a:r>
        </a:p>
      </dgm:t>
    </dgm:pt>
    <dgm:pt modelId="{6F7A2292-3364-40C8-9F25-0939D802133E}" type="parTrans" cxnId="{D672C539-D336-45B8-BEEA-8E9CC5D10B40}">
      <dgm:prSet/>
      <dgm:spPr/>
      <dgm:t>
        <a:bodyPr/>
        <a:lstStyle/>
        <a:p>
          <a:endParaRPr lang="en-US" sz="1600"/>
        </a:p>
      </dgm:t>
    </dgm:pt>
    <dgm:pt modelId="{B9CF17D1-CED1-4C85-A8F6-60A1B7545AD9}" type="sibTrans" cxnId="{D672C539-D336-45B8-BEEA-8E9CC5D10B40}">
      <dgm:prSet/>
      <dgm:spPr/>
      <dgm:t>
        <a:bodyPr/>
        <a:lstStyle/>
        <a:p>
          <a:endParaRPr lang="en-US" sz="1600"/>
        </a:p>
      </dgm:t>
    </dgm:pt>
    <dgm:pt modelId="{BE031E0F-6F62-497D-9D19-B04F60D60A0A}">
      <dgm:prSet phldrT="[Text]" custT="1"/>
      <dgm:spPr/>
      <dgm:t>
        <a:bodyPr/>
        <a:lstStyle/>
        <a:p>
          <a:pPr algn="just"/>
          <a:r>
            <a:rPr lang="en-US" sz="1600" dirty="0" err="1"/>
            <a:t>Pelupusan</a:t>
          </a:r>
          <a:r>
            <a:rPr lang="en-US" sz="1600" dirty="0"/>
            <a:t> </a:t>
          </a:r>
          <a:r>
            <a:rPr lang="en-US" sz="1600" dirty="0" err="1"/>
            <a:t>Aset</a:t>
          </a:r>
          <a:r>
            <a:rPr lang="en-US" sz="1600" dirty="0"/>
            <a:t> </a:t>
          </a:r>
          <a:r>
            <a:rPr lang="en-US" sz="1600" dirty="0" err="1"/>
            <a:t>Alih</a:t>
          </a:r>
          <a:r>
            <a:rPr lang="en-US" sz="1600" dirty="0"/>
            <a:t> </a:t>
          </a:r>
          <a:r>
            <a:rPr lang="en-US" sz="1600" dirty="0" err="1"/>
            <a:t>secara</a:t>
          </a:r>
          <a:r>
            <a:rPr lang="en-US" sz="1600" dirty="0"/>
            <a:t> </a:t>
          </a:r>
          <a:r>
            <a:rPr lang="en-US" sz="1600" dirty="0" err="1"/>
            <a:t>serahan</a:t>
          </a:r>
          <a:r>
            <a:rPr lang="en-US" sz="1600" dirty="0"/>
            <a:t> </a:t>
          </a:r>
          <a:r>
            <a:rPr lang="en-US" sz="1600" dirty="0" err="1"/>
            <a:t>dikecualikan</a:t>
          </a:r>
          <a:r>
            <a:rPr lang="en-US" sz="1600" dirty="0"/>
            <a:t> </a:t>
          </a:r>
          <a:r>
            <a:rPr lang="en-US" sz="1600" dirty="0" err="1"/>
            <a:t>daripada</a:t>
          </a:r>
          <a:r>
            <a:rPr lang="en-US" sz="1600" dirty="0"/>
            <a:t> </a:t>
          </a:r>
          <a:r>
            <a:rPr lang="en-US" sz="1600" dirty="0" err="1"/>
            <a:t>Perakuan</a:t>
          </a:r>
          <a:r>
            <a:rPr lang="en-US" sz="1600" dirty="0"/>
            <a:t> </a:t>
          </a:r>
          <a:r>
            <a:rPr lang="en-US" sz="1600" dirty="0" err="1"/>
            <a:t>Pelupusan</a:t>
          </a:r>
          <a:r>
            <a:rPr lang="en-US" sz="1600" dirty="0"/>
            <a:t> KEW.PA-19.</a:t>
          </a:r>
        </a:p>
      </dgm:t>
    </dgm:pt>
    <dgm:pt modelId="{287A7F32-585E-4267-91F7-B7F9C60F0E85}" type="parTrans" cxnId="{29836562-7A17-45D5-B1E7-0812C7F05E21}">
      <dgm:prSet/>
      <dgm:spPr/>
      <dgm:t>
        <a:bodyPr/>
        <a:lstStyle/>
        <a:p>
          <a:endParaRPr lang="en-US" sz="1600"/>
        </a:p>
      </dgm:t>
    </dgm:pt>
    <dgm:pt modelId="{D389A084-6B37-4496-97DC-7E77113C0C68}" type="sibTrans" cxnId="{29836562-7A17-45D5-B1E7-0812C7F05E21}">
      <dgm:prSet/>
      <dgm:spPr/>
      <dgm:t>
        <a:bodyPr/>
        <a:lstStyle/>
        <a:p>
          <a:endParaRPr lang="en-US" sz="1600"/>
        </a:p>
      </dgm:t>
    </dgm:pt>
    <dgm:pt modelId="{643F8746-F6B1-419A-A2E1-F704519AE10E}">
      <dgm:prSet phldrT="[Text]" custT="1"/>
      <dgm:spPr/>
      <dgm:t>
        <a:bodyPr/>
        <a:lstStyle/>
        <a:p>
          <a:pPr algn="just"/>
          <a:r>
            <a:rPr lang="en-US" sz="1600" dirty="0"/>
            <a:t>Surat </a:t>
          </a:r>
          <a:r>
            <a:rPr lang="en-US" sz="1600" dirty="0" err="1"/>
            <a:t>Akuan</a:t>
          </a:r>
          <a:r>
            <a:rPr lang="en-US" sz="1600" dirty="0"/>
            <a:t> </a:t>
          </a:r>
          <a:r>
            <a:rPr lang="en-US" sz="1600" dirty="0" err="1"/>
            <a:t>Penerimaan</a:t>
          </a:r>
          <a:r>
            <a:rPr lang="en-US" sz="1600" dirty="0"/>
            <a:t> </a:t>
          </a:r>
          <a:r>
            <a:rPr lang="en-US" sz="1600" dirty="0" err="1"/>
            <a:t>hendaklah</a:t>
          </a:r>
          <a:r>
            <a:rPr lang="en-US" sz="1600" dirty="0"/>
            <a:t> </a:t>
          </a:r>
          <a:r>
            <a:rPr lang="en-US" sz="1600" dirty="0" err="1"/>
            <a:t>dikemukakan</a:t>
          </a:r>
          <a:r>
            <a:rPr lang="en-US" sz="1600" dirty="0"/>
            <a:t> </a:t>
          </a:r>
          <a:r>
            <a:rPr lang="en-US" sz="1600" dirty="0" err="1"/>
            <a:t>kepada</a:t>
          </a:r>
          <a:r>
            <a:rPr lang="en-US" sz="1600" dirty="0"/>
            <a:t> </a:t>
          </a:r>
          <a:r>
            <a:rPr lang="en-US" sz="1600" dirty="0" err="1"/>
            <a:t>Kuasa</a:t>
          </a:r>
          <a:r>
            <a:rPr lang="en-US" sz="1600" dirty="0"/>
            <a:t> </a:t>
          </a:r>
          <a:r>
            <a:rPr lang="en-US" sz="1600" dirty="0" err="1"/>
            <a:t>Melulus</a:t>
          </a:r>
          <a:r>
            <a:rPr lang="en-US" sz="1600" dirty="0"/>
            <a:t> </a:t>
          </a:r>
          <a:r>
            <a:rPr lang="en-US" sz="1600" dirty="0" err="1"/>
            <a:t>beserta</a:t>
          </a:r>
          <a:r>
            <a:rPr lang="en-US" sz="1600" dirty="0"/>
            <a:t> KEW.PA-23 </a:t>
          </a:r>
          <a:r>
            <a:rPr lang="en-US" sz="1600" dirty="0" err="1"/>
            <a:t>selepas</a:t>
          </a:r>
          <a:r>
            <a:rPr lang="en-US" sz="1600" dirty="0"/>
            <a:t> </a:t>
          </a:r>
          <a:r>
            <a:rPr lang="en-US" sz="1600" dirty="0" err="1"/>
            <a:t>aset</a:t>
          </a:r>
          <a:r>
            <a:rPr lang="en-US" sz="1600" dirty="0"/>
            <a:t> </a:t>
          </a:r>
          <a:r>
            <a:rPr lang="en-US" sz="1600" dirty="0" err="1"/>
            <a:t>diterima</a:t>
          </a:r>
          <a:r>
            <a:rPr lang="en-US" sz="1600" dirty="0"/>
            <a:t> </a:t>
          </a:r>
          <a:r>
            <a:rPr lang="en-US" sz="1600" dirty="0" err="1"/>
            <a:t>oleh</a:t>
          </a:r>
          <a:r>
            <a:rPr lang="en-US" sz="1600" dirty="0"/>
            <a:t> </a:t>
          </a:r>
          <a:r>
            <a:rPr lang="en-US" sz="1600" dirty="0" err="1"/>
            <a:t>pemohon</a:t>
          </a:r>
          <a:r>
            <a:rPr lang="en-US" sz="1600" dirty="0"/>
            <a:t>.</a:t>
          </a:r>
        </a:p>
      </dgm:t>
    </dgm:pt>
    <dgm:pt modelId="{C3E0300E-FA76-49C4-9D13-59FE1B6896DA}" type="parTrans" cxnId="{6A7F1F56-6A02-437D-8C44-029A8B63B6CC}">
      <dgm:prSet/>
      <dgm:spPr/>
      <dgm:t>
        <a:bodyPr/>
        <a:lstStyle/>
        <a:p>
          <a:endParaRPr lang="en-US" sz="1600"/>
        </a:p>
      </dgm:t>
    </dgm:pt>
    <dgm:pt modelId="{85094F0A-229B-4FC4-90A0-B4C5D990107F}" type="sibTrans" cxnId="{6A7F1F56-6A02-437D-8C44-029A8B63B6CC}">
      <dgm:prSet/>
      <dgm:spPr/>
      <dgm:t>
        <a:bodyPr/>
        <a:lstStyle/>
        <a:p>
          <a:endParaRPr lang="en-US" sz="1600"/>
        </a:p>
      </dgm:t>
    </dgm:pt>
    <dgm:pt modelId="{438AFEEA-1337-4F7C-9318-CA07C817CDAA}">
      <dgm:prSet phldrT="[Text]" custT="1"/>
      <dgm:spPr/>
      <dgm:t>
        <a:bodyPr/>
        <a:lstStyle/>
        <a:p>
          <a:pPr algn="just"/>
          <a:r>
            <a:rPr lang="en-US" sz="1600" dirty="0" err="1"/>
            <a:t>Kad</a:t>
          </a:r>
          <a:r>
            <a:rPr lang="en-US" sz="1600" dirty="0"/>
            <a:t> </a:t>
          </a:r>
          <a:r>
            <a:rPr lang="en-US" sz="1600" dirty="0" err="1"/>
            <a:t>Pendaftaran</a:t>
          </a:r>
          <a:r>
            <a:rPr lang="en-US" sz="1600" dirty="0"/>
            <a:t> </a:t>
          </a:r>
          <a:r>
            <a:rPr lang="en-US" sz="1600" dirty="0" err="1"/>
            <a:t>bagi</a:t>
          </a:r>
          <a:r>
            <a:rPr lang="en-US" sz="1600" dirty="0"/>
            <a:t> </a:t>
          </a:r>
          <a:r>
            <a:rPr lang="en-US" sz="1600" dirty="0" err="1"/>
            <a:t>kenderaan</a:t>
          </a:r>
          <a:r>
            <a:rPr lang="en-US" sz="1600" dirty="0"/>
            <a:t> yang </a:t>
          </a:r>
          <a:r>
            <a:rPr lang="en-US" sz="1600" dirty="0" err="1"/>
            <a:t>diserahkan</a:t>
          </a:r>
          <a:r>
            <a:rPr lang="en-US" sz="1600" dirty="0"/>
            <a:t> </a:t>
          </a:r>
          <a:r>
            <a:rPr lang="en-US" sz="1600" dirty="0" err="1"/>
            <a:t>hendaklah</a:t>
          </a:r>
          <a:r>
            <a:rPr lang="en-US" sz="1600" dirty="0"/>
            <a:t> </a:t>
          </a:r>
          <a:r>
            <a:rPr lang="en-US" sz="1600" dirty="0" err="1"/>
            <a:t>ditukar</a:t>
          </a:r>
          <a:r>
            <a:rPr lang="en-US" sz="1600" dirty="0"/>
            <a:t> </a:t>
          </a:r>
          <a:r>
            <a:rPr lang="en-US" sz="1600" dirty="0" err="1"/>
            <a:t>milik</a:t>
          </a:r>
          <a:r>
            <a:rPr lang="en-US" sz="1600" dirty="0"/>
            <a:t> </a:t>
          </a:r>
          <a:r>
            <a:rPr lang="en-US" sz="1600" dirty="0" err="1"/>
            <a:t>kepada</a:t>
          </a:r>
          <a:r>
            <a:rPr lang="en-US" sz="1600" dirty="0"/>
            <a:t> </a:t>
          </a:r>
          <a:r>
            <a:rPr lang="en-US" sz="1600" dirty="0" err="1"/>
            <a:t>penerima</a:t>
          </a:r>
          <a:r>
            <a:rPr lang="en-US" sz="1600" dirty="0"/>
            <a:t>.</a:t>
          </a:r>
        </a:p>
      </dgm:t>
    </dgm:pt>
    <dgm:pt modelId="{2C6C1215-D142-4E59-8E9A-D0F7EAC258F9}" type="parTrans" cxnId="{D3124BD3-0E40-4674-BF5E-FA6E84A99BAE}">
      <dgm:prSet/>
      <dgm:spPr/>
      <dgm:t>
        <a:bodyPr/>
        <a:lstStyle/>
        <a:p>
          <a:endParaRPr lang="en-US" sz="1600"/>
        </a:p>
      </dgm:t>
    </dgm:pt>
    <dgm:pt modelId="{CA8DB923-5300-4573-8EFF-536AC09202E2}" type="sibTrans" cxnId="{D3124BD3-0E40-4674-BF5E-FA6E84A99BAE}">
      <dgm:prSet/>
      <dgm:spPr/>
      <dgm:t>
        <a:bodyPr/>
        <a:lstStyle/>
        <a:p>
          <a:endParaRPr lang="en-US" sz="1600"/>
        </a:p>
      </dgm:t>
    </dgm:pt>
    <dgm:pt modelId="{DD5B8FF7-0CE8-4468-999A-D894B56EC792}">
      <dgm:prSet phldrT="[Text]" custT="1"/>
      <dgm:spPr/>
      <dgm:t>
        <a:bodyPr/>
        <a:lstStyle/>
        <a:p>
          <a:pPr algn="l"/>
          <a:r>
            <a:rPr lang="en-US" sz="1600" dirty="0"/>
            <a:t>Salinan KEW.PA-3 </a:t>
          </a:r>
          <a:r>
            <a:rPr lang="en-US" sz="1600" dirty="0" err="1"/>
            <a:t>dan</a:t>
          </a:r>
          <a:r>
            <a:rPr lang="en-US" sz="1600" dirty="0"/>
            <a:t> KEW.PA-4 </a:t>
          </a:r>
          <a:r>
            <a:rPr lang="en-US" sz="1600" dirty="0" err="1"/>
            <a:t>hendaklah</a:t>
          </a:r>
          <a:r>
            <a:rPr lang="en-US" sz="1600" dirty="0"/>
            <a:t> </a:t>
          </a:r>
          <a:r>
            <a:rPr lang="en-US" sz="1600" dirty="0" err="1"/>
            <a:t>diserahkan</a:t>
          </a:r>
          <a:r>
            <a:rPr lang="en-US" sz="1600" dirty="0"/>
            <a:t> </a:t>
          </a:r>
          <a:r>
            <a:rPr lang="en-US" sz="1600" dirty="0" err="1"/>
            <a:t>kepada</a:t>
          </a:r>
          <a:r>
            <a:rPr lang="en-US" sz="1600" dirty="0"/>
            <a:t> </a:t>
          </a:r>
          <a:r>
            <a:rPr lang="en-US" sz="1600" dirty="0" err="1"/>
            <a:t>Kerajaan</a:t>
          </a:r>
          <a:r>
            <a:rPr lang="en-US" sz="1600" dirty="0"/>
            <a:t> </a:t>
          </a:r>
          <a:r>
            <a:rPr lang="en-US" sz="1600" dirty="0" err="1"/>
            <a:t>Negeri</a:t>
          </a:r>
          <a:r>
            <a:rPr lang="en-US" sz="1600" dirty="0"/>
            <a:t>, </a:t>
          </a:r>
          <a:r>
            <a:rPr lang="en-US" sz="1600" dirty="0" err="1"/>
            <a:t>Pihak</a:t>
          </a:r>
          <a:r>
            <a:rPr lang="en-US" sz="1600" dirty="0"/>
            <a:t> </a:t>
          </a:r>
          <a:r>
            <a:rPr lang="en-US" sz="1600" dirty="0" err="1"/>
            <a:t>Berkuasa</a:t>
          </a:r>
          <a:r>
            <a:rPr lang="en-US" sz="1600" dirty="0"/>
            <a:t> </a:t>
          </a:r>
          <a:r>
            <a:rPr lang="en-US" sz="1600" dirty="0" err="1"/>
            <a:t>Tempatan</a:t>
          </a:r>
          <a:r>
            <a:rPr lang="en-US" sz="1600" dirty="0"/>
            <a:t> </a:t>
          </a:r>
          <a:r>
            <a:rPr lang="en-US" sz="1600" dirty="0" err="1"/>
            <a:t>dan</a:t>
          </a:r>
          <a:r>
            <a:rPr lang="en-US" sz="1600" dirty="0"/>
            <a:t> </a:t>
          </a:r>
          <a:r>
            <a:rPr lang="en-US" sz="1600" dirty="0" err="1"/>
            <a:t>Badan</a:t>
          </a:r>
          <a:r>
            <a:rPr lang="en-US" sz="1600" dirty="0"/>
            <a:t> </a:t>
          </a:r>
          <a:r>
            <a:rPr lang="en-US" sz="1600" dirty="0" err="1"/>
            <a:t>Berkanun</a:t>
          </a:r>
          <a:r>
            <a:rPr lang="en-US" sz="1600" dirty="0"/>
            <a:t>.</a:t>
          </a:r>
        </a:p>
      </dgm:t>
    </dgm:pt>
    <dgm:pt modelId="{A770C79C-287B-41A3-B426-80E4DEEC8073}" type="parTrans" cxnId="{6D73B9F6-6981-46CE-AD61-B3231671BDC0}">
      <dgm:prSet/>
      <dgm:spPr/>
      <dgm:t>
        <a:bodyPr/>
        <a:lstStyle/>
        <a:p>
          <a:endParaRPr lang="en-US" sz="1600"/>
        </a:p>
      </dgm:t>
    </dgm:pt>
    <dgm:pt modelId="{68A8CD0B-52EB-437F-A507-828561B6DFC1}" type="sibTrans" cxnId="{6D73B9F6-6981-46CE-AD61-B3231671BDC0}">
      <dgm:prSet/>
      <dgm:spPr/>
      <dgm:t>
        <a:bodyPr/>
        <a:lstStyle/>
        <a:p>
          <a:endParaRPr lang="en-US" sz="1600"/>
        </a:p>
      </dgm:t>
    </dgm:pt>
    <dgm:pt modelId="{EFBBE88C-83D4-40FE-9A89-482009B86B22}" type="pres">
      <dgm:prSet presAssocID="{6BE806CE-FD02-441D-8F42-5F8C01584BEE}" presName="compositeShape" presStyleCnt="0">
        <dgm:presLayoutVars>
          <dgm:dir/>
          <dgm:resizeHandles/>
        </dgm:presLayoutVars>
      </dgm:prSet>
      <dgm:spPr/>
    </dgm:pt>
    <dgm:pt modelId="{AF3E491B-9BD4-43B4-B25C-1C8993914450}" type="pres">
      <dgm:prSet presAssocID="{6BE806CE-FD02-441D-8F42-5F8C01584BEE}" presName="pyramid" presStyleLbl="node1" presStyleIdx="0" presStyleCnt="1" custLinFactNeighborX="21392" custLinFactNeighborY="-2579"/>
      <dgm:spPr/>
    </dgm:pt>
    <dgm:pt modelId="{D109E48B-A779-4D0A-9C13-D9C6B5A2724A}" type="pres">
      <dgm:prSet presAssocID="{6BE806CE-FD02-441D-8F42-5F8C01584BEE}" presName="theList" presStyleCnt="0"/>
      <dgm:spPr/>
    </dgm:pt>
    <dgm:pt modelId="{B7251159-4F6A-4092-BD6B-E42AA6C3CD16}" type="pres">
      <dgm:prSet presAssocID="{B5D5D672-93E7-4C1E-9F83-679F1CFB1927}" presName="aNode" presStyleLbl="fgAcc1" presStyleIdx="0" presStyleCnt="5" custScaleX="242821" custScaleY="42578" custLinFactY="4895" custLinFactNeighborX="-376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7EA25D-DC8D-4446-B3C5-4933E263A858}" type="pres">
      <dgm:prSet presAssocID="{B5D5D672-93E7-4C1E-9F83-679F1CFB1927}" presName="aSpace" presStyleCnt="0"/>
      <dgm:spPr/>
    </dgm:pt>
    <dgm:pt modelId="{C849899F-49AD-4F15-96B2-40F02261221C}" type="pres">
      <dgm:prSet presAssocID="{BE031E0F-6F62-497D-9D19-B04F60D60A0A}" presName="aNode" presStyleLbl="fgAcc1" presStyleIdx="1" presStyleCnt="5" custScaleX="242821" custScaleY="45355" custLinFactY="13990" custLinFactNeighborX="-376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055890-9678-4F7D-B37E-18C361DCE23A}" type="pres">
      <dgm:prSet presAssocID="{BE031E0F-6F62-497D-9D19-B04F60D60A0A}" presName="aSpace" presStyleCnt="0"/>
      <dgm:spPr/>
    </dgm:pt>
    <dgm:pt modelId="{99939116-BBA0-4011-B77E-52E6F9D666EE}" type="pres">
      <dgm:prSet presAssocID="{643F8746-F6B1-419A-A2E1-F704519AE10E}" presName="aNode" presStyleLbl="fgAcc1" presStyleIdx="2" presStyleCnt="5" custScaleX="242821" custScaleY="38990" custLinFactY="13351" custLinFactNeighborX="-376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665CC8-F347-4E55-979F-D0B65523CB88}" type="pres">
      <dgm:prSet presAssocID="{643F8746-F6B1-419A-A2E1-F704519AE10E}" presName="aSpace" presStyleCnt="0"/>
      <dgm:spPr/>
    </dgm:pt>
    <dgm:pt modelId="{B39280AC-E6DA-4605-B961-266D6BF77343}" type="pres">
      <dgm:prSet presAssocID="{DD5B8FF7-0CE8-4468-999A-D894B56EC792}" presName="aNode" presStyleLbl="fgAcc1" presStyleIdx="3" presStyleCnt="5" custScaleX="239845" custScaleY="57046" custLinFactY="7133" custLinFactNeighborX="-2459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9CF401-D46C-4382-81F5-51A140968E9B}" type="pres">
      <dgm:prSet presAssocID="{DD5B8FF7-0CE8-4468-999A-D894B56EC792}" presName="aSpace" presStyleCnt="0"/>
      <dgm:spPr/>
    </dgm:pt>
    <dgm:pt modelId="{7A52BA6E-F98A-425E-8E7F-37E1E6DA64B2}" type="pres">
      <dgm:prSet presAssocID="{438AFEEA-1337-4F7C-9318-CA07C817CDAA}" presName="aNode" presStyleLbl="fgAcc1" presStyleIdx="4" presStyleCnt="5" custScaleX="240440" custScaleY="45953" custLinFactY="5495" custLinFactNeighborX="-1566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AB44B0-FC78-4781-9222-27057B52337C}" type="pres">
      <dgm:prSet presAssocID="{438AFEEA-1337-4F7C-9318-CA07C817CDAA}" presName="aSpace" presStyleCnt="0"/>
      <dgm:spPr/>
    </dgm:pt>
  </dgm:ptLst>
  <dgm:cxnLst>
    <dgm:cxn modelId="{33E888E2-C2C0-4C67-8C6F-2689ED23E40D}" type="presOf" srcId="{438AFEEA-1337-4F7C-9318-CA07C817CDAA}" destId="{7A52BA6E-F98A-425E-8E7F-37E1E6DA64B2}" srcOrd="0" destOrd="0" presId="urn:microsoft.com/office/officeart/2005/8/layout/pyramid2"/>
    <dgm:cxn modelId="{69C12AC7-7533-4032-8673-C97E78E09FD8}" type="presOf" srcId="{6BE806CE-FD02-441D-8F42-5F8C01584BEE}" destId="{EFBBE88C-83D4-40FE-9A89-482009B86B22}" srcOrd="0" destOrd="0" presId="urn:microsoft.com/office/officeart/2005/8/layout/pyramid2"/>
    <dgm:cxn modelId="{29836562-7A17-45D5-B1E7-0812C7F05E21}" srcId="{6BE806CE-FD02-441D-8F42-5F8C01584BEE}" destId="{BE031E0F-6F62-497D-9D19-B04F60D60A0A}" srcOrd="1" destOrd="0" parTransId="{287A7F32-585E-4267-91F7-B7F9C60F0E85}" sibTransId="{D389A084-6B37-4496-97DC-7E77113C0C68}"/>
    <dgm:cxn modelId="{8A30887A-FEA5-4ABA-A0F0-8D2CC5A618D9}" type="presOf" srcId="{B5D5D672-93E7-4C1E-9F83-679F1CFB1927}" destId="{B7251159-4F6A-4092-BD6B-E42AA6C3CD16}" srcOrd="0" destOrd="0" presId="urn:microsoft.com/office/officeart/2005/8/layout/pyramid2"/>
    <dgm:cxn modelId="{3B02321B-C1BE-48F9-9659-784775119BD0}" type="presOf" srcId="{DD5B8FF7-0CE8-4468-999A-D894B56EC792}" destId="{B39280AC-E6DA-4605-B961-266D6BF77343}" srcOrd="0" destOrd="0" presId="urn:microsoft.com/office/officeart/2005/8/layout/pyramid2"/>
    <dgm:cxn modelId="{6D73B9F6-6981-46CE-AD61-B3231671BDC0}" srcId="{6BE806CE-FD02-441D-8F42-5F8C01584BEE}" destId="{DD5B8FF7-0CE8-4468-999A-D894B56EC792}" srcOrd="3" destOrd="0" parTransId="{A770C79C-287B-41A3-B426-80E4DEEC8073}" sibTransId="{68A8CD0B-52EB-437F-A507-828561B6DFC1}"/>
    <dgm:cxn modelId="{67054AF7-66E8-4093-82DA-D895C8106327}" type="presOf" srcId="{643F8746-F6B1-419A-A2E1-F704519AE10E}" destId="{99939116-BBA0-4011-B77E-52E6F9D666EE}" srcOrd="0" destOrd="0" presId="urn:microsoft.com/office/officeart/2005/8/layout/pyramid2"/>
    <dgm:cxn modelId="{FF107D66-371A-4FE9-999F-4C9FEB064DD3}" type="presOf" srcId="{BE031E0F-6F62-497D-9D19-B04F60D60A0A}" destId="{C849899F-49AD-4F15-96B2-40F02261221C}" srcOrd="0" destOrd="0" presId="urn:microsoft.com/office/officeart/2005/8/layout/pyramid2"/>
    <dgm:cxn modelId="{6A7F1F56-6A02-437D-8C44-029A8B63B6CC}" srcId="{6BE806CE-FD02-441D-8F42-5F8C01584BEE}" destId="{643F8746-F6B1-419A-A2E1-F704519AE10E}" srcOrd="2" destOrd="0" parTransId="{C3E0300E-FA76-49C4-9D13-59FE1B6896DA}" sibTransId="{85094F0A-229B-4FC4-90A0-B4C5D990107F}"/>
    <dgm:cxn modelId="{D3124BD3-0E40-4674-BF5E-FA6E84A99BAE}" srcId="{6BE806CE-FD02-441D-8F42-5F8C01584BEE}" destId="{438AFEEA-1337-4F7C-9318-CA07C817CDAA}" srcOrd="4" destOrd="0" parTransId="{2C6C1215-D142-4E59-8E9A-D0F7EAC258F9}" sibTransId="{CA8DB923-5300-4573-8EFF-536AC09202E2}"/>
    <dgm:cxn modelId="{D672C539-D336-45B8-BEEA-8E9CC5D10B40}" srcId="{6BE806CE-FD02-441D-8F42-5F8C01584BEE}" destId="{B5D5D672-93E7-4C1E-9F83-679F1CFB1927}" srcOrd="0" destOrd="0" parTransId="{6F7A2292-3364-40C8-9F25-0939D802133E}" sibTransId="{B9CF17D1-CED1-4C85-A8F6-60A1B7545AD9}"/>
    <dgm:cxn modelId="{564823F4-0212-444A-B2BC-93CE0DE1AC26}" type="presParOf" srcId="{EFBBE88C-83D4-40FE-9A89-482009B86B22}" destId="{AF3E491B-9BD4-43B4-B25C-1C8993914450}" srcOrd="0" destOrd="0" presId="urn:microsoft.com/office/officeart/2005/8/layout/pyramid2"/>
    <dgm:cxn modelId="{D8E1DEC7-CED6-4BF7-BF48-EA338A7F233F}" type="presParOf" srcId="{EFBBE88C-83D4-40FE-9A89-482009B86B22}" destId="{D109E48B-A779-4D0A-9C13-D9C6B5A2724A}" srcOrd="1" destOrd="0" presId="urn:microsoft.com/office/officeart/2005/8/layout/pyramid2"/>
    <dgm:cxn modelId="{D8D22F90-B344-4F70-9D5A-4BBC43020227}" type="presParOf" srcId="{D109E48B-A779-4D0A-9C13-D9C6B5A2724A}" destId="{B7251159-4F6A-4092-BD6B-E42AA6C3CD16}" srcOrd="0" destOrd="0" presId="urn:microsoft.com/office/officeart/2005/8/layout/pyramid2"/>
    <dgm:cxn modelId="{F3F665C9-2FF7-4F17-9B68-E4A80A4B0C0B}" type="presParOf" srcId="{D109E48B-A779-4D0A-9C13-D9C6B5A2724A}" destId="{227EA25D-DC8D-4446-B3C5-4933E263A858}" srcOrd="1" destOrd="0" presId="urn:microsoft.com/office/officeart/2005/8/layout/pyramid2"/>
    <dgm:cxn modelId="{73795CAB-731F-443D-8FFE-1B8942B0B9DA}" type="presParOf" srcId="{D109E48B-A779-4D0A-9C13-D9C6B5A2724A}" destId="{C849899F-49AD-4F15-96B2-40F02261221C}" srcOrd="2" destOrd="0" presId="urn:microsoft.com/office/officeart/2005/8/layout/pyramid2"/>
    <dgm:cxn modelId="{B23AA7B3-A78E-4520-8BA1-9ECC6AA22EF2}" type="presParOf" srcId="{D109E48B-A779-4D0A-9C13-D9C6B5A2724A}" destId="{D7055890-9678-4F7D-B37E-18C361DCE23A}" srcOrd="3" destOrd="0" presId="urn:microsoft.com/office/officeart/2005/8/layout/pyramid2"/>
    <dgm:cxn modelId="{3A17A9F3-FE9B-4014-B4DC-A19389D74CDE}" type="presParOf" srcId="{D109E48B-A779-4D0A-9C13-D9C6B5A2724A}" destId="{99939116-BBA0-4011-B77E-52E6F9D666EE}" srcOrd="4" destOrd="0" presId="urn:microsoft.com/office/officeart/2005/8/layout/pyramid2"/>
    <dgm:cxn modelId="{96C106FE-5526-4935-A3B5-075EB8C3BDBE}" type="presParOf" srcId="{D109E48B-A779-4D0A-9C13-D9C6B5A2724A}" destId="{49665CC8-F347-4E55-979F-D0B65523CB88}" srcOrd="5" destOrd="0" presId="urn:microsoft.com/office/officeart/2005/8/layout/pyramid2"/>
    <dgm:cxn modelId="{356E267C-754F-4B08-88C8-AA5DA750CB42}" type="presParOf" srcId="{D109E48B-A779-4D0A-9C13-D9C6B5A2724A}" destId="{B39280AC-E6DA-4605-B961-266D6BF77343}" srcOrd="6" destOrd="0" presId="urn:microsoft.com/office/officeart/2005/8/layout/pyramid2"/>
    <dgm:cxn modelId="{EE2041B4-6649-489F-9886-D1E2208D2D4D}" type="presParOf" srcId="{D109E48B-A779-4D0A-9C13-D9C6B5A2724A}" destId="{FC9CF401-D46C-4382-81F5-51A140968E9B}" srcOrd="7" destOrd="0" presId="urn:microsoft.com/office/officeart/2005/8/layout/pyramid2"/>
    <dgm:cxn modelId="{8CEDD62C-B550-4457-8F9F-56A23C4D6880}" type="presParOf" srcId="{D109E48B-A779-4D0A-9C13-D9C6B5A2724A}" destId="{7A52BA6E-F98A-425E-8E7F-37E1E6DA64B2}" srcOrd="8" destOrd="0" presId="urn:microsoft.com/office/officeart/2005/8/layout/pyramid2"/>
    <dgm:cxn modelId="{618B2957-BEAD-4260-8050-C8E651AA700B}" type="presParOf" srcId="{D109E48B-A779-4D0A-9C13-D9C6B5A2724A}" destId="{7CAB44B0-FC78-4781-9222-27057B52337C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50413AF7-21EB-4A6A-85C6-A1E6B2B14C97}" type="doc">
      <dgm:prSet loTypeId="urn:microsoft.com/office/officeart/2005/8/layout/pyramid2" loCatId="list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en-US"/>
        </a:p>
      </dgm:t>
    </dgm:pt>
    <dgm:pt modelId="{FF64FC87-24FC-4B47-B973-D511C9FC4378}" type="pres">
      <dgm:prSet presAssocID="{50413AF7-21EB-4A6A-85C6-A1E6B2B14C97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</dgm:ptLst>
  <dgm:cxnLst>
    <dgm:cxn modelId="{59503E10-8546-4AFB-8982-08E8E81AAE3D}" type="presOf" srcId="{50413AF7-21EB-4A6A-85C6-A1E6B2B14C97}" destId="{FF64FC87-24FC-4B47-B973-D511C9FC4378}" srcOrd="0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6BE806CE-FD02-441D-8F42-5F8C01584BEE}" type="doc">
      <dgm:prSet loTypeId="urn:microsoft.com/office/officeart/2005/8/layout/pyramid2" loCatId="pyramid" qsTypeId="urn:microsoft.com/office/officeart/2005/8/quickstyle/simple1" qsCatId="simple" csTypeId="urn:microsoft.com/office/officeart/2005/8/colors/accent1_1" csCatId="accent1" phldr="1"/>
      <dgm:spPr/>
    </dgm:pt>
    <dgm:pt modelId="{B5D5D672-93E7-4C1E-9F83-679F1CFB1927}">
      <dgm:prSet phldrT="[Text]" custT="1"/>
      <dgm:spPr/>
      <dgm:t>
        <a:bodyPr/>
        <a:lstStyle/>
        <a:p>
          <a:pPr algn="just"/>
          <a:endParaRPr lang="en-US" sz="1400" dirty="0"/>
        </a:p>
        <a:p>
          <a:pPr algn="just"/>
          <a:r>
            <a:rPr lang="en-US" sz="1600" dirty="0" err="1"/>
            <a:t>Menjadi</a:t>
          </a:r>
          <a:r>
            <a:rPr lang="en-US" sz="1600" dirty="0"/>
            <a:t> </a:t>
          </a:r>
          <a:r>
            <a:rPr lang="en-US" sz="1600" dirty="0" err="1"/>
            <a:t>pilihan</a:t>
          </a:r>
          <a:r>
            <a:rPr lang="en-US" sz="1600" dirty="0"/>
            <a:t> </a:t>
          </a:r>
          <a:r>
            <a:rPr lang="en-US" sz="1600" dirty="0" err="1"/>
            <a:t>terakhir</a:t>
          </a:r>
          <a:r>
            <a:rPr lang="en-US" sz="1600" dirty="0"/>
            <a:t> </a:t>
          </a:r>
          <a:r>
            <a:rPr lang="en-US" sz="1600" dirty="0" err="1"/>
            <a:t>setelah</a:t>
          </a:r>
          <a:r>
            <a:rPr lang="en-US" sz="1600" dirty="0"/>
            <a:t> </a:t>
          </a:r>
          <a:r>
            <a:rPr lang="en-US" sz="1600" dirty="0" err="1"/>
            <a:t>semua</a:t>
          </a:r>
          <a:r>
            <a:rPr lang="en-US" sz="1600" dirty="0"/>
            <a:t> </a:t>
          </a:r>
          <a:r>
            <a:rPr lang="en-US" sz="1600" dirty="0" err="1"/>
            <a:t>kaedah</a:t>
          </a:r>
          <a:r>
            <a:rPr lang="en-US" sz="1600" dirty="0"/>
            <a:t> </a:t>
          </a:r>
          <a:r>
            <a:rPr lang="en-US" sz="1600" dirty="0" err="1"/>
            <a:t>seperti</a:t>
          </a:r>
          <a:r>
            <a:rPr lang="en-US" sz="1600" dirty="0"/>
            <a:t> </a:t>
          </a:r>
          <a:r>
            <a:rPr lang="en-US" sz="1600" dirty="0" err="1"/>
            <a:t>jualan</a:t>
          </a:r>
          <a:r>
            <a:rPr lang="en-US" sz="1600" dirty="0"/>
            <a:t>, </a:t>
          </a:r>
          <a:r>
            <a:rPr lang="en-US" sz="1600" dirty="0" err="1"/>
            <a:t>hadiah</a:t>
          </a:r>
          <a:r>
            <a:rPr lang="en-US" sz="1600" dirty="0"/>
            <a:t> </a:t>
          </a:r>
          <a:r>
            <a:rPr lang="en-US" sz="1600" dirty="0" err="1"/>
            <a:t>dan</a:t>
          </a:r>
          <a:r>
            <a:rPr lang="en-US" sz="1600" dirty="0"/>
            <a:t> </a:t>
          </a:r>
          <a:r>
            <a:rPr lang="en-US" sz="1600" dirty="0" err="1"/>
            <a:t>sebagainya</a:t>
          </a:r>
          <a:r>
            <a:rPr lang="en-US" sz="1600" dirty="0"/>
            <a:t> </a:t>
          </a:r>
          <a:r>
            <a:rPr lang="en-US" sz="1600" dirty="0" err="1"/>
            <a:t>tidak</a:t>
          </a:r>
          <a:r>
            <a:rPr lang="en-US" sz="1600" dirty="0"/>
            <a:t> </a:t>
          </a:r>
          <a:r>
            <a:rPr lang="en-US" sz="1600" dirty="0" err="1"/>
            <a:t>sesuai</a:t>
          </a:r>
          <a:r>
            <a:rPr lang="en-US" sz="1600" dirty="0"/>
            <a:t> </a:t>
          </a:r>
          <a:r>
            <a:rPr lang="en-US" sz="1600" dirty="0" err="1"/>
            <a:t>dilaksanakan</a:t>
          </a:r>
          <a:r>
            <a:rPr lang="en-US" sz="1600" dirty="0"/>
            <a:t>.</a:t>
          </a:r>
        </a:p>
        <a:p>
          <a:pPr algn="just"/>
          <a:r>
            <a:rPr lang="en-US" sz="1600" dirty="0" err="1"/>
            <a:t>Kaedah</a:t>
          </a:r>
          <a:r>
            <a:rPr lang="en-US" sz="1600" dirty="0"/>
            <a:t> </a:t>
          </a:r>
          <a:r>
            <a:rPr lang="en-US" sz="1600" dirty="0" err="1"/>
            <a:t>pelupusan</a:t>
          </a:r>
          <a:r>
            <a:rPr lang="en-US" sz="1600" dirty="0"/>
            <a:t> </a:t>
          </a:r>
          <a:r>
            <a:rPr lang="en-US" sz="1600" dirty="0" err="1"/>
            <a:t>secara</a:t>
          </a:r>
          <a:r>
            <a:rPr lang="en-US" sz="1600" dirty="0"/>
            <a:t> </a:t>
          </a:r>
          <a:r>
            <a:rPr lang="en-US" sz="1600" dirty="0" err="1"/>
            <a:t>musnah</a:t>
          </a:r>
          <a:r>
            <a:rPr lang="en-US" sz="1600" dirty="0"/>
            <a:t> </a:t>
          </a:r>
          <a:r>
            <a:rPr lang="en-US" sz="1600" dirty="0" err="1"/>
            <a:t>boleh</a:t>
          </a:r>
          <a:r>
            <a:rPr lang="en-US" sz="1600" dirty="0"/>
            <a:t> </a:t>
          </a:r>
          <a:r>
            <a:rPr lang="en-US" sz="1600" dirty="0" err="1"/>
            <a:t>dilaksanakan</a:t>
          </a:r>
          <a:r>
            <a:rPr lang="en-US" sz="1600" dirty="0"/>
            <a:t> </a:t>
          </a:r>
          <a:r>
            <a:rPr lang="en-US" sz="1600" dirty="0" err="1"/>
            <a:t>bagi</a:t>
          </a:r>
          <a:r>
            <a:rPr lang="en-US" sz="1600" dirty="0"/>
            <a:t> </a:t>
          </a:r>
          <a:r>
            <a:rPr lang="en-US" sz="1600" dirty="0" err="1"/>
            <a:t>aset</a:t>
          </a:r>
          <a:r>
            <a:rPr lang="en-US" sz="1600" dirty="0"/>
            <a:t> yang </a:t>
          </a:r>
          <a:r>
            <a:rPr lang="en-US" sz="1600" dirty="0" err="1"/>
            <a:t>tiada</a:t>
          </a:r>
          <a:r>
            <a:rPr lang="en-US" sz="1600" dirty="0"/>
            <a:t> </a:t>
          </a:r>
          <a:r>
            <a:rPr lang="en-US" sz="1600" dirty="0" err="1"/>
            <a:t>nilai</a:t>
          </a:r>
          <a:r>
            <a:rPr lang="en-US" sz="1600" dirty="0"/>
            <a:t> </a:t>
          </a:r>
          <a:r>
            <a:rPr lang="en-US" sz="1600" dirty="0" err="1"/>
            <a:t>jualan</a:t>
          </a:r>
          <a:r>
            <a:rPr lang="en-US" sz="1600" dirty="0"/>
            <a:t> </a:t>
          </a:r>
          <a:r>
            <a:rPr lang="en-US" sz="1600" dirty="0" err="1"/>
            <a:t>atau</a:t>
          </a:r>
          <a:r>
            <a:rPr lang="en-US" sz="1600" dirty="0"/>
            <a:t> </a:t>
          </a:r>
          <a:r>
            <a:rPr lang="en-US" sz="1600" dirty="0" err="1"/>
            <a:t>nilai</a:t>
          </a:r>
          <a:r>
            <a:rPr lang="en-US" sz="1600" dirty="0"/>
            <a:t> </a:t>
          </a:r>
          <a:r>
            <a:rPr lang="en-US" sz="1600" dirty="0" err="1"/>
            <a:t>sisa</a:t>
          </a:r>
          <a:r>
            <a:rPr lang="en-US" sz="1600" dirty="0"/>
            <a:t> </a:t>
          </a:r>
          <a:r>
            <a:rPr lang="en-US" sz="1600" dirty="0" err="1"/>
            <a:t>atau</a:t>
          </a:r>
          <a:r>
            <a:rPr lang="en-US" sz="1600" dirty="0"/>
            <a:t> </a:t>
          </a:r>
          <a:r>
            <a:rPr lang="en-US" sz="1600" dirty="0" err="1"/>
            <a:t>Aset</a:t>
          </a:r>
          <a:r>
            <a:rPr lang="en-US" sz="1600" dirty="0"/>
            <a:t> </a:t>
          </a:r>
          <a:r>
            <a:rPr lang="en-US" sz="1600" dirty="0" err="1"/>
            <a:t>Alih</a:t>
          </a:r>
          <a:r>
            <a:rPr lang="en-US" sz="1600" dirty="0"/>
            <a:t> yang </a:t>
          </a:r>
          <a:r>
            <a:rPr lang="en-US" sz="1600" dirty="0" err="1"/>
            <a:t>berunsur</a:t>
          </a:r>
          <a:r>
            <a:rPr lang="en-US" sz="1600" dirty="0"/>
            <a:t> </a:t>
          </a:r>
          <a:r>
            <a:rPr lang="en-US" sz="1600" dirty="0" err="1"/>
            <a:t>keselamatan</a:t>
          </a:r>
          <a:r>
            <a:rPr lang="en-US" sz="1600" dirty="0"/>
            <a:t> </a:t>
          </a:r>
          <a:r>
            <a:rPr lang="en-US" sz="1600" dirty="0" err="1"/>
            <a:t>dengan</a:t>
          </a:r>
          <a:r>
            <a:rPr lang="en-US" sz="1600" dirty="0"/>
            <a:t> </a:t>
          </a:r>
          <a:r>
            <a:rPr lang="en-US" sz="1600" dirty="0" err="1"/>
            <a:t>cara</a:t>
          </a:r>
          <a:r>
            <a:rPr lang="en-US" sz="1600" dirty="0"/>
            <a:t> </a:t>
          </a:r>
          <a:r>
            <a:rPr lang="en-US" sz="1600" dirty="0" err="1"/>
            <a:t>berikut</a:t>
          </a:r>
          <a:r>
            <a:rPr lang="en-US" sz="1600" dirty="0"/>
            <a:t>:-</a:t>
          </a:r>
        </a:p>
        <a:p>
          <a:pPr algn="just"/>
          <a:r>
            <a:rPr lang="en-US" sz="1600" dirty="0" smtClean="0">
              <a:sym typeface="Wingdings"/>
            </a:rPr>
            <a:t></a:t>
          </a:r>
          <a:r>
            <a:rPr lang="en-US" sz="1600" dirty="0">
              <a:sym typeface="Wingdings"/>
            </a:rPr>
            <a:t>	</a:t>
          </a:r>
          <a:r>
            <a:rPr lang="en-US" sz="1600" dirty="0" err="1"/>
            <a:t>Ditanam</a:t>
          </a:r>
          <a:endParaRPr lang="en-US" sz="1600" dirty="0"/>
        </a:p>
        <a:p>
          <a:pPr algn="just"/>
          <a:r>
            <a:rPr lang="en-US" sz="1600" dirty="0">
              <a:sym typeface="Wingdings"/>
            </a:rPr>
            <a:t>	</a:t>
          </a:r>
          <a:r>
            <a:rPr lang="en-US" sz="1600" dirty="0" err="1"/>
            <a:t>Dibakar</a:t>
          </a:r>
          <a:endParaRPr lang="en-US" sz="1600" dirty="0"/>
        </a:p>
        <a:p>
          <a:pPr algn="just"/>
          <a:r>
            <a:rPr lang="en-US" sz="1600" dirty="0">
              <a:sym typeface="Wingdings"/>
            </a:rPr>
            <a:t>	</a:t>
          </a:r>
          <a:r>
            <a:rPr lang="en-US" sz="1600" dirty="0" err="1"/>
            <a:t>Dibuang</a:t>
          </a:r>
          <a:endParaRPr lang="en-US" sz="1600" dirty="0"/>
        </a:p>
        <a:p>
          <a:pPr algn="just"/>
          <a:r>
            <a:rPr lang="en-US" sz="1600" dirty="0">
              <a:sym typeface="Wingdings"/>
            </a:rPr>
            <a:t>	</a:t>
          </a:r>
          <a:r>
            <a:rPr lang="en-US" sz="1600" dirty="0" err="1"/>
            <a:t>Ditenggelam</a:t>
          </a:r>
          <a:endParaRPr lang="en-US" sz="1600" dirty="0"/>
        </a:p>
        <a:p>
          <a:pPr algn="just"/>
          <a:r>
            <a:rPr lang="en-US" sz="1600" dirty="0">
              <a:sym typeface="Wingdings"/>
            </a:rPr>
            <a:t>	</a:t>
          </a:r>
          <a:r>
            <a:rPr lang="en-US" sz="1600" dirty="0" err="1"/>
            <a:t>Diletup</a:t>
          </a:r>
          <a:r>
            <a:rPr lang="en-US" sz="1600" dirty="0"/>
            <a:t>/</a:t>
          </a:r>
          <a:r>
            <a:rPr lang="en-US" sz="1600" dirty="0" err="1"/>
            <a:t>Diledak</a:t>
          </a:r>
          <a:r>
            <a:rPr lang="en-US" sz="1600" dirty="0"/>
            <a:t>/</a:t>
          </a:r>
          <a:r>
            <a:rPr lang="en-US" sz="1600" dirty="0" err="1"/>
            <a:t>Dilebur</a:t>
          </a:r>
          <a:endParaRPr lang="en-US" sz="1600" dirty="0"/>
        </a:p>
        <a:p>
          <a:pPr algn="just"/>
          <a:endParaRPr lang="en-US" sz="800" dirty="0"/>
        </a:p>
      </dgm:t>
    </dgm:pt>
    <dgm:pt modelId="{6F7A2292-3364-40C8-9F25-0939D802133E}" type="parTrans" cxnId="{D672C539-D336-45B8-BEEA-8E9CC5D10B40}">
      <dgm:prSet/>
      <dgm:spPr/>
      <dgm:t>
        <a:bodyPr/>
        <a:lstStyle/>
        <a:p>
          <a:endParaRPr lang="en-US" sz="1400"/>
        </a:p>
      </dgm:t>
    </dgm:pt>
    <dgm:pt modelId="{B9CF17D1-CED1-4C85-A8F6-60A1B7545AD9}" type="sibTrans" cxnId="{D672C539-D336-45B8-BEEA-8E9CC5D10B40}">
      <dgm:prSet/>
      <dgm:spPr/>
      <dgm:t>
        <a:bodyPr/>
        <a:lstStyle/>
        <a:p>
          <a:endParaRPr lang="en-US" sz="1400"/>
        </a:p>
      </dgm:t>
    </dgm:pt>
    <dgm:pt modelId="{EFBBE88C-83D4-40FE-9A89-482009B86B22}" type="pres">
      <dgm:prSet presAssocID="{6BE806CE-FD02-441D-8F42-5F8C01584BEE}" presName="compositeShape" presStyleCnt="0">
        <dgm:presLayoutVars>
          <dgm:dir/>
          <dgm:resizeHandles/>
        </dgm:presLayoutVars>
      </dgm:prSet>
      <dgm:spPr/>
    </dgm:pt>
    <dgm:pt modelId="{AF3E491B-9BD4-43B4-B25C-1C8993914450}" type="pres">
      <dgm:prSet presAssocID="{6BE806CE-FD02-441D-8F42-5F8C01584BEE}" presName="pyramid" presStyleLbl="node1" presStyleIdx="0" presStyleCnt="1" custLinFactNeighborX="12941" custLinFactNeighborY="-134"/>
      <dgm:spPr>
        <a:solidFill>
          <a:schemeClr val="bg1">
            <a:lumMod val="85000"/>
          </a:schemeClr>
        </a:solidFill>
        <a:ln>
          <a:noFill/>
        </a:ln>
      </dgm:spPr>
    </dgm:pt>
    <dgm:pt modelId="{D109E48B-A779-4D0A-9C13-D9C6B5A2724A}" type="pres">
      <dgm:prSet presAssocID="{6BE806CE-FD02-441D-8F42-5F8C01584BEE}" presName="theList" presStyleCnt="0"/>
      <dgm:spPr/>
    </dgm:pt>
    <dgm:pt modelId="{B7251159-4F6A-4092-BD6B-E42AA6C3CD16}" type="pres">
      <dgm:prSet presAssocID="{B5D5D672-93E7-4C1E-9F83-679F1CFB1927}" presName="aNode" presStyleLbl="fgAcc1" presStyleIdx="0" presStyleCnt="1" custScaleX="219457" custScaleY="204969" custLinFactNeighborX="-53698" custLinFactNeighborY="-255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7EA25D-DC8D-4446-B3C5-4933E263A858}" type="pres">
      <dgm:prSet presAssocID="{B5D5D672-93E7-4C1E-9F83-679F1CFB1927}" presName="aSpace" presStyleCnt="0"/>
      <dgm:spPr/>
    </dgm:pt>
  </dgm:ptLst>
  <dgm:cxnLst>
    <dgm:cxn modelId="{5C76C60F-84C4-4A49-AAB9-D28DEE27758B}" type="presOf" srcId="{6BE806CE-FD02-441D-8F42-5F8C01584BEE}" destId="{EFBBE88C-83D4-40FE-9A89-482009B86B22}" srcOrd="0" destOrd="0" presId="urn:microsoft.com/office/officeart/2005/8/layout/pyramid2"/>
    <dgm:cxn modelId="{63082FF6-17F0-40F7-8EFB-82024CF05F70}" type="presOf" srcId="{B5D5D672-93E7-4C1E-9F83-679F1CFB1927}" destId="{B7251159-4F6A-4092-BD6B-E42AA6C3CD16}" srcOrd="0" destOrd="0" presId="urn:microsoft.com/office/officeart/2005/8/layout/pyramid2"/>
    <dgm:cxn modelId="{D672C539-D336-45B8-BEEA-8E9CC5D10B40}" srcId="{6BE806CE-FD02-441D-8F42-5F8C01584BEE}" destId="{B5D5D672-93E7-4C1E-9F83-679F1CFB1927}" srcOrd="0" destOrd="0" parTransId="{6F7A2292-3364-40C8-9F25-0939D802133E}" sibTransId="{B9CF17D1-CED1-4C85-A8F6-60A1B7545AD9}"/>
    <dgm:cxn modelId="{D9E6632C-BEE9-45ED-A784-94E84B26C185}" type="presParOf" srcId="{EFBBE88C-83D4-40FE-9A89-482009B86B22}" destId="{AF3E491B-9BD4-43B4-B25C-1C8993914450}" srcOrd="0" destOrd="0" presId="urn:microsoft.com/office/officeart/2005/8/layout/pyramid2"/>
    <dgm:cxn modelId="{AE979DC0-D92B-49DE-A635-C1EED01A3B3D}" type="presParOf" srcId="{EFBBE88C-83D4-40FE-9A89-482009B86B22}" destId="{D109E48B-A779-4D0A-9C13-D9C6B5A2724A}" srcOrd="1" destOrd="0" presId="urn:microsoft.com/office/officeart/2005/8/layout/pyramid2"/>
    <dgm:cxn modelId="{5CA480DB-6816-4146-95AE-EC84C56CFFC2}" type="presParOf" srcId="{D109E48B-A779-4D0A-9C13-D9C6B5A2724A}" destId="{B7251159-4F6A-4092-BD6B-E42AA6C3CD16}" srcOrd="0" destOrd="0" presId="urn:microsoft.com/office/officeart/2005/8/layout/pyramid2"/>
    <dgm:cxn modelId="{AE64AC9F-3E11-4800-968C-45081F7237B5}" type="presParOf" srcId="{D109E48B-A779-4D0A-9C13-D9C6B5A2724A}" destId="{227EA25D-DC8D-4446-B3C5-4933E263A858}" srcOrd="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4.xml><?xml version="1.0" encoding="utf-8"?>
<dgm:dataModel xmlns:dgm="http://schemas.openxmlformats.org/drawingml/2006/diagram" xmlns:a="http://schemas.openxmlformats.org/drawingml/2006/main">
  <dgm:ptLst>
    <dgm:pt modelId="{50413AF7-21EB-4A6A-85C6-A1E6B2B14C97}" type="doc">
      <dgm:prSet loTypeId="urn:microsoft.com/office/officeart/2005/8/layout/pyramid2" loCatId="list" qsTypeId="urn:microsoft.com/office/officeart/2005/8/quickstyle/simple1" qsCatId="simple" csTypeId="urn:microsoft.com/office/officeart/2005/8/colors/accent3_4" csCatId="accent3" phldr="1"/>
      <dgm:spPr/>
    </dgm:pt>
    <dgm:pt modelId="{FF64FC87-24FC-4B47-B973-D511C9FC4378}" type="pres">
      <dgm:prSet presAssocID="{50413AF7-21EB-4A6A-85C6-A1E6B2B14C97}" presName="compositeShape" presStyleCnt="0">
        <dgm:presLayoutVars>
          <dgm:dir/>
          <dgm:resizeHandles/>
        </dgm:presLayoutVars>
      </dgm:prSet>
      <dgm:spPr/>
    </dgm:pt>
  </dgm:ptLst>
  <dgm:cxnLst>
    <dgm:cxn modelId="{59503E10-8546-4AFB-8982-08E8E81AAE3D}" type="presOf" srcId="{50413AF7-21EB-4A6A-85C6-A1E6B2B14C97}" destId="{FF64FC87-24FC-4B47-B973-D511C9FC4378}" srcOrd="0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5.xml><?xml version="1.0" encoding="utf-8"?>
<dgm:dataModel xmlns:dgm="http://schemas.openxmlformats.org/drawingml/2006/diagram" xmlns:a="http://schemas.openxmlformats.org/drawingml/2006/main">
  <dgm:ptLst>
    <dgm:pt modelId="{6BE806CE-FD02-441D-8F42-5F8C01584BEE}" type="doc">
      <dgm:prSet loTypeId="urn:microsoft.com/office/officeart/2005/8/layout/pyramid2" loCatId="pyramid" qsTypeId="urn:microsoft.com/office/officeart/2005/8/quickstyle/3d1" qsCatId="3D" csTypeId="urn:microsoft.com/office/officeart/2005/8/colors/accent1_1" csCatId="accent1" phldr="1"/>
      <dgm:spPr/>
    </dgm:pt>
    <dgm:pt modelId="{B5D5D672-93E7-4C1E-9F83-679F1CFB1927}">
      <dgm:prSet phldrT="[Text]" custT="1"/>
      <dgm:spPr/>
      <dgm:t>
        <a:bodyPr/>
        <a:lstStyle/>
        <a:p>
          <a:pPr algn="just"/>
          <a:r>
            <a:rPr lang="en-US" sz="1600" dirty="0" err="1"/>
            <a:t>Mendapat</a:t>
          </a:r>
          <a:r>
            <a:rPr lang="en-US" sz="1600" dirty="0"/>
            <a:t> </a:t>
          </a:r>
          <a:r>
            <a:rPr lang="en-US" sz="1600" dirty="0" err="1"/>
            <a:t>kelulusan</a:t>
          </a:r>
          <a:r>
            <a:rPr lang="en-US" sz="1600" dirty="0"/>
            <a:t> </a:t>
          </a:r>
          <a:r>
            <a:rPr lang="en-US" sz="1600" dirty="0" err="1"/>
            <a:t>tempat</a:t>
          </a:r>
          <a:r>
            <a:rPr lang="en-US" sz="1600" dirty="0"/>
            <a:t> </a:t>
          </a:r>
          <a:r>
            <a:rPr lang="en-US" sz="1600" dirty="0" err="1"/>
            <a:t>pemusnahan</a:t>
          </a:r>
          <a:r>
            <a:rPr lang="en-US" sz="1600" dirty="0"/>
            <a:t> </a:t>
          </a:r>
          <a:r>
            <a:rPr lang="en-US" sz="1600" dirty="0" err="1"/>
            <a:t>daripada</a:t>
          </a:r>
          <a:r>
            <a:rPr lang="en-US" sz="1600" dirty="0"/>
            <a:t> </a:t>
          </a:r>
          <a:r>
            <a:rPr lang="en-US" sz="1600" dirty="0" err="1"/>
            <a:t>Pihak</a:t>
          </a:r>
          <a:r>
            <a:rPr lang="en-US" sz="1600" dirty="0"/>
            <a:t> </a:t>
          </a:r>
          <a:r>
            <a:rPr lang="en-US" sz="1600" dirty="0" err="1"/>
            <a:t>Berkuasa</a:t>
          </a:r>
          <a:r>
            <a:rPr lang="en-US" sz="1600" dirty="0"/>
            <a:t> yang </a:t>
          </a:r>
          <a:r>
            <a:rPr lang="en-US" sz="1600" dirty="0" err="1"/>
            <a:t>berkenaan</a:t>
          </a:r>
          <a:r>
            <a:rPr lang="en-US" sz="1600" dirty="0"/>
            <a:t> </a:t>
          </a:r>
          <a:r>
            <a:rPr lang="en-US" sz="1600" dirty="0" err="1"/>
            <a:t>seperti</a:t>
          </a:r>
          <a:r>
            <a:rPr lang="en-US" sz="1600" dirty="0"/>
            <a:t> </a:t>
          </a:r>
          <a:r>
            <a:rPr lang="en-US" sz="1600" dirty="0" err="1"/>
            <a:t>Pihak</a:t>
          </a:r>
          <a:r>
            <a:rPr lang="en-US" sz="1600" dirty="0"/>
            <a:t> </a:t>
          </a:r>
          <a:r>
            <a:rPr lang="en-US" sz="1600" dirty="0" err="1"/>
            <a:t>Berkuasa</a:t>
          </a:r>
          <a:r>
            <a:rPr lang="en-US" sz="1600" dirty="0"/>
            <a:t> </a:t>
          </a:r>
          <a:r>
            <a:rPr lang="en-US" sz="1600" dirty="0" err="1"/>
            <a:t>Tempatan</a:t>
          </a:r>
          <a:r>
            <a:rPr lang="en-US" sz="1600" dirty="0"/>
            <a:t> (PBT), </a:t>
          </a:r>
          <a:r>
            <a:rPr lang="en-US" sz="1600" dirty="0" err="1"/>
            <a:t>Jabatan</a:t>
          </a:r>
          <a:r>
            <a:rPr lang="en-US" sz="1600" dirty="0"/>
            <a:t> </a:t>
          </a:r>
          <a:r>
            <a:rPr lang="en-US" sz="1600" dirty="0" err="1"/>
            <a:t>Alam</a:t>
          </a:r>
          <a:r>
            <a:rPr lang="en-US" sz="1600" dirty="0"/>
            <a:t> </a:t>
          </a:r>
          <a:r>
            <a:rPr lang="en-US" sz="1600" dirty="0" err="1"/>
            <a:t>Sekitar</a:t>
          </a:r>
          <a:r>
            <a:rPr lang="en-US" sz="1600" dirty="0"/>
            <a:t>, </a:t>
          </a:r>
          <a:r>
            <a:rPr lang="en-US" sz="1600" dirty="0" err="1"/>
            <a:t>Jabatan</a:t>
          </a:r>
          <a:r>
            <a:rPr lang="en-US" sz="1600" dirty="0"/>
            <a:t> </a:t>
          </a:r>
          <a:r>
            <a:rPr lang="en-US" sz="1600" dirty="0" err="1"/>
            <a:t>Laut</a:t>
          </a:r>
          <a:r>
            <a:rPr lang="en-US" sz="1600" dirty="0"/>
            <a:t> </a:t>
          </a:r>
          <a:r>
            <a:rPr lang="en-US" sz="1600" dirty="0" err="1"/>
            <a:t>atau</a:t>
          </a:r>
          <a:r>
            <a:rPr lang="en-US" sz="1600" dirty="0"/>
            <a:t> </a:t>
          </a:r>
          <a:r>
            <a:rPr lang="en-US" sz="1600" dirty="0" err="1"/>
            <a:t>Pihak</a:t>
          </a:r>
          <a:r>
            <a:rPr lang="en-US" sz="1600" dirty="0"/>
            <a:t> </a:t>
          </a:r>
          <a:r>
            <a:rPr lang="en-US" sz="1600" dirty="0" err="1"/>
            <a:t>Berkuasa</a:t>
          </a:r>
          <a:r>
            <a:rPr lang="en-US" sz="1600" dirty="0"/>
            <a:t> Lain </a:t>
          </a:r>
          <a:r>
            <a:rPr lang="en-US" sz="1600" dirty="0" err="1"/>
            <a:t>mengikut</a:t>
          </a:r>
          <a:r>
            <a:rPr lang="en-US" sz="1600" dirty="0"/>
            <a:t> mana yang </a:t>
          </a:r>
          <a:r>
            <a:rPr lang="en-US" sz="1600" dirty="0" err="1"/>
            <a:t>berkenaan</a:t>
          </a:r>
          <a:r>
            <a:rPr lang="en-US" sz="1600" dirty="0"/>
            <a:t>. </a:t>
          </a:r>
        </a:p>
      </dgm:t>
    </dgm:pt>
    <dgm:pt modelId="{6F7A2292-3364-40C8-9F25-0939D802133E}" type="parTrans" cxnId="{D672C539-D336-45B8-BEEA-8E9CC5D10B40}">
      <dgm:prSet/>
      <dgm:spPr/>
      <dgm:t>
        <a:bodyPr/>
        <a:lstStyle/>
        <a:p>
          <a:endParaRPr lang="en-US"/>
        </a:p>
      </dgm:t>
    </dgm:pt>
    <dgm:pt modelId="{B9CF17D1-CED1-4C85-A8F6-60A1B7545AD9}" type="sibTrans" cxnId="{D672C539-D336-45B8-BEEA-8E9CC5D10B40}">
      <dgm:prSet/>
      <dgm:spPr/>
      <dgm:t>
        <a:bodyPr/>
        <a:lstStyle/>
        <a:p>
          <a:endParaRPr lang="en-US"/>
        </a:p>
      </dgm:t>
    </dgm:pt>
    <dgm:pt modelId="{BE031E0F-6F62-497D-9D19-B04F60D60A0A}">
      <dgm:prSet phldrT="[Text]" custT="1"/>
      <dgm:spPr/>
      <dgm:t>
        <a:bodyPr/>
        <a:lstStyle/>
        <a:p>
          <a:pPr algn="just"/>
          <a:r>
            <a:rPr lang="en-US" sz="1600" dirty="0" err="1"/>
            <a:t>Mematuhi</a:t>
          </a:r>
          <a:r>
            <a:rPr lang="en-US" sz="1600" dirty="0"/>
            <a:t> </a:t>
          </a:r>
          <a:r>
            <a:rPr lang="en-US" sz="1600" dirty="0" err="1"/>
            <a:t>peraturan</a:t>
          </a:r>
          <a:r>
            <a:rPr lang="en-US" sz="1600" dirty="0"/>
            <a:t> </a:t>
          </a:r>
          <a:r>
            <a:rPr lang="en-US" sz="1600" dirty="0" err="1"/>
            <a:t>dan</a:t>
          </a:r>
          <a:r>
            <a:rPr lang="en-US" sz="1600" dirty="0"/>
            <a:t> </a:t>
          </a:r>
          <a:r>
            <a:rPr lang="en-US" sz="1600" dirty="0" err="1"/>
            <a:t>garis</a:t>
          </a:r>
          <a:r>
            <a:rPr lang="en-US" sz="1600" dirty="0"/>
            <a:t> </a:t>
          </a:r>
          <a:r>
            <a:rPr lang="en-US" sz="1600" dirty="0" err="1"/>
            <a:t>panduan</a:t>
          </a:r>
          <a:r>
            <a:rPr lang="en-US" sz="1600" dirty="0"/>
            <a:t> yang </a:t>
          </a:r>
          <a:r>
            <a:rPr lang="en-US" sz="1600" dirty="0" err="1"/>
            <a:t>ditetapkan</a:t>
          </a:r>
          <a:r>
            <a:rPr lang="en-US" sz="1600" dirty="0"/>
            <a:t> </a:t>
          </a:r>
          <a:r>
            <a:rPr lang="en-US" sz="1600" dirty="0" err="1"/>
            <a:t>oleh</a:t>
          </a:r>
          <a:r>
            <a:rPr lang="en-US" sz="1600" dirty="0"/>
            <a:t> </a:t>
          </a:r>
          <a:r>
            <a:rPr lang="en-US" sz="1600" dirty="0" err="1"/>
            <a:t>Pihak</a:t>
          </a:r>
          <a:r>
            <a:rPr lang="en-US" sz="1600" dirty="0"/>
            <a:t> </a:t>
          </a:r>
          <a:r>
            <a:rPr lang="en-US" sz="1600" dirty="0" err="1"/>
            <a:t>Berkuasa</a:t>
          </a:r>
          <a:r>
            <a:rPr lang="en-US" sz="1600" dirty="0"/>
            <a:t> </a:t>
          </a:r>
          <a:r>
            <a:rPr lang="en-US" sz="1600" dirty="0" err="1"/>
            <a:t>berkenaan</a:t>
          </a:r>
          <a:r>
            <a:rPr lang="en-US" sz="1600" dirty="0"/>
            <a:t>. </a:t>
          </a:r>
        </a:p>
      </dgm:t>
    </dgm:pt>
    <dgm:pt modelId="{287A7F32-585E-4267-91F7-B7F9C60F0E85}" type="parTrans" cxnId="{29836562-7A17-45D5-B1E7-0812C7F05E21}">
      <dgm:prSet/>
      <dgm:spPr/>
      <dgm:t>
        <a:bodyPr/>
        <a:lstStyle/>
        <a:p>
          <a:endParaRPr lang="en-US"/>
        </a:p>
      </dgm:t>
    </dgm:pt>
    <dgm:pt modelId="{D389A084-6B37-4496-97DC-7E77113C0C68}" type="sibTrans" cxnId="{29836562-7A17-45D5-B1E7-0812C7F05E21}">
      <dgm:prSet/>
      <dgm:spPr/>
      <dgm:t>
        <a:bodyPr/>
        <a:lstStyle/>
        <a:p>
          <a:endParaRPr lang="en-US"/>
        </a:p>
      </dgm:t>
    </dgm:pt>
    <dgm:pt modelId="{643F8746-F6B1-419A-A2E1-F704519AE10E}">
      <dgm:prSet phldrT="[Text]" custT="1"/>
      <dgm:spPr/>
      <dgm:t>
        <a:bodyPr/>
        <a:lstStyle/>
        <a:p>
          <a:pPr algn="just"/>
          <a:r>
            <a:rPr lang="en-US" sz="1600" dirty="0" err="1"/>
            <a:t>Bahan-bahan</a:t>
          </a:r>
          <a:r>
            <a:rPr lang="en-US" sz="1600" dirty="0"/>
            <a:t> yang </a:t>
          </a:r>
          <a:r>
            <a:rPr lang="en-US" sz="1600" dirty="0" err="1"/>
            <a:t>boleh</a:t>
          </a:r>
          <a:r>
            <a:rPr lang="en-US" sz="1600" dirty="0"/>
            <a:t> </a:t>
          </a:r>
          <a:r>
            <a:rPr lang="en-US" sz="1600" dirty="0" err="1"/>
            <a:t>digunakan</a:t>
          </a:r>
          <a:r>
            <a:rPr lang="en-US" sz="1600" dirty="0"/>
            <a:t> </a:t>
          </a:r>
          <a:r>
            <a:rPr lang="en-US" sz="1600" dirty="0" err="1"/>
            <a:t>sebagai</a:t>
          </a:r>
          <a:r>
            <a:rPr lang="en-US" sz="1600" dirty="0"/>
            <a:t> </a:t>
          </a:r>
          <a:r>
            <a:rPr lang="en-US" sz="1600" dirty="0" err="1"/>
            <a:t>alat</a:t>
          </a:r>
          <a:r>
            <a:rPr lang="en-US" sz="1600" dirty="0"/>
            <a:t> </a:t>
          </a:r>
          <a:r>
            <a:rPr lang="en-US" sz="1600" dirty="0" err="1"/>
            <a:t>ganti</a:t>
          </a:r>
          <a:r>
            <a:rPr lang="en-US" sz="1600" dirty="0"/>
            <a:t> </a:t>
          </a:r>
          <a:r>
            <a:rPr lang="en-US" sz="1600" dirty="0" err="1"/>
            <a:t>hendaklah</a:t>
          </a:r>
          <a:r>
            <a:rPr lang="en-US" sz="1600" dirty="0"/>
            <a:t> </a:t>
          </a:r>
          <a:r>
            <a:rPr lang="en-US" sz="1600" dirty="0" err="1"/>
            <a:t>ditanggalkan</a:t>
          </a:r>
          <a:r>
            <a:rPr lang="en-US" sz="1600" dirty="0"/>
            <a:t> </a:t>
          </a:r>
          <a:r>
            <a:rPr lang="en-US" sz="1600" dirty="0" err="1"/>
            <a:t>atau</a:t>
          </a:r>
          <a:r>
            <a:rPr lang="en-US" sz="1600" dirty="0"/>
            <a:t> </a:t>
          </a:r>
          <a:r>
            <a:rPr lang="en-US" sz="1600" dirty="0" err="1"/>
            <a:t>dikeluarkan</a:t>
          </a:r>
          <a:r>
            <a:rPr lang="en-US" sz="1600" dirty="0"/>
            <a:t> </a:t>
          </a:r>
          <a:r>
            <a:rPr lang="en-US" sz="1600" dirty="0" err="1"/>
            <a:t>terlebih</a:t>
          </a:r>
          <a:r>
            <a:rPr lang="en-US" sz="1600" dirty="0"/>
            <a:t> </a:t>
          </a:r>
          <a:r>
            <a:rPr lang="en-US" sz="1600" dirty="0" err="1"/>
            <a:t>dahulu</a:t>
          </a:r>
          <a:r>
            <a:rPr lang="en-US" sz="1600" dirty="0"/>
            <a:t> </a:t>
          </a:r>
          <a:r>
            <a:rPr lang="en-US" sz="1600" dirty="0" err="1"/>
            <a:t>untuk</a:t>
          </a:r>
          <a:r>
            <a:rPr lang="en-US" sz="1600" dirty="0"/>
            <a:t> </a:t>
          </a:r>
          <a:r>
            <a:rPr lang="en-US" sz="1600" dirty="0" err="1"/>
            <a:t>kegunaan</a:t>
          </a:r>
          <a:r>
            <a:rPr lang="en-US" sz="1600" dirty="0"/>
            <a:t> </a:t>
          </a:r>
          <a:r>
            <a:rPr lang="en-US" sz="1600" dirty="0" err="1"/>
            <a:t>akan</a:t>
          </a:r>
          <a:r>
            <a:rPr lang="en-US" sz="1600" dirty="0"/>
            <a:t> </a:t>
          </a:r>
          <a:r>
            <a:rPr lang="en-US" sz="1600" dirty="0" err="1"/>
            <a:t>datang</a:t>
          </a:r>
          <a:r>
            <a:rPr lang="en-US" sz="1600" dirty="0"/>
            <a:t>.</a:t>
          </a:r>
        </a:p>
      </dgm:t>
    </dgm:pt>
    <dgm:pt modelId="{C3E0300E-FA76-49C4-9D13-59FE1B6896DA}" type="parTrans" cxnId="{6A7F1F56-6A02-437D-8C44-029A8B63B6CC}">
      <dgm:prSet/>
      <dgm:spPr/>
      <dgm:t>
        <a:bodyPr/>
        <a:lstStyle/>
        <a:p>
          <a:endParaRPr lang="en-US"/>
        </a:p>
      </dgm:t>
    </dgm:pt>
    <dgm:pt modelId="{85094F0A-229B-4FC4-90A0-B4C5D990107F}" type="sibTrans" cxnId="{6A7F1F56-6A02-437D-8C44-029A8B63B6CC}">
      <dgm:prSet/>
      <dgm:spPr/>
      <dgm:t>
        <a:bodyPr/>
        <a:lstStyle/>
        <a:p>
          <a:endParaRPr lang="en-US"/>
        </a:p>
      </dgm:t>
    </dgm:pt>
    <dgm:pt modelId="{EFBBE88C-83D4-40FE-9A89-482009B86B22}" type="pres">
      <dgm:prSet presAssocID="{6BE806CE-FD02-441D-8F42-5F8C01584BEE}" presName="compositeShape" presStyleCnt="0">
        <dgm:presLayoutVars>
          <dgm:dir/>
          <dgm:resizeHandles/>
        </dgm:presLayoutVars>
      </dgm:prSet>
      <dgm:spPr/>
    </dgm:pt>
    <dgm:pt modelId="{AF3E491B-9BD4-43B4-B25C-1C8993914450}" type="pres">
      <dgm:prSet presAssocID="{6BE806CE-FD02-441D-8F42-5F8C01584BEE}" presName="pyramid" presStyleLbl="node1" presStyleIdx="0" presStyleCnt="1" custLinFactNeighborX="23848" custLinFactNeighborY="-2579"/>
      <dgm:spPr/>
    </dgm:pt>
    <dgm:pt modelId="{D109E48B-A779-4D0A-9C13-D9C6B5A2724A}" type="pres">
      <dgm:prSet presAssocID="{6BE806CE-FD02-441D-8F42-5F8C01584BEE}" presName="theList" presStyleCnt="0"/>
      <dgm:spPr/>
    </dgm:pt>
    <dgm:pt modelId="{B7251159-4F6A-4092-BD6B-E42AA6C3CD16}" type="pres">
      <dgm:prSet presAssocID="{B5D5D672-93E7-4C1E-9F83-679F1CFB1927}" presName="aNode" presStyleLbl="fgAcc1" presStyleIdx="0" presStyleCnt="3" custScaleX="242821" custScaleY="44032" custLinFactNeighborX="-2756" custLinFactNeighborY="727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7EA25D-DC8D-4446-B3C5-4933E263A858}" type="pres">
      <dgm:prSet presAssocID="{B5D5D672-93E7-4C1E-9F83-679F1CFB1927}" presName="aSpace" presStyleCnt="0"/>
      <dgm:spPr/>
    </dgm:pt>
    <dgm:pt modelId="{C849899F-49AD-4F15-96B2-40F02261221C}" type="pres">
      <dgm:prSet presAssocID="{BE031E0F-6F62-497D-9D19-B04F60D60A0A}" presName="aNode" presStyleLbl="fgAcc1" presStyleIdx="1" presStyleCnt="3" custScaleX="242821" custScaleY="27058" custLinFactNeighborX="-376" custLinFactNeighborY="394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055890-9678-4F7D-B37E-18C361DCE23A}" type="pres">
      <dgm:prSet presAssocID="{BE031E0F-6F62-497D-9D19-B04F60D60A0A}" presName="aSpace" presStyleCnt="0"/>
      <dgm:spPr/>
    </dgm:pt>
    <dgm:pt modelId="{99939116-BBA0-4011-B77E-52E6F9D666EE}" type="pres">
      <dgm:prSet presAssocID="{643F8746-F6B1-419A-A2E1-F704519AE10E}" presName="aNode" presStyleLbl="fgAcc1" presStyleIdx="2" presStyleCnt="3" custScaleX="242821" custScaleY="38990" custLinFactNeighborX="-376" custLinFactNeighborY="202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665CC8-F347-4E55-979F-D0B65523CB88}" type="pres">
      <dgm:prSet presAssocID="{643F8746-F6B1-419A-A2E1-F704519AE10E}" presName="aSpace" presStyleCnt="0"/>
      <dgm:spPr/>
    </dgm:pt>
  </dgm:ptLst>
  <dgm:cxnLst>
    <dgm:cxn modelId="{DCC6663A-710F-4FC8-B496-A18DA83B62B2}" type="presOf" srcId="{B5D5D672-93E7-4C1E-9F83-679F1CFB1927}" destId="{B7251159-4F6A-4092-BD6B-E42AA6C3CD16}" srcOrd="0" destOrd="0" presId="urn:microsoft.com/office/officeart/2005/8/layout/pyramid2"/>
    <dgm:cxn modelId="{29836562-7A17-45D5-B1E7-0812C7F05E21}" srcId="{6BE806CE-FD02-441D-8F42-5F8C01584BEE}" destId="{BE031E0F-6F62-497D-9D19-B04F60D60A0A}" srcOrd="1" destOrd="0" parTransId="{287A7F32-585E-4267-91F7-B7F9C60F0E85}" sibTransId="{D389A084-6B37-4496-97DC-7E77113C0C68}"/>
    <dgm:cxn modelId="{6A7F1F56-6A02-437D-8C44-029A8B63B6CC}" srcId="{6BE806CE-FD02-441D-8F42-5F8C01584BEE}" destId="{643F8746-F6B1-419A-A2E1-F704519AE10E}" srcOrd="2" destOrd="0" parTransId="{C3E0300E-FA76-49C4-9D13-59FE1B6896DA}" sibTransId="{85094F0A-229B-4FC4-90A0-B4C5D990107F}"/>
    <dgm:cxn modelId="{3DDDB2F9-DFD4-42EF-AAFF-FE5D4CF02C93}" type="presOf" srcId="{643F8746-F6B1-419A-A2E1-F704519AE10E}" destId="{99939116-BBA0-4011-B77E-52E6F9D666EE}" srcOrd="0" destOrd="0" presId="urn:microsoft.com/office/officeart/2005/8/layout/pyramid2"/>
    <dgm:cxn modelId="{1057A231-178D-4630-B70F-88D8D49D5481}" type="presOf" srcId="{BE031E0F-6F62-497D-9D19-B04F60D60A0A}" destId="{C849899F-49AD-4F15-96B2-40F02261221C}" srcOrd="0" destOrd="0" presId="urn:microsoft.com/office/officeart/2005/8/layout/pyramid2"/>
    <dgm:cxn modelId="{F1225442-828A-451C-B336-4539CB8AC247}" type="presOf" srcId="{6BE806CE-FD02-441D-8F42-5F8C01584BEE}" destId="{EFBBE88C-83D4-40FE-9A89-482009B86B22}" srcOrd="0" destOrd="0" presId="urn:microsoft.com/office/officeart/2005/8/layout/pyramid2"/>
    <dgm:cxn modelId="{D672C539-D336-45B8-BEEA-8E9CC5D10B40}" srcId="{6BE806CE-FD02-441D-8F42-5F8C01584BEE}" destId="{B5D5D672-93E7-4C1E-9F83-679F1CFB1927}" srcOrd="0" destOrd="0" parTransId="{6F7A2292-3364-40C8-9F25-0939D802133E}" sibTransId="{B9CF17D1-CED1-4C85-A8F6-60A1B7545AD9}"/>
    <dgm:cxn modelId="{FBCD524A-8367-4440-9D75-7334776F49E1}" type="presParOf" srcId="{EFBBE88C-83D4-40FE-9A89-482009B86B22}" destId="{AF3E491B-9BD4-43B4-B25C-1C8993914450}" srcOrd="0" destOrd="0" presId="urn:microsoft.com/office/officeart/2005/8/layout/pyramid2"/>
    <dgm:cxn modelId="{616EFC1C-6DC7-4035-A64E-77D8CDAD6348}" type="presParOf" srcId="{EFBBE88C-83D4-40FE-9A89-482009B86B22}" destId="{D109E48B-A779-4D0A-9C13-D9C6B5A2724A}" srcOrd="1" destOrd="0" presId="urn:microsoft.com/office/officeart/2005/8/layout/pyramid2"/>
    <dgm:cxn modelId="{21CF6DA7-26BE-4C93-A1A4-1D7E6BFAD0FD}" type="presParOf" srcId="{D109E48B-A779-4D0A-9C13-D9C6B5A2724A}" destId="{B7251159-4F6A-4092-BD6B-E42AA6C3CD16}" srcOrd="0" destOrd="0" presId="urn:microsoft.com/office/officeart/2005/8/layout/pyramid2"/>
    <dgm:cxn modelId="{2A749D65-58BD-4CAB-A386-41B7F2E696F5}" type="presParOf" srcId="{D109E48B-A779-4D0A-9C13-D9C6B5A2724A}" destId="{227EA25D-DC8D-4446-B3C5-4933E263A858}" srcOrd="1" destOrd="0" presId="urn:microsoft.com/office/officeart/2005/8/layout/pyramid2"/>
    <dgm:cxn modelId="{0A30C991-5074-401B-9622-54B1EBEEA2A6}" type="presParOf" srcId="{D109E48B-A779-4D0A-9C13-D9C6B5A2724A}" destId="{C849899F-49AD-4F15-96B2-40F02261221C}" srcOrd="2" destOrd="0" presId="urn:microsoft.com/office/officeart/2005/8/layout/pyramid2"/>
    <dgm:cxn modelId="{6288F110-0C73-472E-8592-D8CC019F67CD}" type="presParOf" srcId="{D109E48B-A779-4D0A-9C13-D9C6B5A2724A}" destId="{D7055890-9678-4F7D-B37E-18C361DCE23A}" srcOrd="3" destOrd="0" presId="urn:microsoft.com/office/officeart/2005/8/layout/pyramid2"/>
    <dgm:cxn modelId="{7AC1EA92-22B9-45E8-BC26-E455F157A1A2}" type="presParOf" srcId="{D109E48B-A779-4D0A-9C13-D9C6B5A2724A}" destId="{99939116-BBA0-4011-B77E-52E6F9D666EE}" srcOrd="4" destOrd="0" presId="urn:microsoft.com/office/officeart/2005/8/layout/pyramid2"/>
    <dgm:cxn modelId="{1CF01F1A-5D49-42C9-BBE2-3AD513D01ECD}" type="presParOf" srcId="{D109E48B-A779-4D0A-9C13-D9C6B5A2724A}" destId="{49665CC8-F347-4E55-979F-D0B65523CB88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6.xml><?xml version="1.0" encoding="utf-8"?>
<dgm:dataModel xmlns:dgm="http://schemas.openxmlformats.org/drawingml/2006/diagram" xmlns:a="http://schemas.openxmlformats.org/drawingml/2006/main">
  <dgm:ptLst>
    <dgm:pt modelId="{50413AF7-21EB-4A6A-85C6-A1E6B2B14C97}" type="doc">
      <dgm:prSet loTypeId="urn:microsoft.com/office/officeart/2005/8/layout/pyramid2" loCatId="list" qsTypeId="urn:microsoft.com/office/officeart/2005/8/quickstyle/simple1" qsCatId="simple" csTypeId="urn:microsoft.com/office/officeart/2005/8/colors/accent3_4" csCatId="accent3" phldr="1"/>
      <dgm:spPr/>
    </dgm:pt>
    <dgm:pt modelId="{FF64FC87-24FC-4B47-B973-D511C9FC4378}" type="pres">
      <dgm:prSet presAssocID="{50413AF7-21EB-4A6A-85C6-A1E6B2B14C97}" presName="compositeShape" presStyleCnt="0">
        <dgm:presLayoutVars>
          <dgm:dir/>
          <dgm:resizeHandles/>
        </dgm:presLayoutVars>
      </dgm:prSet>
      <dgm:spPr/>
    </dgm:pt>
  </dgm:ptLst>
  <dgm:cxnLst>
    <dgm:cxn modelId="{59503E10-8546-4AFB-8982-08E8E81AAE3D}" type="presOf" srcId="{50413AF7-21EB-4A6A-85C6-A1E6B2B14C97}" destId="{FF64FC87-24FC-4B47-B973-D511C9FC4378}" srcOrd="0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7.xml><?xml version="1.0" encoding="utf-8"?>
<dgm:dataModel xmlns:dgm="http://schemas.openxmlformats.org/drawingml/2006/diagram" xmlns:a="http://schemas.openxmlformats.org/drawingml/2006/main">
  <dgm:ptLst>
    <dgm:pt modelId="{6BE806CE-FD02-441D-8F42-5F8C01584BEE}" type="doc">
      <dgm:prSet loTypeId="urn:microsoft.com/office/officeart/2005/8/layout/pyramid2" loCatId="pyramid" qsTypeId="urn:microsoft.com/office/officeart/2005/8/quickstyle/3d1" qsCatId="3D" csTypeId="urn:microsoft.com/office/officeart/2005/8/colors/accent1_1" csCatId="accent1" phldr="1"/>
      <dgm:spPr/>
    </dgm:pt>
    <dgm:pt modelId="{B5D5D672-93E7-4C1E-9F83-679F1CFB1927}">
      <dgm:prSet phldrT="[Text]" custT="1"/>
      <dgm:spPr/>
      <dgm:t>
        <a:bodyPr/>
        <a:lstStyle/>
        <a:p>
          <a:pPr algn="just"/>
          <a:r>
            <a:rPr lang="en-US" sz="1600" dirty="0" err="1"/>
            <a:t>Tindakan</a:t>
          </a:r>
          <a:r>
            <a:rPr lang="en-US" sz="1600" dirty="0"/>
            <a:t> </a:t>
          </a:r>
          <a:r>
            <a:rPr lang="en-US" sz="1600" dirty="0" err="1"/>
            <a:t>bersesuaian</a:t>
          </a:r>
          <a:r>
            <a:rPr lang="en-US" sz="1600" dirty="0"/>
            <a:t> </a:t>
          </a:r>
          <a:r>
            <a:rPr lang="en-US" sz="1600" dirty="0" err="1"/>
            <a:t>seperti</a:t>
          </a:r>
          <a:r>
            <a:rPr lang="en-US" sz="1600" dirty="0"/>
            <a:t> </a:t>
          </a:r>
          <a:r>
            <a:rPr lang="en-US" sz="1600" dirty="0" err="1"/>
            <a:t>diketuk</a:t>
          </a:r>
          <a:r>
            <a:rPr lang="en-US" sz="1600" dirty="0"/>
            <a:t>, </a:t>
          </a:r>
          <a:r>
            <a:rPr lang="en-US" sz="1600" dirty="0" err="1"/>
            <a:t>dipotong</a:t>
          </a:r>
          <a:r>
            <a:rPr lang="en-US" sz="1600" dirty="0"/>
            <a:t>, </a:t>
          </a:r>
          <a:r>
            <a:rPr lang="en-US" sz="1600" dirty="0" err="1"/>
            <a:t>digelek</a:t>
          </a:r>
          <a:r>
            <a:rPr lang="en-US" sz="1600" dirty="0"/>
            <a:t>, </a:t>
          </a:r>
          <a:r>
            <a:rPr lang="en-US" sz="1600" dirty="0" err="1"/>
            <a:t>dirincih</a:t>
          </a:r>
          <a:r>
            <a:rPr lang="en-US" sz="1600" dirty="0"/>
            <a:t> </a:t>
          </a:r>
          <a:r>
            <a:rPr lang="en-US" sz="1600" dirty="0" err="1"/>
            <a:t>dan</a:t>
          </a:r>
          <a:r>
            <a:rPr lang="en-US" sz="1600" dirty="0"/>
            <a:t> </a:t>
          </a:r>
          <a:r>
            <a:rPr lang="en-US" sz="1600" dirty="0" err="1"/>
            <a:t>sebagainya</a:t>
          </a:r>
          <a:r>
            <a:rPr lang="en-US" sz="1600" dirty="0"/>
            <a:t> </a:t>
          </a:r>
          <a:r>
            <a:rPr lang="en-US" sz="1600" dirty="0" err="1"/>
            <a:t>perlu</a:t>
          </a:r>
          <a:r>
            <a:rPr lang="en-US" sz="1600" dirty="0"/>
            <a:t> </a:t>
          </a:r>
          <a:r>
            <a:rPr lang="en-US" sz="1600" dirty="0" err="1"/>
            <a:t>diambil</a:t>
          </a:r>
          <a:r>
            <a:rPr lang="en-US" sz="1600" dirty="0"/>
            <a:t> </a:t>
          </a:r>
          <a:r>
            <a:rPr lang="en-US" sz="1600" dirty="0" err="1"/>
            <a:t>terlebih</a:t>
          </a:r>
          <a:r>
            <a:rPr lang="en-US" sz="1600" dirty="0"/>
            <a:t> </a:t>
          </a:r>
          <a:r>
            <a:rPr lang="en-US" sz="1600" dirty="0" err="1"/>
            <a:t>dahulu</a:t>
          </a:r>
          <a:r>
            <a:rPr lang="en-US" sz="1600" dirty="0"/>
            <a:t> </a:t>
          </a:r>
          <a:r>
            <a:rPr lang="en-US" sz="1600" dirty="0" err="1"/>
            <a:t>supaya</a:t>
          </a:r>
          <a:r>
            <a:rPr lang="en-US" sz="1600" dirty="0"/>
            <a:t> </a:t>
          </a:r>
          <a:r>
            <a:rPr lang="en-US" sz="1600" dirty="0" err="1"/>
            <a:t>tiada</a:t>
          </a:r>
          <a:r>
            <a:rPr lang="en-US" sz="1600" dirty="0"/>
            <a:t> mana-mana </a:t>
          </a:r>
          <a:r>
            <a:rPr lang="en-US" sz="1600" dirty="0" err="1"/>
            <a:t>pihak</a:t>
          </a:r>
          <a:r>
            <a:rPr lang="en-US" sz="1600" dirty="0"/>
            <a:t> </a:t>
          </a:r>
          <a:r>
            <a:rPr lang="en-US" sz="1600" dirty="0" err="1"/>
            <a:t>dapat</a:t>
          </a:r>
          <a:r>
            <a:rPr lang="en-US" sz="1600" dirty="0"/>
            <a:t> </a:t>
          </a:r>
          <a:r>
            <a:rPr lang="en-US" sz="1600" dirty="0" err="1"/>
            <a:t>mengambil</a:t>
          </a:r>
          <a:r>
            <a:rPr lang="en-US" sz="1600" dirty="0"/>
            <a:t> </a:t>
          </a:r>
          <a:r>
            <a:rPr lang="en-US" sz="1600" dirty="0" err="1"/>
            <a:t>dan</a:t>
          </a:r>
          <a:r>
            <a:rPr lang="en-US" sz="1600" dirty="0"/>
            <a:t> </a:t>
          </a:r>
          <a:r>
            <a:rPr lang="en-US" sz="1600" dirty="0" err="1"/>
            <a:t>menjual</a:t>
          </a:r>
          <a:r>
            <a:rPr lang="en-US" sz="1600" dirty="0"/>
            <a:t> </a:t>
          </a:r>
          <a:r>
            <a:rPr lang="en-US" sz="1600" dirty="0" err="1"/>
            <a:t>semula</a:t>
          </a:r>
          <a:r>
            <a:rPr lang="en-US" sz="1600" dirty="0"/>
            <a:t> </a:t>
          </a:r>
          <a:r>
            <a:rPr lang="en-US" sz="1600" dirty="0" err="1"/>
            <a:t>atau</a:t>
          </a:r>
          <a:r>
            <a:rPr lang="en-US" sz="1600" dirty="0"/>
            <a:t> </a:t>
          </a:r>
          <a:r>
            <a:rPr lang="en-US" sz="1600" dirty="0" err="1"/>
            <a:t>bagi</a:t>
          </a:r>
          <a:r>
            <a:rPr lang="en-US" sz="1600" dirty="0"/>
            <a:t> </a:t>
          </a:r>
          <a:r>
            <a:rPr lang="en-US" sz="1600" dirty="0" err="1"/>
            <a:t>Aset</a:t>
          </a:r>
          <a:r>
            <a:rPr lang="en-US" sz="1600" dirty="0"/>
            <a:t> </a:t>
          </a:r>
          <a:r>
            <a:rPr lang="en-US" sz="1600" dirty="0" err="1"/>
            <a:t>Alih</a:t>
          </a:r>
          <a:r>
            <a:rPr lang="en-US" sz="1600" dirty="0"/>
            <a:t> yang </a:t>
          </a:r>
          <a:r>
            <a:rPr lang="en-US" sz="1600" dirty="0" err="1"/>
            <a:t>mempunyai</a:t>
          </a:r>
          <a:r>
            <a:rPr lang="en-US" sz="1600" dirty="0"/>
            <a:t> </a:t>
          </a:r>
          <a:r>
            <a:rPr lang="en-US" sz="1600" dirty="0" err="1"/>
            <a:t>unsur-unsur</a:t>
          </a:r>
          <a:r>
            <a:rPr lang="en-US" sz="1600" dirty="0"/>
            <a:t> </a:t>
          </a:r>
          <a:r>
            <a:rPr lang="en-US" sz="1600" dirty="0" err="1"/>
            <a:t>keselamatan</a:t>
          </a:r>
          <a:r>
            <a:rPr lang="en-US" sz="1600" dirty="0"/>
            <a:t>, </a:t>
          </a:r>
          <a:r>
            <a:rPr lang="en-US" sz="1600" dirty="0" err="1"/>
            <a:t>tiada</a:t>
          </a:r>
          <a:r>
            <a:rPr lang="en-US" sz="1600" dirty="0"/>
            <a:t> </a:t>
          </a:r>
          <a:r>
            <a:rPr lang="en-US" sz="1600" dirty="0" err="1"/>
            <a:t>sebarang</a:t>
          </a:r>
          <a:r>
            <a:rPr lang="en-US" sz="1600" dirty="0"/>
            <a:t> </a:t>
          </a:r>
          <a:r>
            <a:rPr lang="en-US" sz="1600" dirty="0" err="1"/>
            <a:t>maklumat</a:t>
          </a:r>
          <a:r>
            <a:rPr lang="en-US" sz="1600" dirty="0"/>
            <a:t> </a:t>
          </a:r>
          <a:r>
            <a:rPr lang="en-US" sz="1600" dirty="0" err="1"/>
            <a:t>dapat</a:t>
          </a:r>
          <a:r>
            <a:rPr lang="en-US" sz="1600" dirty="0"/>
            <a:t> </a:t>
          </a:r>
          <a:r>
            <a:rPr lang="en-US" sz="1600" dirty="0" err="1"/>
            <a:t>diakses</a:t>
          </a:r>
          <a:r>
            <a:rPr lang="en-US" sz="1600" dirty="0"/>
            <a:t>.</a:t>
          </a:r>
        </a:p>
      </dgm:t>
    </dgm:pt>
    <dgm:pt modelId="{6F7A2292-3364-40C8-9F25-0939D802133E}" type="parTrans" cxnId="{D672C539-D336-45B8-BEEA-8E9CC5D10B40}">
      <dgm:prSet/>
      <dgm:spPr/>
      <dgm:t>
        <a:bodyPr/>
        <a:lstStyle/>
        <a:p>
          <a:endParaRPr lang="en-US"/>
        </a:p>
      </dgm:t>
    </dgm:pt>
    <dgm:pt modelId="{B9CF17D1-CED1-4C85-A8F6-60A1B7545AD9}" type="sibTrans" cxnId="{D672C539-D336-45B8-BEEA-8E9CC5D10B40}">
      <dgm:prSet/>
      <dgm:spPr/>
      <dgm:t>
        <a:bodyPr/>
        <a:lstStyle/>
        <a:p>
          <a:endParaRPr lang="en-US"/>
        </a:p>
      </dgm:t>
    </dgm:pt>
    <dgm:pt modelId="{BE031E0F-6F62-497D-9D19-B04F60D60A0A}">
      <dgm:prSet phldrT="[Text]" custT="1"/>
      <dgm:spPr/>
      <dgm:t>
        <a:bodyPr/>
        <a:lstStyle/>
        <a:p>
          <a:pPr algn="just"/>
          <a:r>
            <a:rPr lang="en-US" sz="1600" dirty="0" err="1"/>
            <a:t>Ketua</a:t>
          </a:r>
          <a:r>
            <a:rPr lang="en-US" sz="1600" dirty="0"/>
            <a:t> </a:t>
          </a:r>
          <a:r>
            <a:rPr lang="en-US" sz="1600" dirty="0" err="1"/>
            <a:t>Jabatan</a:t>
          </a:r>
          <a:r>
            <a:rPr lang="en-US" sz="1600" dirty="0"/>
            <a:t> </a:t>
          </a:r>
          <a:r>
            <a:rPr lang="en-US" sz="1600" dirty="0" err="1"/>
            <a:t>atau</a:t>
          </a:r>
          <a:r>
            <a:rPr lang="en-US" sz="1600" dirty="0"/>
            <a:t> </a:t>
          </a:r>
          <a:r>
            <a:rPr lang="en-US" sz="1600" dirty="0" err="1"/>
            <a:t>Pegawai</a:t>
          </a:r>
          <a:r>
            <a:rPr lang="en-US" sz="1600" dirty="0"/>
            <a:t> </a:t>
          </a:r>
          <a:r>
            <a:rPr lang="en-US" sz="1600" dirty="0" err="1"/>
            <a:t>Aset</a:t>
          </a:r>
          <a:r>
            <a:rPr lang="en-US" sz="1600" dirty="0"/>
            <a:t> yang </a:t>
          </a:r>
          <a:r>
            <a:rPr lang="en-US" sz="1600" dirty="0" err="1"/>
            <a:t>melupuskan</a:t>
          </a:r>
          <a:r>
            <a:rPr lang="en-US" sz="1600" dirty="0"/>
            <a:t> </a:t>
          </a:r>
          <a:r>
            <a:rPr lang="en-US" sz="1600" dirty="0" err="1"/>
            <a:t>Aset</a:t>
          </a:r>
          <a:r>
            <a:rPr lang="en-US" sz="1600" dirty="0"/>
            <a:t> </a:t>
          </a:r>
          <a:r>
            <a:rPr lang="en-US" sz="1600" dirty="0" err="1"/>
            <a:t>Alih</a:t>
          </a:r>
          <a:r>
            <a:rPr lang="en-US" sz="1600" dirty="0"/>
            <a:t> </a:t>
          </a:r>
          <a:r>
            <a:rPr lang="en-US" sz="1600" dirty="0" err="1"/>
            <a:t>hendaklah</a:t>
          </a:r>
          <a:r>
            <a:rPr lang="en-US" sz="1600" dirty="0"/>
            <a:t> </a:t>
          </a:r>
          <a:r>
            <a:rPr lang="en-US" sz="1600" dirty="0" err="1"/>
            <a:t>melantik</a:t>
          </a:r>
          <a:r>
            <a:rPr lang="en-US" sz="1600" dirty="0"/>
            <a:t> 2 </a:t>
          </a:r>
          <a:r>
            <a:rPr lang="en-US" sz="1600" dirty="0" err="1"/>
            <a:t>pegawai</a:t>
          </a:r>
          <a:r>
            <a:rPr lang="en-US" sz="1600" dirty="0"/>
            <a:t> di </a:t>
          </a:r>
          <a:r>
            <a:rPr lang="en-US" sz="1600" dirty="0" err="1"/>
            <a:t>gred</a:t>
          </a:r>
          <a:r>
            <a:rPr lang="en-US" sz="1600" dirty="0"/>
            <a:t> yang </a:t>
          </a:r>
          <a:r>
            <a:rPr lang="en-US" sz="1600" dirty="0" err="1"/>
            <a:t>bersesuaian</a:t>
          </a:r>
          <a:r>
            <a:rPr lang="en-US" sz="1600" dirty="0"/>
            <a:t> </a:t>
          </a:r>
          <a:r>
            <a:rPr lang="en-US" sz="1600" dirty="0" err="1"/>
            <a:t>untuk</a:t>
          </a:r>
          <a:r>
            <a:rPr lang="en-US" sz="1600" dirty="0"/>
            <a:t> </a:t>
          </a:r>
          <a:r>
            <a:rPr lang="en-US" sz="1600" dirty="0" err="1"/>
            <a:t>menyaksikan</a:t>
          </a:r>
          <a:r>
            <a:rPr lang="en-US" sz="1600" dirty="0"/>
            <a:t> </a:t>
          </a:r>
          <a:r>
            <a:rPr lang="en-US" sz="1600" dirty="0" err="1"/>
            <a:t>bahawa</a:t>
          </a:r>
          <a:r>
            <a:rPr lang="en-US" sz="1600" dirty="0"/>
            <a:t> </a:t>
          </a:r>
          <a:r>
            <a:rPr lang="en-US" sz="1600" dirty="0" err="1"/>
            <a:t>aset</a:t>
          </a:r>
          <a:r>
            <a:rPr lang="en-US" sz="1600" dirty="0"/>
            <a:t> </a:t>
          </a:r>
          <a:r>
            <a:rPr lang="en-US" sz="1600" dirty="0" err="1"/>
            <a:t>tersebut</a:t>
          </a:r>
          <a:r>
            <a:rPr lang="en-US" sz="1600" dirty="0"/>
            <a:t> </a:t>
          </a:r>
          <a:r>
            <a:rPr lang="en-US" sz="1600" dirty="0" err="1"/>
            <a:t>telah</a:t>
          </a:r>
          <a:r>
            <a:rPr lang="en-US" sz="1600" dirty="0"/>
            <a:t> </a:t>
          </a:r>
          <a:r>
            <a:rPr lang="en-US" sz="1600" dirty="0" err="1"/>
            <a:t>dimusnahkan</a:t>
          </a:r>
          <a:r>
            <a:rPr lang="en-US" sz="1600" dirty="0"/>
            <a:t>.</a:t>
          </a:r>
        </a:p>
        <a:p>
          <a:pPr algn="just"/>
          <a:r>
            <a:rPr lang="en-US" sz="1600" dirty="0" err="1"/>
            <a:t>Sijil</a:t>
          </a:r>
          <a:r>
            <a:rPr lang="en-US" sz="1600" dirty="0"/>
            <a:t> </a:t>
          </a:r>
          <a:r>
            <a:rPr lang="en-US" sz="1600" dirty="0" err="1"/>
            <a:t>Penyaksian</a:t>
          </a:r>
          <a:r>
            <a:rPr lang="en-US" sz="1600" dirty="0"/>
            <a:t> </a:t>
          </a:r>
          <a:r>
            <a:rPr lang="en-US" sz="1600" dirty="0" err="1"/>
            <a:t>Pemusnahan</a:t>
          </a:r>
          <a:r>
            <a:rPr lang="en-US" sz="1600" dirty="0"/>
            <a:t> </a:t>
          </a:r>
          <a:r>
            <a:rPr lang="en-US" sz="1600" dirty="0" err="1"/>
            <a:t>Aset</a:t>
          </a:r>
          <a:r>
            <a:rPr lang="en-US" sz="1600" dirty="0"/>
            <a:t> </a:t>
          </a:r>
          <a:r>
            <a:rPr lang="en-US" sz="1600" dirty="0" err="1"/>
            <a:t>Alih</a:t>
          </a:r>
          <a:r>
            <a:rPr lang="en-US" sz="1600" dirty="0"/>
            <a:t> </a:t>
          </a:r>
          <a:r>
            <a:rPr lang="en-US" sz="1600" b="1" dirty="0" smtClean="0">
              <a:solidFill>
                <a:schemeClr val="tx2">
                  <a:lumMod val="75000"/>
                </a:schemeClr>
              </a:solidFill>
            </a:rPr>
            <a:t>KEW.PA-22</a:t>
          </a:r>
          <a:r>
            <a:rPr lang="en-US" sz="1600" dirty="0" smtClean="0"/>
            <a:t> </a:t>
          </a:r>
          <a:r>
            <a:rPr lang="en-US" sz="1600" dirty="0" err="1"/>
            <a:t>hendaklah</a:t>
          </a:r>
          <a:r>
            <a:rPr lang="en-US" sz="1600" dirty="0"/>
            <a:t> </a:t>
          </a:r>
          <a:r>
            <a:rPr lang="en-US" sz="1600" dirty="0" err="1"/>
            <a:t>disediakan</a:t>
          </a:r>
          <a:r>
            <a:rPr lang="en-US" sz="1600" dirty="0"/>
            <a:t> </a:t>
          </a:r>
          <a:r>
            <a:rPr lang="en-US" sz="1600" dirty="0" err="1"/>
            <a:t>apabila</a:t>
          </a:r>
          <a:r>
            <a:rPr lang="en-US" sz="1600" dirty="0"/>
            <a:t> </a:t>
          </a:r>
          <a:r>
            <a:rPr lang="en-US" sz="1600" dirty="0" err="1"/>
            <a:t>pemusnahan</a:t>
          </a:r>
          <a:r>
            <a:rPr lang="en-US" sz="1600" dirty="0"/>
            <a:t> </a:t>
          </a:r>
          <a:r>
            <a:rPr lang="en-US" sz="1600" dirty="0" err="1"/>
            <a:t>telah</a:t>
          </a:r>
          <a:r>
            <a:rPr lang="en-US" sz="1600" dirty="0"/>
            <a:t> </a:t>
          </a:r>
          <a:r>
            <a:rPr lang="en-US" sz="1600" dirty="0" err="1"/>
            <a:t>selesai</a:t>
          </a:r>
          <a:r>
            <a:rPr lang="en-US" sz="1600" dirty="0"/>
            <a:t> </a:t>
          </a:r>
          <a:r>
            <a:rPr lang="en-US" sz="1600" dirty="0" err="1"/>
            <a:t>dilaksanakan</a:t>
          </a:r>
          <a:r>
            <a:rPr lang="en-US" sz="1600" dirty="0"/>
            <a:t> </a:t>
          </a:r>
          <a:r>
            <a:rPr lang="en-US" sz="1600" dirty="0" err="1"/>
            <a:t>dan</a:t>
          </a:r>
          <a:r>
            <a:rPr lang="en-US" sz="1600" dirty="0"/>
            <a:t> </a:t>
          </a:r>
          <a:r>
            <a:rPr lang="en-US" sz="1600" dirty="0" err="1"/>
            <a:t>dikemukakan</a:t>
          </a:r>
          <a:r>
            <a:rPr lang="en-US" sz="1600" dirty="0"/>
            <a:t> </a:t>
          </a:r>
          <a:r>
            <a:rPr lang="en-US" sz="1600" dirty="0" err="1"/>
            <a:t>kepada</a:t>
          </a:r>
          <a:r>
            <a:rPr lang="en-US" sz="1600" dirty="0"/>
            <a:t> </a:t>
          </a:r>
          <a:r>
            <a:rPr lang="en-US" sz="1600" dirty="0" err="1"/>
            <a:t>Kuasa</a:t>
          </a:r>
          <a:r>
            <a:rPr lang="en-US" sz="1600" dirty="0"/>
            <a:t> </a:t>
          </a:r>
          <a:r>
            <a:rPr lang="en-US" sz="1600" dirty="0" err="1"/>
            <a:t>Melulus</a:t>
          </a:r>
          <a:r>
            <a:rPr lang="en-US" sz="1600" dirty="0"/>
            <a:t>.</a:t>
          </a:r>
        </a:p>
      </dgm:t>
    </dgm:pt>
    <dgm:pt modelId="{287A7F32-585E-4267-91F7-B7F9C60F0E85}" type="parTrans" cxnId="{29836562-7A17-45D5-B1E7-0812C7F05E21}">
      <dgm:prSet/>
      <dgm:spPr/>
      <dgm:t>
        <a:bodyPr/>
        <a:lstStyle/>
        <a:p>
          <a:endParaRPr lang="en-US"/>
        </a:p>
      </dgm:t>
    </dgm:pt>
    <dgm:pt modelId="{D389A084-6B37-4496-97DC-7E77113C0C68}" type="sibTrans" cxnId="{29836562-7A17-45D5-B1E7-0812C7F05E21}">
      <dgm:prSet/>
      <dgm:spPr/>
      <dgm:t>
        <a:bodyPr/>
        <a:lstStyle/>
        <a:p>
          <a:endParaRPr lang="en-US"/>
        </a:p>
      </dgm:t>
    </dgm:pt>
    <dgm:pt modelId="{EFBBE88C-83D4-40FE-9A89-482009B86B22}" type="pres">
      <dgm:prSet presAssocID="{6BE806CE-FD02-441D-8F42-5F8C01584BEE}" presName="compositeShape" presStyleCnt="0">
        <dgm:presLayoutVars>
          <dgm:dir/>
          <dgm:resizeHandles/>
        </dgm:presLayoutVars>
      </dgm:prSet>
      <dgm:spPr/>
    </dgm:pt>
    <dgm:pt modelId="{AF3E491B-9BD4-43B4-B25C-1C8993914450}" type="pres">
      <dgm:prSet presAssocID="{6BE806CE-FD02-441D-8F42-5F8C01584BEE}" presName="pyramid" presStyleLbl="node1" presStyleIdx="0" presStyleCnt="1" custLinFactNeighborX="14373"/>
      <dgm:spPr/>
    </dgm:pt>
    <dgm:pt modelId="{D109E48B-A779-4D0A-9C13-D9C6B5A2724A}" type="pres">
      <dgm:prSet presAssocID="{6BE806CE-FD02-441D-8F42-5F8C01584BEE}" presName="theList" presStyleCnt="0"/>
      <dgm:spPr/>
    </dgm:pt>
    <dgm:pt modelId="{B7251159-4F6A-4092-BD6B-E42AA6C3CD16}" type="pres">
      <dgm:prSet presAssocID="{B5D5D672-93E7-4C1E-9F83-679F1CFB1927}" presName="aNode" presStyleLbl="fgAcc1" presStyleIdx="0" presStyleCnt="2" custScaleX="208595" custScaleY="65927" custLinFactNeighborX="-53698" custLinFactNeighborY="-255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7EA25D-DC8D-4446-B3C5-4933E263A858}" type="pres">
      <dgm:prSet presAssocID="{B5D5D672-93E7-4C1E-9F83-679F1CFB1927}" presName="aSpace" presStyleCnt="0"/>
      <dgm:spPr/>
    </dgm:pt>
    <dgm:pt modelId="{C849899F-49AD-4F15-96B2-40F02261221C}" type="pres">
      <dgm:prSet presAssocID="{BE031E0F-6F62-497D-9D19-B04F60D60A0A}" presName="aNode" presStyleLbl="fgAcc1" presStyleIdx="1" presStyleCnt="2" custScaleX="210546" custScaleY="95929" custLinFactNeighborX="-12097" custLinFactNeighborY="699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055890-9678-4F7D-B37E-18C361DCE23A}" type="pres">
      <dgm:prSet presAssocID="{BE031E0F-6F62-497D-9D19-B04F60D60A0A}" presName="aSpace" presStyleCnt="0"/>
      <dgm:spPr/>
    </dgm:pt>
  </dgm:ptLst>
  <dgm:cxnLst>
    <dgm:cxn modelId="{29836562-7A17-45D5-B1E7-0812C7F05E21}" srcId="{6BE806CE-FD02-441D-8F42-5F8C01584BEE}" destId="{BE031E0F-6F62-497D-9D19-B04F60D60A0A}" srcOrd="1" destOrd="0" parTransId="{287A7F32-585E-4267-91F7-B7F9C60F0E85}" sibTransId="{D389A084-6B37-4496-97DC-7E77113C0C68}"/>
    <dgm:cxn modelId="{3D4AB140-9DFC-468D-93FD-D45F5FBA0C8D}" type="presOf" srcId="{B5D5D672-93E7-4C1E-9F83-679F1CFB1927}" destId="{B7251159-4F6A-4092-BD6B-E42AA6C3CD16}" srcOrd="0" destOrd="0" presId="urn:microsoft.com/office/officeart/2005/8/layout/pyramid2"/>
    <dgm:cxn modelId="{A125DF64-A76C-432C-AA8B-424C2C6B1230}" type="presOf" srcId="{6BE806CE-FD02-441D-8F42-5F8C01584BEE}" destId="{EFBBE88C-83D4-40FE-9A89-482009B86B22}" srcOrd="0" destOrd="0" presId="urn:microsoft.com/office/officeart/2005/8/layout/pyramid2"/>
    <dgm:cxn modelId="{4A8E0BD4-9E23-4238-B766-AC467800AF1A}" type="presOf" srcId="{BE031E0F-6F62-497D-9D19-B04F60D60A0A}" destId="{C849899F-49AD-4F15-96B2-40F02261221C}" srcOrd="0" destOrd="0" presId="urn:microsoft.com/office/officeart/2005/8/layout/pyramid2"/>
    <dgm:cxn modelId="{D672C539-D336-45B8-BEEA-8E9CC5D10B40}" srcId="{6BE806CE-FD02-441D-8F42-5F8C01584BEE}" destId="{B5D5D672-93E7-4C1E-9F83-679F1CFB1927}" srcOrd="0" destOrd="0" parTransId="{6F7A2292-3364-40C8-9F25-0939D802133E}" sibTransId="{B9CF17D1-CED1-4C85-A8F6-60A1B7545AD9}"/>
    <dgm:cxn modelId="{46713F0C-5612-46B1-B493-D6755FCD31E5}" type="presParOf" srcId="{EFBBE88C-83D4-40FE-9A89-482009B86B22}" destId="{AF3E491B-9BD4-43B4-B25C-1C8993914450}" srcOrd="0" destOrd="0" presId="urn:microsoft.com/office/officeart/2005/8/layout/pyramid2"/>
    <dgm:cxn modelId="{054EEF24-5D8B-48E6-BE22-4B82F827A908}" type="presParOf" srcId="{EFBBE88C-83D4-40FE-9A89-482009B86B22}" destId="{D109E48B-A779-4D0A-9C13-D9C6B5A2724A}" srcOrd="1" destOrd="0" presId="urn:microsoft.com/office/officeart/2005/8/layout/pyramid2"/>
    <dgm:cxn modelId="{D5DE5DF0-BE15-45E8-BD23-E9776EAAF19F}" type="presParOf" srcId="{D109E48B-A779-4D0A-9C13-D9C6B5A2724A}" destId="{B7251159-4F6A-4092-BD6B-E42AA6C3CD16}" srcOrd="0" destOrd="0" presId="urn:microsoft.com/office/officeart/2005/8/layout/pyramid2"/>
    <dgm:cxn modelId="{38FB2BA7-1710-49E1-BA53-EDF323AC4FA6}" type="presParOf" srcId="{D109E48B-A779-4D0A-9C13-D9C6B5A2724A}" destId="{227EA25D-DC8D-4446-B3C5-4933E263A858}" srcOrd="1" destOrd="0" presId="urn:microsoft.com/office/officeart/2005/8/layout/pyramid2"/>
    <dgm:cxn modelId="{8B5B6E0F-DCE0-42AF-B477-F7E896847608}" type="presParOf" srcId="{D109E48B-A779-4D0A-9C13-D9C6B5A2724A}" destId="{C849899F-49AD-4F15-96B2-40F02261221C}" srcOrd="2" destOrd="0" presId="urn:microsoft.com/office/officeart/2005/8/layout/pyramid2"/>
    <dgm:cxn modelId="{E34E0D8E-857A-4BCF-A5F9-041DB2CF8662}" type="presParOf" srcId="{D109E48B-A779-4D0A-9C13-D9C6B5A2724A}" destId="{D7055890-9678-4F7D-B37E-18C361DCE23A}" srcOrd="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8.xml><?xml version="1.0" encoding="utf-8"?>
<dgm:dataModel xmlns:dgm="http://schemas.openxmlformats.org/drawingml/2006/diagram" xmlns:a="http://schemas.openxmlformats.org/drawingml/2006/main">
  <dgm:ptLst>
    <dgm:pt modelId="{50413AF7-21EB-4A6A-85C6-A1E6B2B14C97}" type="doc">
      <dgm:prSet loTypeId="urn:microsoft.com/office/officeart/2005/8/layout/pyramid2" loCatId="list" qsTypeId="urn:microsoft.com/office/officeart/2005/8/quickstyle/simple1" qsCatId="simple" csTypeId="urn:microsoft.com/office/officeart/2005/8/colors/accent3_4" csCatId="accent3" phldr="1"/>
      <dgm:spPr/>
    </dgm:pt>
    <dgm:pt modelId="{FF64FC87-24FC-4B47-B973-D511C9FC4378}" type="pres">
      <dgm:prSet presAssocID="{50413AF7-21EB-4A6A-85C6-A1E6B2B14C97}" presName="compositeShape" presStyleCnt="0">
        <dgm:presLayoutVars>
          <dgm:dir/>
          <dgm:resizeHandles/>
        </dgm:presLayoutVars>
      </dgm:prSet>
      <dgm:spPr/>
    </dgm:pt>
  </dgm:ptLst>
  <dgm:cxnLst>
    <dgm:cxn modelId="{59503E10-8546-4AFB-8982-08E8E81AAE3D}" type="presOf" srcId="{50413AF7-21EB-4A6A-85C6-A1E6B2B14C97}" destId="{FF64FC87-24FC-4B47-B973-D511C9FC4378}" srcOrd="0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9.xml><?xml version="1.0" encoding="utf-8"?>
<dgm:dataModel xmlns:dgm="http://schemas.openxmlformats.org/drawingml/2006/diagram" xmlns:a="http://schemas.openxmlformats.org/drawingml/2006/main">
  <dgm:ptLst>
    <dgm:pt modelId="{50413AF7-21EB-4A6A-85C6-A1E6B2B14C97}" type="doc">
      <dgm:prSet loTypeId="urn:microsoft.com/office/officeart/2005/8/layout/pyramid2" loCatId="list" qsTypeId="urn:microsoft.com/office/officeart/2005/8/quickstyle/simple1" qsCatId="simple" csTypeId="urn:microsoft.com/office/officeart/2005/8/colors/accent3_4" csCatId="accent3" phldr="1"/>
      <dgm:spPr/>
    </dgm:pt>
    <dgm:pt modelId="{FF64FC87-24FC-4B47-B973-D511C9FC4378}" type="pres">
      <dgm:prSet presAssocID="{50413AF7-21EB-4A6A-85C6-A1E6B2B14C97}" presName="compositeShape" presStyleCnt="0">
        <dgm:presLayoutVars>
          <dgm:dir/>
          <dgm:resizeHandles/>
        </dgm:presLayoutVars>
      </dgm:prSet>
      <dgm:spPr/>
    </dgm:pt>
  </dgm:ptLst>
  <dgm:cxnLst>
    <dgm:cxn modelId="{59503E10-8546-4AFB-8982-08E8E81AAE3D}" type="presOf" srcId="{50413AF7-21EB-4A6A-85C6-A1E6B2B14C97}" destId="{FF64FC87-24FC-4B47-B973-D511C9FC4378}" srcOrd="0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0413AF7-21EB-4A6A-85C6-A1E6B2B14C97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36FCF4B6-DFFE-40BD-ACA9-8742D2422A92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en-US" sz="1400" dirty="0" err="1"/>
            <a:t>Pelantikan</a:t>
          </a:r>
          <a:r>
            <a:rPr lang="en-US" sz="1400" dirty="0"/>
            <a:t> Ahli </a:t>
          </a:r>
          <a:r>
            <a:rPr lang="en-US" sz="1400" dirty="0" err="1"/>
            <a:t>Jawatankuasa</a:t>
          </a:r>
          <a:r>
            <a:rPr lang="en-US" sz="1400" dirty="0"/>
            <a:t> </a:t>
          </a:r>
          <a:r>
            <a:rPr lang="en-US" sz="1400" dirty="0" err="1"/>
            <a:t>Penilaian</a:t>
          </a:r>
          <a:r>
            <a:rPr lang="en-US" sz="1400" dirty="0"/>
            <a:t> Tender </a:t>
          </a:r>
          <a:r>
            <a:rPr lang="en-US" sz="1400" dirty="0" err="1"/>
            <a:t>hendaklah</a:t>
          </a:r>
          <a:r>
            <a:rPr lang="en-US" sz="1400" dirty="0"/>
            <a:t> </a:t>
          </a:r>
          <a:r>
            <a:rPr lang="en-US" sz="1400" dirty="0" err="1"/>
            <a:t>dibuat</a:t>
          </a:r>
          <a:r>
            <a:rPr lang="en-US" sz="1400" dirty="0"/>
            <a:t> </a:t>
          </a:r>
          <a:r>
            <a:rPr lang="en-US" sz="1400" dirty="0" err="1"/>
            <a:t>secara</a:t>
          </a:r>
          <a:r>
            <a:rPr lang="en-US" sz="1400" dirty="0"/>
            <a:t> </a:t>
          </a:r>
          <a:r>
            <a:rPr lang="en-US" sz="1400" dirty="0" err="1"/>
            <a:t>bertulis</a:t>
          </a:r>
          <a:r>
            <a:rPr lang="en-US" sz="1400" dirty="0"/>
            <a:t> </a:t>
          </a:r>
          <a:r>
            <a:rPr lang="en-US" sz="1400" dirty="0" err="1"/>
            <a:t>oleh</a:t>
          </a:r>
          <a:r>
            <a:rPr lang="en-US" sz="1400" dirty="0"/>
            <a:t> </a:t>
          </a:r>
          <a:r>
            <a:rPr lang="en-US" sz="1400" dirty="0" err="1"/>
            <a:t>Ketua</a:t>
          </a:r>
          <a:r>
            <a:rPr lang="en-US" sz="1400" dirty="0"/>
            <a:t> </a:t>
          </a:r>
          <a:r>
            <a:rPr lang="en-US" sz="1400" dirty="0" err="1"/>
            <a:t>Jabatan</a:t>
          </a:r>
          <a:r>
            <a:rPr lang="en-US" sz="1400" dirty="0"/>
            <a:t>/</a:t>
          </a:r>
          <a:r>
            <a:rPr lang="en-US" sz="1400" dirty="0" err="1"/>
            <a:t>Bahagian</a:t>
          </a:r>
          <a:r>
            <a:rPr lang="en-US" sz="1400" dirty="0"/>
            <a:t> yang </a:t>
          </a:r>
          <a:r>
            <a:rPr lang="en-US" sz="1400" dirty="0" err="1"/>
            <a:t>menguruskan</a:t>
          </a:r>
          <a:r>
            <a:rPr lang="en-US" sz="1400" dirty="0"/>
            <a:t> tender.</a:t>
          </a:r>
        </a:p>
      </dgm:t>
    </dgm:pt>
    <dgm:pt modelId="{41800B2E-D5C9-4747-9479-6C650EF72170}" type="parTrans" cxnId="{13B01EEA-BF8F-4706-B166-A05BE4A00455}">
      <dgm:prSet/>
      <dgm:spPr/>
      <dgm:t>
        <a:bodyPr/>
        <a:lstStyle/>
        <a:p>
          <a:endParaRPr lang="en-US"/>
        </a:p>
      </dgm:t>
    </dgm:pt>
    <dgm:pt modelId="{50F00729-BDFF-4608-B314-8245B7E09E99}" type="sibTrans" cxnId="{13B01EEA-BF8F-4706-B166-A05BE4A00455}">
      <dgm:prSet/>
      <dgm:spPr/>
      <dgm:t>
        <a:bodyPr/>
        <a:lstStyle/>
        <a:p>
          <a:endParaRPr lang="en-US"/>
        </a:p>
      </dgm:t>
    </dgm:pt>
    <dgm:pt modelId="{921F02FE-A006-4A51-9149-9636E9C4E053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en-US" sz="1400" dirty="0" err="1"/>
            <a:t>Jawatankuasa</a:t>
          </a:r>
          <a:r>
            <a:rPr lang="en-US" sz="1400" dirty="0"/>
            <a:t> </a:t>
          </a:r>
          <a:r>
            <a:rPr lang="en-US" sz="1400" dirty="0" err="1"/>
            <a:t>Penilaian</a:t>
          </a:r>
          <a:r>
            <a:rPr lang="en-US" sz="1400" dirty="0"/>
            <a:t> Tender </a:t>
          </a:r>
          <a:r>
            <a:rPr lang="en-US" sz="1400" dirty="0" err="1"/>
            <a:t>hendaklah</a:t>
          </a:r>
          <a:r>
            <a:rPr lang="en-US" sz="1400" dirty="0"/>
            <a:t> </a:t>
          </a:r>
          <a:r>
            <a:rPr lang="en-US" sz="1400" dirty="0" err="1"/>
            <a:t>dianggotai</a:t>
          </a:r>
          <a:r>
            <a:rPr lang="en-US" sz="1400" dirty="0"/>
            <a:t> </a:t>
          </a:r>
          <a:r>
            <a:rPr lang="en-US" sz="1400" dirty="0" err="1"/>
            <a:t>sekurang-kurangnya</a:t>
          </a:r>
          <a:r>
            <a:rPr lang="en-US" sz="1400" dirty="0"/>
            <a:t> 2 orang </a:t>
          </a:r>
          <a:r>
            <a:rPr lang="en-US" sz="1400" dirty="0" err="1"/>
            <a:t>pegawai</a:t>
          </a:r>
          <a:r>
            <a:rPr lang="en-US" sz="1400" dirty="0"/>
            <a:t> di mana </a:t>
          </a:r>
          <a:r>
            <a:rPr lang="en-US" sz="1400" dirty="0" err="1"/>
            <a:t>salah</a:t>
          </a:r>
          <a:r>
            <a:rPr lang="en-US" sz="1400" dirty="0"/>
            <a:t> </a:t>
          </a:r>
          <a:r>
            <a:rPr lang="en-US" sz="1400" dirty="0" err="1"/>
            <a:t>seorang</a:t>
          </a:r>
          <a:r>
            <a:rPr lang="en-US" sz="1400" dirty="0"/>
            <a:t> </a:t>
          </a:r>
          <a:r>
            <a:rPr lang="en-US" sz="1400" dirty="0" err="1"/>
            <a:t>daripadanya</a:t>
          </a:r>
          <a:r>
            <a:rPr lang="en-US" sz="1400" dirty="0"/>
            <a:t> </a:t>
          </a:r>
          <a:r>
            <a:rPr lang="en-US" sz="1400" dirty="0" err="1"/>
            <a:t>hendaklah</a:t>
          </a:r>
          <a:r>
            <a:rPr lang="en-US" sz="1400" dirty="0"/>
            <a:t> </a:t>
          </a:r>
          <a:r>
            <a:rPr lang="en-US" sz="1400" dirty="0" err="1"/>
            <a:t>terdiri</a:t>
          </a:r>
          <a:r>
            <a:rPr lang="en-US" sz="1400" dirty="0"/>
            <a:t> </a:t>
          </a:r>
          <a:r>
            <a:rPr lang="en-US" sz="1400" dirty="0" err="1"/>
            <a:t>daripada</a:t>
          </a:r>
          <a:r>
            <a:rPr lang="en-US" sz="1400" dirty="0"/>
            <a:t> Kumpulan </a:t>
          </a:r>
          <a:r>
            <a:rPr lang="en-US" sz="1400" dirty="0" err="1"/>
            <a:t>Pengurusan</a:t>
          </a:r>
          <a:r>
            <a:rPr lang="en-US" sz="1400" dirty="0"/>
            <a:t> </a:t>
          </a:r>
          <a:r>
            <a:rPr lang="en-US" sz="1400" dirty="0" err="1"/>
            <a:t>dan</a:t>
          </a:r>
          <a:r>
            <a:rPr lang="en-US" sz="1400" dirty="0"/>
            <a:t> </a:t>
          </a:r>
          <a:r>
            <a:rPr lang="en-US" sz="1400" dirty="0" err="1"/>
            <a:t>Profesional</a:t>
          </a:r>
          <a:r>
            <a:rPr lang="en-US" sz="1400" dirty="0"/>
            <a:t> </a:t>
          </a:r>
          <a:r>
            <a:rPr lang="en-US" sz="1400" dirty="0" err="1"/>
            <a:t>atau</a:t>
          </a:r>
          <a:r>
            <a:rPr lang="en-US" sz="1400" dirty="0"/>
            <a:t> </a:t>
          </a:r>
          <a:r>
            <a:rPr lang="en-US" sz="1400" dirty="0" err="1"/>
            <a:t>setaraf</a:t>
          </a:r>
          <a:r>
            <a:rPr lang="en-US" sz="1400" dirty="0"/>
            <a:t>.</a:t>
          </a:r>
        </a:p>
      </dgm:t>
    </dgm:pt>
    <dgm:pt modelId="{CB37D5FB-44FF-4098-85B7-215B0EC8EE67}" type="parTrans" cxnId="{60671B0E-DB1F-4C3F-8343-C7F76E0F1102}">
      <dgm:prSet/>
      <dgm:spPr/>
      <dgm:t>
        <a:bodyPr/>
        <a:lstStyle/>
        <a:p>
          <a:endParaRPr lang="en-US"/>
        </a:p>
      </dgm:t>
    </dgm:pt>
    <dgm:pt modelId="{5DDD9AA5-0CC4-4C26-99FA-632BEA88AE17}" type="sibTrans" cxnId="{60671B0E-DB1F-4C3F-8343-C7F76E0F1102}">
      <dgm:prSet/>
      <dgm:spPr/>
      <dgm:t>
        <a:bodyPr/>
        <a:lstStyle/>
        <a:p>
          <a:endParaRPr lang="en-US"/>
        </a:p>
      </dgm:t>
    </dgm:pt>
    <dgm:pt modelId="{57D8EF2E-E8BD-401F-B9DF-9860FEA1052D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en-US" sz="1400" dirty="0"/>
            <a:t>Proses </a:t>
          </a:r>
          <a:r>
            <a:rPr lang="en-US" sz="1400" dirty="0" err="1"/>
            <a:t>penilaian</a:t>
          </a:r>
          <a:r>
            <a:rPr lang="en-US" sz="1400" dirty="0"/>
            <a:t> tender </a:t>
          </a:r>
          <a:r>
            <a:rPr lang="en-US" sz="1400" dirty="0" err="1"/>
            <a:t>hendaklah</a:t>
          </a:r>
          <a:r>
            <a:rPr lang="en-US" sz="1400" dirty="0"/>
            <a:t> </a:t>
          </a:r>
          <a:r>
            <a:rPr lang="en-US" sz="1400" dirty="0" err="1"/>
            <a:t>disiapkan</a:t>
          </a:r>
          <a:r>
            <a:rPr lang="en-US" sz="1400" dirty="0"/>
            <a:t> </a:t>
          </a:r>
          <a:r>
            <a:rPr lang="en-US" sz="1400" dirty="0" err="1"/>
            <a:t>dan</a:t>
          </a:r>
          <a:r>
            <a:rPr lang="en-US" sz="1400" dirty="0"/>
            <a:t> </a:t>
          </a:r>
          <a:r>
            <a:rPr lang="en-US" sz="1400" dirty="0" err="1"/>
            <a:t>dilaksanakan</a:t>
          </a:r>
          <a:r>
            <a:rPr lang="en-US" sz="1400" dirty="0"/>
            <a:t> </a:t>
          </a:r>
          <a:r>
            <a:rPr lang="en-US" sz="1400" dirty="0" err="1"/>
            <a:t>seboleh-bolehnya</a:t>
          </a:r>
          <a:r>
            <a:rPr lang="en-US" sz="1400" dirty="0"/>
            <a:t> </a:t>
          </a:r>
          <a:r>
            <a:rPr lang="en-US" sz="1400" dirty="0" err="1"/>
            <a:t>tidak</a:t>
          </a:r>
          <a:r>
            <a:rPr lang="en-US" sz="1400" dirty="0"/>
            <a:t> </a:t>
          </a:r>
          <a:r>
            <a:rPr lang="en-US" sz="1400" dirty="0" err="1"/>
            <a:t>melebihi</a:t>
          </a:r>
          <a:r>
            <a:rPr lang="en-US" sz="1400" dirty="0"/>
            <a:t> </a:t>
          </a:r>
          <a:r>
            <a:rPr lang="en-US" sz="1400" dirty="0" err="1"/>
            <a:t>tempoh</a:t>
          </a:r>
          <a:r>
            <a:rPr lang="en-US" sz="1400" dirty="0"/>
            <a:t> 30 </a:t>
          </a:r>
          <a:r>
            <a:rPr lang="en-US" sz="1400" dirty="0" err="1"/>
            <a:t>hari</a:t>
          </a:r>
          <a:r>
            <a:rPr lang="en-US" sz="1400" dirty="0"/>
            <a:t> </a:t>
          </a:r>
          <a:r>
            <a:rPr lang="en-US" sz="1400" dirty="0" err="1"/>
            <a:t>dari</a:t>
          </a:r>
          <a:r>
            <a:rPr lang="en-US" sz="1400" dirty="0"/>
            <a:t> </a:t>
          </a:r>
          <a:r>
            <a:rPr lang="en-US" sz="1400" dirty="0" err="1"/>
            <a:t>tarikh</a:t>
          </a:r>
          <a:r>
            <a:rPr lang="en-US" sz="1400" dirty="0"/>
            <a:t> </a:t>
          </a:r>
          <a:r>
            <a:rPr lang="en-US" sz="1400" dirty="0" err="1"/>
            <a:t>penilaian</a:t>
          </a:r>
          <a:r>
            <a:rPr lang="en-US" sz="1400" dirty="0"/>
            <a:t> tender </a:t>
          </a:r>
          <a:r>
            <a:rPr lang="en-US" sz="1400" dirty="0" err="1"/>
            <a:t>dikemukakan</a:t>
          </a:r>
          <a:r>
            <a:rPr lang="en-US" sz="1400" dirty="0"/>
            <a:t> </a:t>
          </a:r>
          <a:r>
            <a:rPr lang="en-US" sz="1400" dirty="0" err="1"/>
            <a:t>kepada</a:t>
          </a:r>
          <a:r>
            <a:rPr lang="en-US" sz="1400" dirty="0"/>
            <a:t> </a:t>
          </a:r>
          <a:r>
            <a:rPr lang="en-US" sz="1400" dirty="0" err="1"/>
            <a:t>Jawatankuasa</a:t>
          </a:r>
          <a:r>
            <a:rPr lang="en-US" sz="1400" dirty="0"/>
            <a:t> </a:t>
          </a:r>
          <a:r>
            <a:rPr lang="en-US" sz="1400" dirty="0" err="1"/>
            <a:t>Penilaian</a:t>
          </a:r>
          <a:r>
            <a:rPr lang="en-US" sz="1400" dirty="0"/>
            <a:t>.</a:t>
          </a:r>
        </a:p>
      </dgm:t>
    </dgm:pt>
    <dgm:pt modelId="{5FA8CBFD-F383-462A-B90D-5CB0A37BDB5F}" type="parTrans" cxnId="{C8DE6E4C-E1F8-4BC7-B5FF-13A20095A9FC}">
      <dgm:prSet/>
      <dgm:spPr/>
      <dgm:t>
        <a:bodyPr/>
        <a:lstStyle/>
        <a:p>
          <a:endParaRPr lang="en-US"/>
        </a:p>
      </dgm:t>
    </dgm:pt>
    <dgm:pt modelId="{47AACDA1-C89A-4822-A028-ADEBCE02C57D}" type="sibTrans" cxnId="{C8DE6E4C-E1F8-4BC7-B5FF-13A20095A9FC}">
      <dgm:prSet/>
      <dgm:spPr/>
      <dgm:t>
        <a:bodyPr/>
        <a:lstStyle/>
        <a:p>
          <a:endParaRPr lang="en-US"/>
        </a:p>
      </dgm:t>
    </dgm:pt>
    <dgm:pt modelId="{BC5E583F-5E4A-4F7E-A2D1-314619D7D2BE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en-US" sz="1400" dirty="0" err="1"/>
            <a:t>Laporan</a:t>
          </a:r>
          <a:r>
            <a:rPr lang="en-US" sz="1400" dirty="0"/>
            <a:t> </a:t>
          </a:r>
          <a:r>
            <a:rPr lang="en-US" sz="1400" dirty="0" err="1"/>
            <a:t>Penilaian</a:t>
          </a:r>
          <a:r>
            <a:rPr lang="en-US" sz="1400" dirty="0"/>
            <a:t> </a:t>
          </a:r>
          <a:r>
            <a:rPr lang="en-US" sz="1400" dirty="0" err="1"/>
            <a:t>hendaklah</a:t>
          </a:r>
          <a:r>
            <a:rPr lang="en-US" sz="1400" dirty="0"/>
            <a:t> </a:t>
          </a:r>
          <a:r>
            <a:rPr lang="en-US" sz="1400" dirty="0" err="1"/>
            <a:t>ditandatangani</a:t>
          </a:r>
          <a:r>
            <a:rPr lang="en-US" sz="1400" dirty="0"/>
            <a:t> </a:t>
          </a:r>
          <a:r>
            <a:rPr lang="en-US" sz="1400" dirty="0" err="1"/>
            <a:t>oleh</a:t>
          </a:r>
          <a:r>
            <a:rPr lang="en-US" sz="1400" dirty="0"/>
            <a:t> </a:t>
          </a:r>
          <a:r>
            <a:rPr lang="en-US" sz="1400" dirty="0" err="1"/>
            <a:t>semua</a:t>
          </a:r>
          <a:r>
            <a:rPr lang="en-US" sz="1400" dirty="0"/>
            <a:t> Ahli </a:t>
          </a:r>
          <a:r>
            <a:rPr lang="en-US" sz="1400" dirty="0" err="1"/>
            <a:t>Jawatankuasa</a:t>
          </a:r>
          <a:r>
            <a:rPr lang="en-US" sz="1400" dirty="0"/>
            <a:t>.</a:t>
          </a:r>
        </a:p>
      </dgm:t>
    </dgm:pt>
    <dgm:pt modelId="{2D26B75B-ACB2-4452-A098-D02A7336BFCF}" type="parTrans" cxnId="{D605E3F9-5B3A-4D74-B6FB-720FE115CD6A}">
      <dgm:prSet/>
      <dgm:spPr/>
      <dgm:t>
        <a:bodyPr/>
        <a:lstStyle/>
        <a:p>
          <a:endParaRPr lang="en-US"/>
        </a:p>
      </dgm:t>
    </dgm:pt>
    <dgm:pt modelId="{E9AF3F86-99B8-4D2E-A364-DEF42C7D4CF9}" type="sibTrans" cxnId="{D605E3F9-5B3A-4D74-B6FB-720FE115CD6A}">
      <dgm:prSet/>
      <dgm:spPr/>
      <dgm:t>
        <a:bodyPr/>
        <a:lstStyle/>
        <a:p>
          <a:endParaRPr lang="en-US"/>
        </a:p>
      </dgm:t>
    </dgm:pt>
    <dgm:pt modelId="{FF64FC87-24FC-4B47-B973-D511C9FC4378}" type="pres">
      <dgm:prSet presAssocID="{50413AF7-21EB-4A6A-85C6-A1E6B2B14C97}" presName="compositeShape" presStyleCnt="0">
        <dgm:presLayoutVars>
          <dgm:dir/>
          <dgm:resizeHandles/>
        </dgm:presLayoutVars>
      </dgm:prSet>
      <dgm:spPr/>
    </dgm:pt>
    <dgm:pt modelId="{DB80B33D-6E12-4B88-8560-422F814FADBC}" type="pres">
      <dgm:prSet presAssocID="{50413AF7-21EB-4A6A-85C6-A1E6B2B14C97}" presName="pyramid" presStyleLbl="node1" presStyleIdx="0" presStyleCnt="1" custLinFactNeighborX="26731"/>
      <dgm:spPr>
        <a:solidFill>
          <a:schemeClr val="tx1">
            <a:lumMod val="50000"/>
            <a:lumOff val="50000"/>
          </a:schemeClr>
        </a:solidFill>
      </dgm:spPr>
    </dgm:pt>
    <dgm:pt modelId="{640B36D5-E971-4699-AB1C-4541C060605F}" type="pres">
      <dgm:prSet presAssocID="{50413AF7-21EB-4A6A-85C6-A1E6B2B14C97}" presName="theList" presStyleCnt="0"/>
      <dgm:spPr/>
    </dgm:pt>
    <dgm:pt modelId="{E46A6187-E2AC-4535-B5C3-4F2393341C4E}" type="pres">
      <dgm:prSet presAssocID="{36FCF4B6-DFFE-40BD-ACA9-8742D2422A92}" presName="aNode" presStyleLbl="fgAcc1" presStyleIdx="0" presStyleCnt="4" custScaleX="249442" custScaleY="81505" custLinFactNeighborX="-10919" custLinFactNeighborY="71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51FB45-5EB8-4B26-BBE1-C07F689A8DCA}" type="pres">
      <dgm:prSet presAssocID="{36FCF4B6-DFFE-40BD-ACA9-8742D2422A92}" presName="aSpace" presStyleCnt="0"/>
      <dgm:spPr/>
    </dgm:pt>
    <dgm:pt modelId="{22EB2087-BDFF-4729-A43C-D3008CA14413}" type="pres">
      <dgm:prSet presAssocID="{921F02FE-A006-4A51-9149-9636E9C4E053}" presName="aNode" presStyleLbl="fgAcc1" presStyleIdx="1" presStyleCnt="4" custScaleX="248963" custScaleY="101703" custLinFactNeighborX="-17350" custLinFactNeighborY="-21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80D6C5-AC7E-4EBD-B54A-CB62CD15A780}" type="pres">
      <dgm:prSet presAssocID="{921F02FE-A006-4A51-9149-9636E9C4E053}" presName="aSpace" presStyleCnt="0"/>
      <dgm:spPr/>
    </dgm:pt>
    <dgm:pt modelId="{791EC44D-30FA-4C31-B667-9A93E2768088}" type="pres">
      <dgm:prSet presAssocID="{57D8EF2E-E8BD-401F-B9DF-9860FEA1052D}" presName="aNode" presStyleLbl="fgAcc1" presStyleIdx="2" presStyleCnt="4" custScaleX="247837" custLinFactNeighborX="-15096" custLinFactNeighborY="-434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86D5B9-3946-464D-B436-753F6070A757}" type="pres">
      <dgm:prSet presAssocID="{57D8EF2E-E8BD-401F-B9DF-9860FEA1052D}" presName="aSpace" presStyleCnt="0"/>
      <dgm:spPr/>
    </dgm:pt>
    <dgm:pt modelId="{DE91251B-894A-40A5-9EB6-5A5B3965C85C}" type="pres">
      <dgm:prSet presAssocID="{BC5E583F-5E4A-4F7E-A2D1-314619D7D2BE}" presName="aNode" presStyleLbl="fgAcc1" presStyleIdx="3" presStyleCnt="4" custScaleX="245222" custLinFactNeighborX="-15096" custLinFactNeighborY="-434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DC50FE-0348-4A90-93EB-F38A2B966016}" type="pres">
      <dgm:prSet presAssocID="{BC5E583F-5E4A-4F7E-A2D1-314619D7D2BE}" presName="aSpace" presStyleCnt="0"/>
      <dgm:spPr/>
    </dgm:pt>
  </dgm:ptLst>
  <dgm:cxnLst>
    <dgm:cxn modelId="{C8DE6E4C-E1F8-4BC7-B5FF-13A20095A9FC}" srcId="{50413AF7-21EB-4A6A-85C6-A1E6B2B14C97}" destId="{57D8EF2E-E8BD-401F-B9DF-9860FEA1052D}" srcOrd="2" destOrd="0" parTransId="{5FA8CBFD-F383-462A-B90D-5CB0A37BDB5F}" sibTransId="{47AACDA1-C89A-4822-A028-ADEBCE02C57D}"/>
    <dgm:cxn modelId="{97DA9CBA-0ABC-4F94-A89D-0D1333ADCADC}" type="presOf" srcId="{57D8EF2E-E8BD-401F-B9DF-9860FEA1052D}" destId="{791EC44D-30FA-4C31-B667-9A93E2768088}" srcOrd="0" destOrd="0" presId="urn:microsoft.com/office/officeart/2005/8/layout/pyramid2"/>
    <dgm:cxn modelId="{933F8A36-F5A3-4F53-B8B8-025086ACF886}" type="presOf" srcId="{BC5E583F-5E4A-4F7E-A2D1-314619D7D2BE}" destId="{DE91251B-894A-40A5-9EB6-5A5B3965C85C}" srcOrd="0" destOrd="0" presId="urn:microsoft.com/office/officeart/2005/8/layout/pyramid2"/>
    <dgm:cxn modelId="{EE74990F-0267-4543-A7D2-374C6245DEC1}" type="presOf" srcId="{921F02FE-A006-4A51-9149-9636E9C4E053}" destId="{22EB2087-BDFF-4729-A43C-D3008CA14413}" srcOrd="0" destOrd="0" presId="urn:microsoft.com/office/officeart/2005/8/layout/pyramid2"/>
    <dgm:cxn modelId="{0556ACCA-EA7B-4F01-88B9-94C90B8514DD}" type="presOf" srcId="{50413AF7-21EB-4A6A-85C6-A1E6B2B14C97}" destId="{FF64FC87-24FC-4B47-B973-D511C9FC4378}" srcOrd="0" destOrd="0" presId="urn:microsoft.com/office/officeart/2005/8/layout/pyramid2"/>
    <dgm:cxn modelId="{60671B0E-DB1F-4C3F-8343-C7F76E0F1102}" srcId="{50413AF7-21EB-4A6A-85C6-A1E6B2B14C97}" destId="{921F02FE-A006-4A51-9149-9636E9C4E053}" srcOrd="1" destOrd="0" parTransId="{CB37D5FB-44FF-4098-85B7-215B0EC8EE67}" sibTransId="{5DDD9AA5-0CC4-4C26-99FA-632BEA88AE17}"/>
    <dgm:cxn modelId="{D605E3F9-5B3A-4D74-B6FB-720FE115CD6A}" srcId="{50413AF7-21EB-4A6A-85C6-A1E6B2B14C97}" destId="{BC5E583F-5E4A-4F7E-A2D1-314619D7D2BE}" srcOrd="3" destOrd="0" parTransId="{2D26B75B-ACB2-4452-A098-D02A7336BFCF}" sibTransId="{E9AF3F86-99B8-4D2E-A364-DEF42C7D4CF9}"/>
    <dgm:cxn modelId="{2D502542-0371-40FC-B1A0-3E81FED6E8F4}" type="presOf" srcId="{36FCF4B6-DFFE-40BD-ACA9-8742D2422A92}" destId="{E46A6187-E2AC-4535-B5C3-4F2393341C4E}" srcOrd="0" destOrd="0" presId="urn:microsoft.com/office/officeart/2005/8/layout/pyramid2"/>
    <dgm:cxn modelId="{13B01EEA-BF8F-4706-B166-A05BE4A00455}" srcId="{50413AF7-21EB-4A6A-85C6-A1E6B2B14C97}" destId="{36FCF4B6-DFFE-40BD-ACA9-8742D2422A92}" srcOrd="0" destOrd="0" parTransId="{41800B2E-D5C9-4747-9479-6C650EF72170}" sibTransId="{50F00729-BDFF-4608-B314-8245B7E09E99}"/>
    <dgm:cxn modelId="{F8E9661B-8A70-43F2-ACF9-BAE24E8580C3}" type="presParOf" srcId="{FF64FC87-24FC-4B47-B973-D511C9FC4378}" destId="{DB80B33D-6E12-4B88-8560-422F814FADBC}" srcOrd="0" destOrd="0" presId="urn:microsoft.com/office/officeart/2005/8/layout/pyramid2"/>
    <dgm:cxn modelId="{B8C18220-1308-4C62-AE31-577FA4B31E54}" type="presParOf" srcId="{FF64FC87-24FC-4B47-B973-D511C9FC4378}" destId="{640B36D5-E971-4699-AB1C-4541C060605F}" srcOrd="1" destOrd="0" presId="urn:microsoft.com/office/officeart/2005/8/layout/pyramid2"/>
    <dgm:cxn modelId="{4F05BB1D-02D4-4BFA-9A59-E756FD1A16D4}" type="presParOf" srcId="{640B36D5-E971-4699-AB1C-4541C060605F}" destId="{E46A6187-E2AC-4535-B5C3-4F2393341C4E}" srcOrd="0" destOrd="0" presId="urn:microsoft.com/office/officeart/2005/8/layout/pyramid2"/>
    <dgm:cxn modelId="{D82D3185-18CC-485D-8F5C-7BB68791A5ED}" type="presParOf" srcId="{640B36D5-E971-4699-AB1C-4541C060605F}" destId="{DC51FB45-5EB8-4B26-BBE1-C07F689A8DCA}" srcOrd="1" destOrd="0" presId="urn:microsoft.com/office/officeart/2005/8/layout/pyramid2"/>
    <dgm:cxn modelId="{0E5D1012-1DBB-49FE-B423-AFA110844706}" type="presParOf" srcId="{640B36D5-E971-4699-AB1C-4541C060605F}" destId="{22EB2087-BDFF-4729-A43C-D3008CA14413}" srcOrd="2" destOrd="0" presId="urn:microsoft.com/office/officeart/2005/8/layout/pyramid2"/>
    <dgm:cxn modelId="{FC51681F-188E-4F93-9279-D688CA504C47}" type="presParOf" srcId="{640B36D5-E971-4699-AB1C-4541C060605F}" destId="{CA80D6C5-AC7E-4EBD-B54A-CB62CD15A780}" srcOrd="3" destOrd="0" presId="urn:microsoft.com/office/officeart/2005/8/layout/pyramid2"/>
    <dgm:cxn modelId="{5B746613-635E-489F-B36F-72995D9D5C06}" type="presParOf" srcId="{640B36D5-E971-4699-AB1C-4541C060605F}" destId="{791EC44D-30FA-4C31-B667-9A93E2768088}" srcOrd="4" destOrd="0" presId="urn:microsoft.com/office/officeart/2005/8/layout/pyramid2"/>
    <dgm:cxn modelId="{91C2BCF1-28B4-4770-8E22-0FB35F2E57A1}" type="presParOf" srcId="{640B36D5-E971-4699-AB1C-4541C060605F}" destId="{AB86D5B9-3946-464D-B436-753F6070A757}" srcOrd="5" destOrd="0" presId="urn:microsoft.com/office/officeart/2005/8/layout/pyramid2"/>
    <dgm:cxn modelId="{FF47E897-E8B9-4F1C-8604-E9DF152B7190}" type="presParOf" srcId="{640B36D5-E971-4699-AB1C-4541C060605F}" destId="{DE91251B-894A-40A5-9EB6-5A5B3965C85C}" srcOrd="6" destOrd="0" presId="urn:microsoft.com/office/officeart/2005/8/layout/pyramid2"/>
    <dgm:cxn modelId="{F53B47B2-AC26-4A54-8CE6-2378DF22A699}" type="presParOf" srcId="{640B36D5-E971-4699-AB1C-4541C060605F}" destId="{DDDC50FE-0348-4A90-93EB-F38A2B966016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0.xml><?xml version="1.0" encoding="utf-8"?>
<dgm:dataModel xmlns:dgm="http://schemas.openxmlformats.org/drawingml/2006/diagram" xmlns:a="http://schemas.openxmlformats.org/drawingml/2006/main">
  <dgm:ptLst>
    <dgm:pt modelId="{6BE806CE-FD02-441D-8F42-5F8C01584BEE}" type="doc">
      <dgm:prSet loTypeId="urn:microsoft.com/office/officeart/2005/8/layout/pyramid2" loCatId="pyramid" qsTypeId="urn:microsoft.com/office/officeart/2005/8/quickstyle/3d1" qsCatId="3D" csTypeId="urn:microsoft.com/office/officeart/2005/8/colors/accent1_1" csCatId="accent1" phldr="1"/>
      <dgm:spPr/>
    </dgm:pt>
    <dgm:pt modelId="{B5D5D672-93E7-4C1E-9F83-679F1CFB1927}">
      <dgm:prSet phldrT="[Text]" custT="1"/>
      <dgm:spPr/>
      <dgm:t>
        <a:bodyPr/>
        <a:lstStyle/>
        <a:p>
          <a:pPr algn="just"/>
          <a:r>
            <a:rPr lang="en-US" sz="1400" dirty="0"/>
            <a:t>Label </a:t>
          </a:r>
          <a:r>
            <a:rPr lang="en-US" sz="1400" dirty="0" err="1"/>
            <a:t>Hak</a:t>
          </a:r>
          <a:r>
            <a:rPr lang="en-US" sz="1400" dirty="0"/>
            <a:t> </a:t>
          </a:r>
          <a:r>
            <a:rPr lang="en-US" sz="1400" dirty="0" err="1"/>
            <a:t>Kerajaan</a:t>
          </a:r>
          <a:r>
            <a:rPr lang="en-US" sz="1400" dirty="0"/>
            <a:t> Malaysia </a:t>
          </a:r>
          <a:r>
            <a:rPr lang="en-US" sz="1400" dirty="0" err="1"/>
            <a:t>dan</a:t>
          </a:r>
          <a:r>
            <a:rPr lang="en-US" sz="1400" dirty="0"/>
            <a:t> </a:t>
          </a:r>
          <a:r>
            <a:rPr lang="en-US" sz="1400" dirty="0" err="1"/>
            <a:t>nama</a:t>
          </a:r>
          <a:r>
            <a:rPr lang="en-US" sz="1400" dirty="0"/>
            <a:t> </a:t>
          </a:r>
          <a:r>
            <a:rPr lang="en-US" sz="1400" dirty="0" err="1"/>
            <a:t>agensi</a:t>
          </a:r>
          <a:r>
            <a:rPr lang="en-US" sz="1400" dirty="0"/>
            <a:t> </a:t>
          </a:r>
          <a:r>
            <a:rPr lang="en-US" sz="1400" dirty="0" err="1"/>
            <a:t>Kerajaan</a:t>
          </a:r>
          <a:r>
            <a:rPr lang="en-US" sz="1400" dirty="0"/>
            <a:t> </a:t>
          </a:r>
          <a:r>
            <a:rPr lang="en-US" sz="1400" dirty="0" err="1"/>
            <a:t>pada</a:t>
          </a:r>
          <a:r>
            <a:rPr lang="en-US" sz="1400" dirty="0"/>
            <a:t> </a:t>
          </a:r>
          <a:r>
            <a:rPr lang="en-US" sz="1400" dirty="0" err="1"/>
            <a:t>Aset</a:t>
          </a:r>
          <a:r>
            <a:rPr lang="en-US" sz="1400" dirty="0"/>
            <a:t> </a:t>
          </a:r>
          <a:r>
            <a:rPr lang="en-US" sz="1400" dirty="0" err="1"/>
            <a:t>Alih</a:t>
          </a:r>
          <a:r>
            <a:rPr lang="en-US" sz="1400" dirty="0"/>
            <a:t> </a:t>
          </a:r>
          <a:r>
            <a:rPr lang="en-US" sz="1400" dirty="0" err="1"/>
            <a:t>hendaklah</a:t>
          </a:r>
          <a:r>
            <a:rPr lang="en-US" sz="1400" dirty="0"/>
            <a:t> </a:t>
          </a:r>
          <a:r>
            <a:rPr lang="en-US" sz="1400" dirty="0" err="1"/>
            <a:t>dipadamkan</a:t>
          </a:r>
          <a:r>
            <a:rPr lang="en-US" sz="1400" dirty="0"/>
            <a:t>.</a:t>
          </a:r>
        </a:p>
      </dgm:t>
    </dgm:pt>
    <dgm:pt modelId="{6F7A2292-3364-40C8-9F25-0939D802133E}" type="parTrans" cxnId="{D672C539-D336-45B8-BEEA-8E9CC5D10B40}">
      <dgm:prSet/>
      <dgm:spPr/>
      <dgm:t>
        <a:bodyPr/>
        <a:lstStyle/>
        <a:p>
          <a:endParaRPr lang="en-US" sz="1400"/>
        </a:p>
      </dgm:t>
    </dgm:pt>
    <dgm:pt modelId="{B9CF17D1-CED1-4C85-A8F6-60A1B7545AD9}" type="sibTrans" cxnId="{D672C539-D336-45B8-BEEA-8E9CC5D10B40}">
      <dgm:prSet/>
      <dgm:spPr/>
      <dgm:t>
        <a:bodyPr/>
        <a:lstStyle/>
        <a:p>
          <a:endParaRPr lang="en-US" sz="1400"/>
        </a:p>
      </dgm:t>
    </dgm:pt>
    <dgm:pt modelId="{BE031E0F-6F62-497D-9D19-B04F60D60A0A}">
      <dgm:prSet phldrT="[Text]" custT="1"/>
      <dgm:spPr/>
      <dgm:t>
        <a:bodyPr/>
        <a:lstStyle/>
        <a:p>
          <a:pPr algn="just"/>
          <a:r>
            <a:rPr lang="en-US" sz="1400" dirty="0"/>
            <a:t>JPJ </a:t>
          </a:r>
          <a:r>
            <a:rPr lang="en-US" sz="1400" dirty="0" err="1"/>
            <a:t>hendaklah</a:t>
          </a:r>
          <a:r>
            <a:rPr lang="en-US" sz="1400" dirty="0"/>
            <a:t> </a:t>
          </a:r>
          <a:r>
            <a:rPr lang="en-US" sz="1400" dirty="0" err="1"/>
            <a:t>diberitahu</a:t>
          </a:r>
          <a:r>
            <a:rPr lang="en-US" sz="1400" dirty="0"/>
            <a:t> </a:t>
          </a:r>
          <a:r>
            <a:rPr lang="en-US" sz="1400" dirty="0" err="1"/>
            <a:t>mengenai</a:t>
          </a:r>
          <a:r>
            <a:rPr lang="en-US" sz="1400" dirty="0"/>
            <a:t> </a:t>
          </a:r>
          <a:r>
            <a:rPr lang="en-US" sz="1400" dirty="0" err="1"/>
            <a:t>pelupusan</a:t>
          </a:r>
          <a:r>
            <a:rPr lang="en-US" sz="1400" dirty="0"/>
            <a:t> </a:t>
          </a:r>
          <a:r>
            <a:rPr lang="en-US" sz="1400" dirty="0" err="1"/>
            <a:t>kenderaan</a:t>
          </a:r>
          <a:r>
            <a:rPr lang="en-US" sz="1400" dirty="0"/>
            <a:t> </a:t>
          </a:r>
          <a:r>
            <a:rPr lang="en-US" sz="1400" dirty="0" err="1"/>
            <a:t>supaya</a:t>
          </a:r>
          <a:r>
            <a:rPr lang="en-US" sz="1400" dirty="0"/>
            <a:t> </a:t>
          </a:r>
          <a:r>
            <a:rPr lang="en-US" sz="1400" dirty="0" err="1"/>
            <a:t>pendaftaran</a:t>
          </a:r>
          <a:r>
            <a:rPr lang="en-US" sz="1400" dirty="0"/>
            <a:t> </a:t>
          </a:r>
          <a:r>
            <a:rPr lang="en-US" sz="1400" dirty="0" err="1"/>
            <a:t>kenderaan</a:t>
          </a:r>
          <a:r>
            <a:rPr lang="en-US" sz="1400" dirty="0"/>
            <a:t> </a:t>
          </a:r>
          <a:r>
            <a:rPr lang="en-US" sz="1400" dirty="0" err="1"/>
            <a:t>agensi</a:t>
          </a:r>
          <a:r>
            <a:rPr lang="en-US" sz="1400" dirty="0"/>
            <a:t> </a:t>
          </a:r>
          <a:r>
            <a:rPr lang="en-US" sz="1400" dirty="0" err="1"/>
            <a:t>Kerajaan</a:t>
          </a:r>
          <a:r>
            <a:rPr lang="en-US" sz="1400" dirty="0"/>
            <a:t> </a:t>
          </a:r>
          <a:r>
            <a:rPr lang="en-US" sz="1400" dirty="0" err="1"/>
            <a:t>dibatalkan</a:t>
          </a:r>
          <a:r>
            <a:rPr lang="en-US" sz="1400" dirty="0"/>
            <a:t>.</a:t>
          </a:r>
        </a:p>
        <a:p>
          <a:pPr algn="just"/>
          <a:r>
            <a:rPr lang="en-US" sz="1400" dirty="0" err="1"/>
            <a:t>Pertukaran</a:t>
          </a:r>
          <a:r>
            <a:rPr lang="en-US" sz="1400" dirty="0"/>
            <a:t> </a:t>
          </a:r>
          <a:r>
            <a:rPr lang="en-US" sz="1400" dirty="0" err="1"/>
            <a:t>hak</a:t>
          </a:r>
          <a:r>
            <a:rPr lang="en-US" sz="1400" dirty="0"/>
            <a:t> </a:t>
          </a:r>
          <a:r>
            <a:rPr lang="en-US" sz="1400" dirty="0" err="1"/>
            <a:t>milik</a:t>
          </a:r>
          <a:r>
            <a:rPr lang="en-US" sz="1400" dirty="0"/>
            <a:t> </a:t>
          </a:r>
          <a:r>
            <a:rPr lang="en-US" sz="1400" dirty="0" err="1"/>
            <a:t>hendaklah</a:t>
          </a:r>
          <a:r>
            <a:rPr lang="en-US" sz="1400" dirty="0"/>
            <a:t> </a:t>
          </a:r>
          <a:r>
            <a:rPr lang="en-US" sz="1400" dirty="0" err="1"/>
            <a:t>diuruskan</a:t>
          </a:r>
          <a:r>
            <a:rPr lang="en-US" sz="1400" dirty="0"/>
            <a:t> </a:t>
          </a:r>
          <a:r>
            <a:rPr lang="en-US" sz="1400" dirty="0" err="1"/>
            <a:t>oleh</a:t>
          </a:r>
          <a:r>
            <a:rPr lang="en-US" sz="1400" dirty="0"/>
            <a:t> Unit </a:t>
          </a:r>
          <a:r>
            <a:rPr lang="en-US" sz="1400" dirty="0" err="1"/>
            <a:t>Pengurusan</a:t>
          </a:r>
          <a:r>
            <a:rPr lang="en-US" sz="1400" dirty="0"/>
            <a:t> </a:t>
          </a:r>
          <a:r>
            <a:rPr lang="en-US" sz="1400" dirty="0" err="1"/>
            <a:t>Aset</a:t>
          </a:r>
          <a:r>
            <a:rPr lang="en-US" sz="1400" dirty="0"/>
            <a:t>.</a:t>
          </a:r>
        </a:p>
        <a:p>
          <a:pPr algn="just"/>
          <a:endParaRPr lang="en-US" sz="1400" dirty="0"/>
        </a:p>
      </dgm:t>
    </dgm:pt>
    <dgm:pt modelId="{287A7F32-585E-4267-91F7-B7F9C60F0E85}" type="parTrans" cxnId="{29836562-7A17-45D5-B1E7-0812C7F05E21}">
      <dgm:prSet/>
      <dgm:spPr/>
      <dgm:t>
        <a:bodyPr/>
        <a:lstStyle/>
        <a:p>
          <a:endParaRPr lang="en-US" sz="1400"/>
        </a:p>
      </dgm:t>
    </dgm:pt>
    <dgm:pt modelId="{D389A084-6B37-4496-97DC-7E77113C0C68}" type="sibTrans" cxnId="{29836562-7A17-45D5-B1E7-0812C7F05E21}">
      <dgm:prSet/>
      <dgm:spPr/>
      <dgm:t>
        <a:bodyPr/>
        <a:lstStyle/>
        <a:p>
          <a:endParaRPr lang="en-US" sz="1400"/>
        </a:p>
      </dgm:t>
    </dgm:pt>
    <dgm:pt modelId="{643F8746-F6B1-419A-A2E1-F704519AE10E}">
      <dgm:prSet phldrT="[Text]" custT="1"/>
      <dgm:spPr/>
      <dgm:t>
        <a:bodyPr/>
        <a:lstStyle/>
        <a:p>
          <a:pPr algn="just"/>
          <a:r>
            <a:rPr lang="en-US" sz="1400" dirty="0" err="1"/>
            <a:t>Kad</a:t>
          </a:r>
          <a:r>
            <a:rPr lang="en-US" sz="1400" dirty="0"/>
            <a:t> </a:t>
          </a:r>
          <a:r>
            <a:rPr lang="en-US" sz="1400" dirty="0" err="1"/>
            <a:t>Pendaftaran</a:t>
          </a:r>
          <a:r>
            <a:rPr lang="en-US" sz="1400" dirty="0"/>
            <a:t> </a:t>
          </a:r>
          <a:r>
            <a:rPr lang="en-US" sz="1400" dirty="0" err="1"/>
            <a:t>kenderaan</a:t>
          </a:r>
          <a:r>
            <a:rPr lang="en-US" sz="1400" dirty="0"/>
            <a:t> </a:t>
          </a:r>
          <a:r>
            <a:rPr lang="en-US" sz="1400" dirty="0" err="1"/>
            <a:t>bermotor</a:t>
          </a:r>
          <a:r>
            <a:rPr lang="en-US" sz="1400" dirty="0"/>
            <a:t> </a:t>
          </a:r>
          <a:r>
            <a:rPr lang="en-US" sz="1400" dirty="0" err="1"/>
            <a:t>diserahkan</a:t>
          </a:r>
          <a:r>
            <a:rPr lang="en-US" sz="1400" dirty="0"/>
            <a:t> </a:t>
          </a:r>
          <a:r>
            <a:rPr lang="en-US" sz="1400" dirty="0" err="1"/>
            <a:t>kepada</a:t>
          </a:r>
          <a:r>
            <a:rPr lang="en-US" sz="1400" dirty="0"/>
            <a:t> </a:t>
          </a:r>
          <a:r>
            <a:rPr lang="en-US" sz="1400" dirty="0" err="1"/>
            <a:t>kontraktor</a:t>
          </a:r>
          <a:r>
            <a:rPr lang="en-US" sz="1400" dirty="0"/>
            <a:t>/</a:t>
          </a:r>
          <a:r>
            <a:rPr lang="en-US" sz="1400" dirty="0" err="1"/>
            <a:t>pembeli</a:t>
          </a:r>
          <a:r>
            <a:rPr lang="en-US" sz="1400" dirty="0"/>
            <a:t> </a:t>
          </a:r>
          <a:r>
            <a:rPr lang="en-US" sz="1400" dirty="0" err="1"/>
            <a:t>kecuali</a:t>
          </a:r>
          <a:r>
            <a:rPr lang="en-US" sz="1400" dirty="0"/>
            <a:t> </a:t>
          </a:r>
          <a:r>
            <a:rPr lang="en-US" sz="1400" dirty="0" err="1"/>
            <a:t>pelupusan</a:t>
          </a:r>
          <a:r>
            <a:rPr lang="en-US" sz="1400" dirty="0"/>
            <a:t> </a:t>
          </a:r>
          <a:r>
            <a:rPr lang="en-US" sz="1400" dirty="0" err="1"/>
            <a:t>secara</a:t>
          </a:r>
          <a:r>
            <a:rPr lang="en-US" sz="1400" dirty="0"/>
            <a:t> </a:t>
          </a:r>
          <a:r>
            <a:rPr lang="en-US" sz="1400" dirty="0" err="1"/>
            <a:t>jualan</a:t>
          </a:r>
          <a:r>
            <a:rPr lang="en-US" sz="1400" dirty="0"/>
            <a:t> </a:t>
          </a:r>
          <a:r>
            <a:rPr lang="en-US" sz="1400" dirty="0" err="1"/>
            <a:t>sisa</a:t>
          </a:r>
          <a:r>
            <a:rPr lang="en-US" sz="1400" dirty="0"/>
            <a:t>.</a:t>
          </a:r>
        </a:p>
      </dgm:t>
    </dgm:pt>
    <dgm:pt modelId="{C3E0300E-FA76-49C4-9D13-59FE1B6896DA}" type="parTrans" cxnId="{6A7F1F56-6A02-437D-8C44-029A8B63B6CC}">
      <dgm:prSet/>
      <dgm:spPr/>
      <dgm:t>
        <a:bodyPr/>
        <a:lstStyle/>
        <a:p>
          <a:endParaRPr lang="en-US" sz="1400"/>
        </a:p>
      </dgm:t>
    </dgm:pt>
    <dgm:pt modelId="{85094F0A-229B-4FC4-90A0-B4C5D990107F}" type="sibTrans" cxnId="{6A7F1F56-6A02-437D-8C44-029A8B63B6CC}">
      <dgm:prSet/>
      <dgm:spPr/>
      <dgm:t>
        <a:bodyPr/>
        <a:lstStyle/>
        <a:p>
          <a:endParaRPr lang="en-US" sz="1400"/>
        </a:p>
      </dgm:t>
    </dgm:pt>
    <dgm:pt modelId="{EFBBE88C-83D4-40FE-9A89-482009B86B22}" type="pres">
      <dgm:prSet presAssocID="{6BE806CE-FD02-441D-8F42-5F8C01584BEE}" presName="compositeShape" presStyleCnt="0">
        <dgm:presLayoutVars>
          <dgm:dir/>
          <dgm:resizeHandles/>
        </dgm:presLayoutVars>
      </dgm:prSet>
      <dgm:spPr/>
    </dgm:pt>
    <dgm:pt modelId="{AF3E491B-9BD4-43B4-B25C-1C8993914450}" type="pres">
      <dgm:prSet presAssocID="{6BE806CE-FD02-441D-8F42-5F8C01584BEE}" presName="pyramid" presStyleLbl="node1" presStyleIdx="0" presStyleCnt="1"/>
      <dgm:spPr/>
    </dgm:pt>
    <dgm:pt modelId="{D109E48B-A779-4D0A-9C13-D9C6B5A2724A}" type="pres">
      <dgm:prSet presAssocID="{6BE806CE-FD02-441D-8F42-5F8C01584BEE}" presName="theList" presStyleCnt="0"/>
      <dgm:spPr/>
    </dgm:pt>
    <dgm:pt modelId="{B7251159-4F6A-4092-BD6B-E42AA6C3CD16}" type="pres">
      <dgm:prSet presAssocID="{B5D5D672-93E7-4C1E-9F83-679F1CFB1927}" presName="aNode" presStyleLbl="fgAcc1" presStyleIdx="0" presStyleCnt="3" custScaleX="242821" custScaleY="44032" custLinFactNeighborX="-2756" custLinFactNeighborY="727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7EA25D-DC8D-4446-B3C5-4933E263A858}" type="pres">
      <dgm:prSet presAssocID="{B5D5D672-93E7-4C1E-9F83-679F1CFB1927}" presName="aSpace" presStyleCnt="0"/>
      <dgm:spPr/>
    </dgm:pt>
    <dgm:pt modelId="{C849899F-49AD-4F15-96B2-40F02261221C}" type="pres">
      <dgm:prSet presAssocID="{BE031E0F-6F62-497D-9D19-B04F60D60A0A}" presName="aNode" presStyleLbl="fgAcc1" presStyleIdx="1" presStyleCnt="3" custScaleX="242821" custScaleY="67820" custLinFactNeighborX="-376" custLinFactNeighborY="823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055890-9678-4F7D-B37E-18C361DCE23A}" type="pres">
      <dgm:prSet presAssocID="{BE031E0F-6F62-497D-9D19-B04F60D60A0A}" presName="aSpace" presStyleCnt="0"/>
      <dgm:spPr/>
    </dgm:pt>
    <dgm:pt modelId="{99939116-BBA0-4011-B77E-52E6F9D666EE}" type="pres">
      <dgm:prSet presAssocID="{643F8746-F6B1-419A-A2E1-F704519AE10E}" presName="aNode" presStyleLbl="fgAcc1" presStyleIdx="2" presStyleCnt="3" custScaleX="242821" custScaleY="54167" custLinFactNeighborX="-376" custLinFactNeighborY="439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665CC8-F347-4E55-979F-D0B65523CB88}" type="pres">
      <dgm:prSet presAssocID="{643F8746-F6B1-419A-A2E1-F704519AE10E}" presName="aSpace" presStyleCnt="0"/>
      <dgm:spPr/>
    </dgm:pt>
  </dgm:ptLst>
  <dgm:cxnLst>
    <dgm:cxn modelId="{A473FC5E-FCFB-4011-AC5C-518CD813CB9F}" type="presOf" srcId="{6BE806CE-FD02-441D-8F42-5F8C01584BEE}" destId="{EFBBE88C-83D4-40FE-9A89-482009B86B22}" srcOrd="0" destOrd="0" presId="urn:microsoft.com/office/officeart/2005/8/layout/pyramid2"/>
    <dgm:cxn modelId="{29836562-7A17-45D5-B1E7-0812C7F05E21}" srcId="{6BE806CE-FD02-441D-8F42-5F8C01584BEE}" destId="{BE031E0F-6F62-497D-9D19-B04F60D60A0A}" srcOrd="1" destOrd="0" parTransId="{287A7F32-585E-4267-91F7-B7F9C60F0E85}" sibTransId="{D389A084-6B37-4496-97DC-7E77113C0C68}"/>
    <dgm:cxn modelId="{6A7F1F56-6A02-437D-8C44-029A8B63B6CC}" srcId="{6BE806CE-FD02-441D-8F42-5F8C01584BEE}" destId="{643F8746-F6B1-419A-A2E1-F704519AE10E}" srcOrd="2" destOrd="0" parTransId="{C3E0300E-FA76-49C4-9D13-59FE1B6896DA}" sibTransId="{85094F0A-229B-4FC4-90A0-B4C5D990107F}"/>
    <dgm:cxn modelId="{DF95DA4A-4FE0-4425-A3CB-3944F7C45F19}" type="presOf" srcId="{B5D5D672-93E7-4C1E-9F83-679F1CFB1927}" destId="{B7251159-4F6A-4092-BD6B-E42AA6C3CD16}" srcOrd="0" destOrd="0" presId="urn:microsoft.com/office/officeart/2005/8/layout/pyramid2"/>
    <dgm:cxn modelId="{243CF80E-6C0A-4DA0-AD1B-235D0D6A4381}" type="presOf" srcId="{BE031E0F-6F62-497D-9D19-B04F60D60A0A}" destId="{C849899F-49AD-4F15-96B2-40F02261221C}" srcOrd="0" destOrd="0" presId="urn:microsoft.com/office/officeart/2005/8/layout/pyramid2"/>
    <dgm:cxn modelId="{600B3521-20C7-4AD2-AD1E-5B2A63051497}" type="presOf" srcId="{643F8746-F6B1-419A-A2E1-F704519AE10E}" destId="{99939116-BBA0-4011-B77E-52E6F9D666EE}" srcOrd="0" destOrd="0" presId="urn:microsoft.com/office/officeart/2005/8/layout/pyramid2"/>
    <dgm:cxn modelId="{D672C539-D336-45B8-BEEA-8E9CC5D10B40}" srcId="{6BE806CE-FD02-441D-8F42-5F8C01584BEE}" destId="{B5D5D672-93E7-4C1E-9F83-679F1CFB1927}" srcOrd="0" destOrd="0" parTransId="{6F7A2292-3364-40C8-9F25-0939D802133E}" sibTransId="{B9CF17D1-CED1-4C85-A8F6-60A1B7545AD9}"/>
    <dgm:cxn modelId="{EC069B45-3312-492B-8D39-89F64FF17793}" type="presParOf" srcId="{EFBBE88C-83D4-40FE-9A89-482009B86B22}" destId="{AF3E491B-9BD4-43B4-B25C-1C8993914450}" srcOrd="0" destOrd="0" presId="urn:microsoft.com/office/officeart/2005/8/layout/pyramid2"/>
    <dgm:cxn modelId="{6B4DDCF1-9A11-4EA7-8B57-1CF4C80E29EA}" type="presParOf" srcId="{EFBBE88C-83D4-40FE-9A89-482009B86B22}" destId="{D109E48B-A779-4D0A-9C13-D9C6B5A2724A}" srcOrd="1" destOrd="0" presId="urn:microsoft.com/office/officeart/2005/8/layout/pyramid2"/>
    <dgm:cxn modelId="{DD39DF1D-08C3-4255-A0C4-4E512D1C2C14}" type="presParOf" srcId="{D109E48B-A779-4D0A-9C13-D9C6B5A2724A}" destId="{B7251159-4F6A-4092-BD6B-E42AA6C3CD16}" srcOrd="0" destOrd="0" presId="urn:microsoft.com/office/officeart/2005/8/layout/pyramid2"/>
    <dgm:cxn modelId="{920A900F-A0D9-422A-94FC-914E226B2D86}" type="presParOf" srcId="{D109E48B-A779-4D0A-9C13-D9C6B5A2724A}" destId="{227EA25D-DC8D-4446-B3C5-4933E263A858}" srcOrd="1" destOrd="0" presId="urn:microsoft.com/office/officeart/2005/8/layout/pyramid2"/>
    <dgm:cxn modelId="{A9616635-D11E-419A-9B27-C04CD214BBCC}" type="presParOf" srcId="{D109E48B-A779-4D0A-9C13-D9C6B5A2724A}" destId="{C849899F-49AD-4F15-96B2-40F02261221C}" srcOrd="2" destOrd="0" presId="urn:microsoft.com/office/officeart/2005/8/layout/pyramid2"/>
    <dgm:cxn modelId="{F3872734-41F4-4D1B-B68D-C6EF99E24952}" type="presParOf" srcId="{D109E48B-A779-4D0A-9C13-D9C6B5A2724A}" destId="{D7055890-9678-4F7D-B37E-18C361DCE23A}" srcOrd="3" destOrd="0" presId="urn:microsoft.com/office/officeart/2005/8/layout/pyramid2"/>
    <dgm:cxn modelId="{E59DF207-486E-4B3A-86E0-D6EA236B4701}" type="presParOf" srcId="{D109E48B-A779-4D0A-9C13-D9C6B5A2724A}" destId="{99939116-BBA0-4011-B77E-52E6F9D666EE}" srcOrd="4" destOrd="0" presId="urn:microsoft.com/office/officeart/2005/8/layout/pyramid2"/>
    <dgm:cxn modelId="{A1C00EDF-AF1C-46E7-88C2-573EA2D6D54A}" type="presParOf" srcId="{D109E48B-A779-4D0A-9C13-D9C6B5A2724A}" destId="{49665CC8-F347-4E55-979F-D0B65523CB88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1.xml><?xml version="1.0" encoding="utf-8"?>
<dgm:dataModel xmlns:dgm="http://schemas.openxmlformats.org/drawingml/2006/diagram" xmlns:a="http://schemas.openxmlformats.org/drawingml/2006/main">
  <dgm:ptLst>
    <dgm:pt modelId="{50413AF7-21EB-4A6A-85C6-A1E6B2B14C97}" type="doc">
      <dgm:prSet loTypeId="urn:microsoft.com/office/officeart/2005/8/layout/pyramid2" loCatId="list" qsTypeId="urn:microsoft.com/office/officeart/2005/8/quickstyle/simple1" qsCatId="simple" csTypeId="urn:microsoft.com/office/officeart/2005/8/colors/accent3_4" csCatId="accent3" phldr="1"/>
      <dgm:spPr/>
    </dgm:pt>
    <dgm:pt modelId="{FF64FC87-24FC-4B47-B973-D511C9FC4378}" type="pres">
      <dgm:prSet presAssocID="{50413AF7-21EB-4A6A-85C6-A1E6B2B14C97}" presName="compositeShape" presStyleCnt="0">
        <dgm:presLayoutVars>
          <dgm:dir/>
          <dgm:resizeHandles/>
        </dgm:presLayoutVars>
      </dgm:prSet>
      <dgm:spPr/>
    </dgm:pt>
  </dgm:ptLst>
  <dgm:cxnLst>
    <dgm:cxn modelId="{59503E10-8546-4AFB-8982-08E8E81AAE3D}" type="presOf" srcId="{50413AF7-21EB-4A6A-85C6-A1E6B2B14C97}" destId="{FF64FC87-24FC-4B47-B973-D511C9FC4378}" srcOrd="0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2.xml><?xml version="1.0" encoding="utf-8"?>
<dgm:dataModel xmlns:dgm="http://schemas.openxmlformats.org/drawingml/2006/diagram" xmlns:a="http://schemas.openxmlformats.org/drawingml/2006/main">
  <dgm:ptLst>
    <dgm:pt modelId="{6BE806CE-FD02-441D-8F42-5F8C01584BEE}" type="doc">
      <dgm:prSet loTypeId="urn:microsoft.com/office/officeart/2005/8/layout/pyramid2" loCatId="pyramid" qsTypeId="urn:microsoft.com/office/officeart/2005/8/quickstyle/3d1" qsCatId="3D" csTypeId="urn:microsoft.com/office/officeart/2005/8/colors/accent1_1" csCatId="accent1" phldr="1"/>
      <dgm:spPr/>
    </dgm:pt>
    <dgm:pt modelId="{B5D5D672-93E7-4C1E-9F83-679F1CFB1927}">
      <dgm:prSet phldrT="[Text]" custT="1"/>
      <dgm:spPr/>
      <dgm:t>
        <a:bodyPr/>
        <a:lstStyle/>
        <a:p>
          <a:pPr algn="just"/>
          <a:r>
            <a:rPr lang="en-US" sz="1800" dirty="0" err="1"/>
            <a:t>Resit</a:t>
          </a:r>
          <a:r>
            <a:rPr lang="en-US" sz="1800" dirty="0"/>
            <a:t> </a:t>
          </a:r>
          <a:r>
            <a:rPr lang="en-US" sz="1800" dirty="0" err="1"/>
            <a:t>jualan</a:t>
          </a:r>
          <a:r>
            <a:rPr lang="en-US" sz="1800" dirty="0"/>
            <a:t> </a:t>
          </a:r>
          <a:r>
            <a:rPr lang="en-US" sz="1800" dirty="0" err="1"/>
            <a:t>bagi</a:t>
          </a:r>
          <a:r>
            <a:rPr lang="en-US" sz="1800" dirty="0"/>
            <a:t> </a:t>
          </a:r>
          <a:r>
            <a:rPr lang="en-US" sz="1800" dirty="0" err="1"/>
            <a:t>pelupusan</a:t>
          </a:r>
          <a:r>
            <a:rPr lang="en-US" sz="1800" dirty="0"/>
            <a:t> </a:t>
          </a:r>
          <a:r>
            <a:rPr lang="en-US" sz="1800" dirty="0" err="1"/>
            <a:t>secara</a:t>
          </a:r>
          <a:r>
            <a:rPr lang="en-US" sz="1800" dirty="0"/>
            <a:t> </a:t>
          </a:r>
          <a:r>
            <a:rPr lang="en-US" sz="1800" dirty="0" err="1"/>
            <a:t>jualan</a:t>
          </a:r>
          <a:r>
            <a:rPr lang="en-US" sz="1800" dirty="0"/>
            <a:t>.</a:t>
          </a:r>
        </a:p>
      </dgm:t>
    </dgm:pt>
    <dgm:pt modelId="{6F7A2292-3364-40C8-9F25-0939D802133E}" type="parTrans" cxnId="{D672C539-D336-45B8-BEEA-8E9CC5D10B40}">
      <dgm:prSet/>
      <dgm:spPr/>
      <dgm:t>
        <a:bodyPr/>
        <a:lstStyle/>
        <a:p>
          <a:endParaRPr lang="en-US"/>
        </a:p>
      </dgm:t>
    </dgm:pt>
    <dgm:pt modelId="{B9CF17D1-CED1-4C85-A8F6-60A1B7545AD9}" type="sibTrans" cxnId="{D672C539-D336-45B8-BEEA-8E9CC5D10B40}">
      <dgm:prSet/>
      <dgm:spPr/>
      <dgm:t>
        <a:bodyPr/>
        <a:lstStyle/>
        <a:p>
          <a:endParaRPr lang="en-US"/>
        </a:p>
      </dgm:t>
    </dgm:pt>
    <dgm:pt modelId="{BE031E0F-6F62-497D-9D19-B04F60D60A0A}">
      <dgm:prSet phldrT="[Text]" custT="1"/>
      <dgm:spPr/>
      <dgm:t>
        <a:bodyPr/>
        <a:lstStyle/>
        <a:p>
          <a:pPr algn="just"/>
          <a:endParaRPr lang="en-US" sz="1800" dirty="0"/>
        </a:p>
        <a:p>
          <a:pPr algn="just"/>
          <a:r>
            <a:rPr lang="en-US" sz="1800" dirty="0"/>
            <a:t>Surat </a:t>
          </a:r>
          <a:r>
            <a:rPr lang="en-US" sz="1800" dirty="0" err="1"/>
            <a:t>Akuan</a:t>
          </a:r>
          <a:r>
            <a:rPr lang="en-US" sz="1800" dirty="0"/>
            <a:t> </a:t>
          </a:r>
          <a:r>
            <a:rPr lang="en-US" sz="1800" dirty="0" err="1"/>
            <a:t>Penerimaan</a:t>
          </a:r>
          <a:r>
            <a:rPr lang="en-US" sz="1800" dirty="0"/>
            <a:t> </a:t>
          </a:r>
          <a:r>
            <a:rPr lang="en-US" sz="1800" dirty="0" err="1"/>
            <a:t>bagi</a:t>
          </a:r>
          <a:r>
            <a:rPr lang="en-US" sz="1800" dirty="0"/>
            <a:t> </a:t>
          </a:r>
          <a:r>
            <a:rPr lang="en-US" sz="1800" dirty="0" err="1"/>
            <a:t>kaedah</a:t>
          </a:r>
          <a:r>
            <a:rPr lang="en-US" sz="1800" dirty="0"/>
            <a:t> </a:t>
          </a:r>
          <a:r>
            <a:rPr lang="en-US" sz="1800" dirty="0" err="1"/>
            <a:t>pelupusan</a:t>
          </a:r>
          <a:r>
            <a:rPr lang="en-US" sz="1800" dirty="0"/>
            <a:t> </a:t>
          </a:r>
          <a:r>
            <a:rPr lang="en-US" sz="1800" dirty="0" err="1"/>
            <a:t>secara</a:t>
          </a:r>
          <a:r>
            <a:rPr lang="en-US" sz="1800" dirty="0"/>
            <a:t> </a:t>
          </a:r>
          <a:r>
            <a:rPr lang="en-US" sz="1800" dirty="0" err="1"/>
            <a:t>hadiah</a:t>
          </a:r>
          <a:r>
            <a:rPr lang="en-US" sz="1800" dirty="0"/>
            <a:t>/</a:t>
          </a:r>
          <a:r>
            <a:rPr lang="en-US" sz="1800" dirty="0" err="1"/>
            <a:t>serahan</a:t>
          </a:r>
          <a:r>
            <a:rPr lang="en-US" sz="1800" dirty="0"/>
            <a:t>.</a:t>
          </a:r>
        </a:p>
        <a:p>
          <a:pPr algn="just"/>
          <a:endParaRPr lang="en-US" sz="1800" dirty="0"/>
        </a:p>
      </dgm:t>
    </dgm:pt>
    <dgm:pt modelId="{287A7F32-585E-4267-91F7-B7F9C60F0E85}" type="parTrans" cxnId="{29836562-7A17-45D5-B1E7-0812C7F05E21}">
      <dgm:prSet/>
      <dgm:spPr/>
      <dgm:t>
        <a:bodyPr/>
        <a:lstStyle/>
        <a:p>
          <a:endParaRPr lang="en-US"/>
        </a:p>
      </dgm:t>
    </dgm:pt>
    <dgm:pt modelId="{D389A084-6B37-4496-97DC-7E77113C0C68}" type="sibTrans" cxnId="{29836562-7A17-45D5-B1E7-0812C7F05E21}">
      <dgm:prSet/>
      <dgm:spPr/>
      <dgm:t>
        <a:bodyPr/>
        <a:lstStyle/>
        <a:p>
          <a:endParaRPr lang="en-US"/>
        </a:p>
      </dgm:t>
    </dgm:pt>
    <dgm:pt modelId="{643F8746-F6B1-419A-A2E1-F704519AE10E}">
      <dgm:prSet phldrT="[Text]" custT="1"/>
      <dgm:spPr/>
      <dgm:t>
        <a:bodyPr/>
        <a:lstStyle/>
        <a:p>
          <a:pPr algn="just"/>
          <a:r>
            <a:rPr lang="en-US" sz="1800" dirty="0" err="1"/>
            <a:t>Sijil</a:t>
          </a:r>
          <a:r>
            <a:rPr lang="en-US" sz="1800" dirty="0"/>
            <a:t> </a:t>
          </a:r>
          <a:r>
            <a:rPr lang="en-US" sz="1800" dirty="0" err="1"/>
            <a:t>Penyaksian</a:t>
          </a:r>
          <a:r>
            <a:rPr lang="en-US" sz="1800" dirty="0"/>
            <a:t> </a:t>
          </a:r>
          <a:r>
            <a:rPr lang="en-US" sz="1800" dirty="0" err="1"/>
            <a:t>Pemusnahan</a:t>
          </a:r>
          <a:r>
            <a:rPr lang="en-US" sz="1800" dirty="0"/>
            <a:t> </a:t>
          </a:r>
          <a:r>
            <a:rPr lang="en-US" sz="1800" dirty="0" err="1"/>
            <a:t>Aset</a:t>
          </a:r>
          <a:r>
            <a:rPr lang="en-US" sz="1800" dirty="0"/>
            <a:t> </a:t>
          </a:r>
          <a:r>
            <a:rPr lang="en-US" sz="1800" dirty="0" err="1"/>
            <a:t>Alih</a:t>
          </a:r>
          <a:r>
            <a:rPr lang="en-US" sz="1800" dirty="0"/>
            <a:t> KEW.PA-22 </a:t>
          </a:r>
          <a:r>
            <a:rPr lang="en-US" sz="1800" dirty="0" err="1"/>
            <a:t>bagi</a:t>
          </a:r>
          <a:r>
            <a:rPr lang="en-US" sz="1800" dirty="0"/>
            <a:t> </a:t>
          </a:r>
          <a:r>
            <a:rPr lang="en-US" sz="1800" dirty="0" err="1"/>
            <a:t>pelupusan</a:t>
          </a:r>
          <a:r>
            <a:rPr lang="en-US" sz="1800" dirty="0"/>
            <a:t> </a:t>
          </a:r>
          <a:r>
            <a:rPr lang="en-US" sz="1800" dirty="0" err="1"/>
            <a:t>kaedah</a:t>
          </a:r>
          <a:r>
            <a:rPr lang="en-US" sz="1800" dirty="0"/>
            <a:t> </a:t>
          </a:r>
          <a:r>
            <a:rPr lang="en-US" sz="1800" dirty="0" err="1"/>
            <a:t>pemusnahan</a:t>
          </a:r>
          <a:r>
            <a:rPr lang="en-US" sz="1800" dirty="0"/>
            <a:t>.</a:t>
          </a:r>
        </a:p>
      </dgm:t>
    </dgm:pt>
    <dgm:pt modelId="{C3E0300E-FA76-49C4-9D13-59FE1B6896DA}" type="parTrans" cxnId="{6A7F1F56-6A02-437D-8C44-029A8B63B6CC}">
      <dgm:prSet/>
      <dgm:spPr/>
      <dgm:t>
        <a:bodyPr/>
        <a:lstStyle/>
        <a:p>
          <a:endParaRPr lang="en-US"/>
        </a:p>
      </dgm:t>
    </dgm:pt>
    <dgm:pt modelId="{85094F0A-229B-4FC4-90A0-B4C5D990107F}" type="sibTrans" cxnId="{6A7F1F56-6A02-437D-8C44-029A8B63B6CC}">
      <dgm:prSet/>
      <dgm:spPr/>
      <dgm:t>
        <a:bodyPr/>
        <a:lstStyle/>
        <a:p>
          <a:endParaRPr lang="en-US"/>
        </a:p>
      </dgm:t>
    </dgm:pt>
    <dgm:pt modelId="{C0E53025-2C38-4792-8BE0-F34F14259C14}">
      <dgm:prSet phldrT="[Text]"/>
      <dgm:spPr/>
      <dgm:t>
        <a:bodyPr/>
        <a:lstStyle/>
        <a:p>
          <a:pPr algn="just"/>
          <a:r>
            <a:rPr lang="en-US" dirty="0" err="1"/>
            <a:t>Akuan</a:t>
          </a:r>
          <a:r>
            <a:rPr lang="en-US" dirty="0"/>
            <a:t> </a:t>
          </a:r>
          <a:r>
            <a:rPr lang="en-US" dirty="0" err="1"/>
            <a:t>penerimaan</a:t>
          </a:r>
          <a:r>
            <a:rPr lang="en-US" dirty="0"/>
            <a:t>/</a:t>
          </a:r>
          <a:r>
            <a:rPr lang="en-US" dirty="0" err="1"/>
            <a:t>Resit</a:t>
          </a:r>
          <a:r>
            <a:rPr lang="en-US" dirty="0"/>
            <a:t> </a:t>
          </a:r>
          <a:r>
            <a:rPr lang="en-US" dirty="0" err="1"/>
            <a:t>Jualan</a:t>
          </a:r>
          <a:r>
            <a:rPr lang="en-US" dirty="0"/>
            <a:t> </a:t>
          </a:r>
          <a:r>
            <a:rPr lang="en-US" dirty="0" err="1"/>
            <a:t>bagi</a:t>
          </a:r>
          <a:r>
            <a:rPr lang="en-US" dirty="0"/>
            <a:t> </a:t>
          </a:r>
          <a:r>
            <a:rPr lang="en-US" dirty="0" err="1"/>
            <a:t>pelupusan</a:t>
          </a:r>
          <a:r>
            <a:rPr lang="en-US" dirty="0"/>
            <a:t> </a:t>
          </a:r>
          <a:r>
            <a:rPr lang="en-US" dirty="0" err="1"/>
            <a:t>secara</a:t>
          </a:r>
          <a:r>
            <a:rPr lang="en-US" dirty="0"/>
            <a:t> </a:t>
          </a:r>
          <a:r>
            <a:rPr lang="en-US" dirty="0" err="1"/>
            <a:t>Buangan</a:t>
          </a:r>
          <a:r>
            <a:rPr lang="en-US" dirty="0"/>
            <a:t> </a:t>
          </a:r>
          <a:r>
            <a:rPr lang="en-US" dirty="0" err="1"/>
            <a:t>Terjadual</a:t>
          </a:r>
          <a:r>
            <a:rPr lang="en-US" dirty="0"/>
            <a:t>/</a:t>
          </a:r>
          <a:r>
            <a:rPr lang="en-US" dirty="0" err="1"/>
            <a:t>Sisa</a:t>
          </a:r>
          <a:r>
            <a:rPr lang="en-US" dirty="0"/>
            <a:t> </a:t>
          </a:r>
          <a:r>
            <a:rPr lang="en-US" dirty="0" err="1"/>
            <a:t>Pepejal</a:t>
          </a:r>
          <a:r>
            <a:rPr lang="en-US" dirty="0"/>
            <a:t>. </a:t>
          </a:r>
        </a:p>
      </dgm:t>
    </dgm:pt>
    <dgm:pt modelId="{78CB6EED-D03E-44A5-AED6-692304069E13}" type="parTrans" cxnId="{4527B9A9-FBB5-4836-BF2E-16D9BF4A164F}">
      <dgm:prSet/>
      <dgm:spPr/>
      <dgm:t>
        <a:bodyPr/>
        <a:lstStyle/>
        <a:p>
          <a:endParaRPr lang="en-US"/>
        </a:p>
      </dgm:t>
    </dgm:pt>
    <dgm:pt modelId="{7E2E9B7D-F726-4060-9BEE-A09FB2923493}" type="sibTrans" cxnId="{4527B9A9-FBB5-4836-BF2E-16D9BF4A164F}">
      <dgm:prSet/>
      <dgm:spPr/>
      <dgm:t>
        <a:bodyPr/>
        <a:lstStyle/>
        <a:p>
          <a:endParaRPr lang="en-US"/>
        </a:p>
      </dgm:t>
    </dgm:pt>
    <dgm:pt modelId="{EFBBE88C-83D4-40FE-9A89-482009B86B22}" type="pres">
      <dgm:prSet presAssocID="{6BE806CE-FD02-441D-8F42-5F8C01584BEE}" presName="compositeShape" presStyleCnt="0">
        <dgm:presLayoutVars>
          <dgm:dir/>
          <dgm:resizeHandles/>
        </dgm:presLayoutVars>
      </dgm:prSet>
      <dgm:spPr/>
    </dgm:pt>
    <dgm:pt modelId="{AF3E491B-9BD4-43B4-B25C-1C8993914450}" type="pres">
      <dgm:prSet presAssocID="{6BE806CE-FD02-441D-8F42-5F8C01584BEE}" presName="pyramid" presStyleLbl="node1" presStyleIdx="0" presStyleCnt="1" custLinFactNeighborX="630" custLinFactNeighborY="-3125"/>
      <dgm:spPr/>
    </dgm:pt>
    <dgm:pt modelId="{D109E48B-A779-4D0A-9C13-D9C6B5A2724A}" type="pres">
      <dgm:prSet presAssocID="{6BE806CE-FD02-441D-8F42-5F8C01584BEE}" presName="theList" presStyleCnt="0"/>
      <dgm:spPr/>
    </dgm:pt>
    <dgm:pt modelId="{B7251159-4F6A-4092-BD6B-E42AA6C3CD16}" type="pres">
      <dgm:prSet presAssocID="{B5D5D672-93E7-4C1E-9F83-679F1CFB1927}" presName="aNode" presStyleLbl="fgAcc1" presStyleIdx="0" presStyleCnt="4" custScaleX="242821" custScaleY="28868" custLinFactNeighborX="-2756" custLinFactNeighborY="727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7EA25D-DC8D-4446-B3C5-4933E263A858}" type="pres">
      <dgm:prSet presAssocID="{B5D5D672-93E7-4C1E-9F83-679F1CFB1927}" presName="aSpace" presStyleCnt="0"/>
      <dgm:spPr/>
    </dgm:pt>
    <dgm:pt modelId="{C849899F-49AD-4F15-96B2-40F02261221C}" type="pres">
      <dgm:prSet presAssocID="{BE031E0F-6F62-497D-9D19-B04F60D60A0A}" presName="aNode" presStyleLbl="fgAcc1" presStyleIdx="1" presStyleCnt="4" custScaleX="242821" custScaleY="36768" custLinFactNeighborX="265" custLinFactNeighborY="264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055890-9678-4F7D-B37E-18C361DCE23A}" type="pres">
      <dgm:prSet presAssocID="{BE031E0F-6F62-497D-9D19-B04F60D60A0A}" presName="aSpace" presStyleCnt="0"/>
      <dgm:spPr/>
    </dgm:pt>
    <dgm:pt modelId="{99939116-BBA0-4011-B77E-52E6F9D666EE}" type="pres">
      <dgm:prSet presAssocID="{643F8746-F6B1-419A-A2E1-F704519AE10E}" presName="aNode" presStyleLbl="fgAcc1" presStyleIdx="2" presStyleCnt="4" custScaleX="242821" custScaleY="36504" custLinFactNeighborX="265" custLinFactNeighborY="-272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665CC8-F347-4E55-979F-D0B65523CB88}" type="pres">
      <dgm:prSet presAssocID="{643F8746-F6B1-419A-A2E1-F704519AE10E}" presName="aSpace" presStyleCnt="0"/>
      <dgm:spPr/>
    </dgm:pt>
    <dgm:pt modelId="{6C72DBF4-372A-4C05-9ACD-D14ABFCF9633}" type="pres">
      <dgm:prSet presAssocID="{C0E53025-2C38-4792-8BE0-F34F14259C14}" presName="aNode" presStyleLbl="fgAcc1" presStyleIdx="3" presStyleCnt="4" custScaleX="242821" custScaleY="36504" custLinFactNeighborX="265" custLinFactNeighborY="-552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35A1BF-ADF3-490F-8812-9F68B19C8F1D}" type="pres">
      <dgm:prSet presAssocID="{C0E53025-2C38-4792-8BE0-F34F14259C14}" presName="aSpace" presStyleCnt="0"/>
      <dgm:spPr/>
    </dgm:pt>
  </dgm:ptLst>
  <dgm:cxnLst>
    <dgm:cxn modelId="{4527B9A9-FBB5-4836-BF2E-16D9BF4A164F}" srcId="{6BE806CE-FD02-441D-8F42-5F8C01584BEE}" destId="{C0E53025-2C38-4792-8BE0-F34F14259C14}" srcOrd="3" destOrd="0" parTransId="{78CB6EED-D03E-44A5-AED6-692304069E13}" sibTransId="{7E2E9B7D-F726-4060-9BEE-A09FB2923493}"/>
    <dgm:cxn modelId="{29836562-7A17-45D5-B1E7-0812C7F05E21}" srcId="{6BE806CE-FD02-441D-8F42-5F8C01584BEE}" destId="{BE031E0F-6F62-497D-9D19-B04F60D60A0A}" srcOrd="1" destOrd="0" parTransId="{287A7F32-585E-4267-91F7-B7F9C60F0E85}" sibTransId="{D389A084-6B37-4496-97DC-7E77113C0C68}"/>
    <dgm:cxn modelId="{87A9FBEA-51BC-4AC8-9EC5-49E4D153E8CA}" type="presOf" srcId="{6BE806CE-FD02-441D-8F42-5F8C01584BEE}" destId="{EFBBE88C-83D4-40FE-9A89-482009B86B22}" srcOrd="0" destOrd="0" presId="urn:microsoft.com/office/officeart/2005/8/layout/pyramid2"/>
    <dgm:cxn modelId="{6A7F1F56-6A02-437D-8C44-029A8B63B6CC}" srcId="{6BE806CE-FD02-441D-8F42-5F8C01584BEE}" destId="{643F8746-F6B1-419A-A2E1-F704519AE10E}" srcOrd="2" destOrd="0" parTransId="{C3E0300E-FA76-49C4-9D13-59FE1B6896DA}" sibTransId="{85094F0A-229B-4FC4-90A0-B4C5D990107F}"/>
    <dgm:cxn modelId="{D6140C5E-11F3-407B-BF54-B691528EC982}" type="presOf" srcId="{B5D5D672-93E7-4C1E-9F83-679F1CFB1927}" destId="{B7251159-4F6A-4092-BD6B-E42AA6C3CD16}" srcOrd="0" destOrd="0" presId="urn:microsoft.com/office/officeart/2005/8/layout/pyramid2"/>
    <dgm:cxn modelId="{F8F0B4FF-4C0F-48D7-9377-E3135688A016}" type="presOf" srcId="{BE031E0F-6F62-497D-9D19-B04F60D60A0A}" destId="{C849899F-49AD-4F15-96B2-40F02261221C}" srcOrd="0" destOrd="0" presId="urn:microsoft.com/office/officeart/2005/8/layout/pyramid2"/>
    <dgm:cxn modelId="{B397C8BC-D60D-4088-AA0C-005675CDE20A}" type="presOf" srcId="{643F8746-F6B1-419A-A2E1-F704519AE10E}" destId="{99939116-BBA0-4011-B77E-52E6F9D666EE}" srcOrd="0" destOrd="0" presId="urn:microsoft.com/office/officeart/2005/8/layout/pyramid2"/>
    <dgm:cxn modelId="{F9B9858A-62D7-4718-985C-0DEFBCF8A80E}" type="presOf" srcId="{C0E53025-2C38-4792-8BE0-F34F14259C14}" destId="{6C72DBF4-372A-4C05-9ACD-D14ABFCF9633}" srcOrd="0" destOrd="0" presId="urn:microsoft.com/office/officeart/2005/8/layout/pyramid2"/>
    <dgm:cxn modelId="{D672C539-D336-45B8-BEEA-8E9CC5D10B40}" srcId="{6BE806CE-FD02-441D-8F42-5F8C01584BEE}" destId="{B5D5D672-93E7-4C1E-9F83-679F1CFB1927}" srcOrd="0" destOrd="0" parTransId="{6F7A2292-3364-40C8-9F25-0939D802133E}" sibTransId="{B9CF17D1-CED1-4C85-A8F6-60A1B7545AD9}"/>
    <dgm:cxn modelId="{36643D2E-178D-41E2-ADA5-78FF1226FFD7}" type="presParOf" srcId="{EFBBE88C-83D4-40FE-9A89-482009B86B22}" destId="{AF3E491B-9BD4-43B4-B25C-1C8993914450}" srcOrd="0" destOrd="0" presId="urn:microsoft.com/office/officeart/2005/8/layout/pyramid2"/>
    <dgm:cxn modelId="{7C6DAA84-5DF6-42FE-9398-32EE95F9802D}" type="presParOf" srcId="{EFBBE88C-83D4-40FE-9A89-482009B86B22}" destId="{D109E48B-A779-4D0A-9C13-D9C6B5A2724A}" srcOrd="1" destOrd="0" presId="urn:microsoft.com/office/officeart/2005/8/layout/pyramid2"/>
    <dgm:cxn modelId="{DC62CF26-A15B-4D5A-A24A-BB8C2F95E298}" type="presParOf" srcId="{D109E48B-A779-4D0A-9C13-D9C6B5A2724A}" destId="{B7251159-4F6A-4092-BD6B-E42AA6C3CD16}" srcOrd="0" destOrd="0" presId="urn:microsoft.com/office/officeart/2005/8/layout/pyramid2"/>
    <dgm:cxn modelId="{AD57F37E-DE66-4D31-A8CC-6A830B50FBA3}" type="presParOf" srcId="{D109E48B-A779-4D0A-9C13-D9C6B5A2724A}" destId="{227EA25D-DC8D-4446-B3C5-4933E263A858}" srcOrd="1" destOrd="0" presId="urn:microsoft.com/office/officeart/2005/8/layout/pyramid2"/>
    <dgm:cxn modelId="{79C4F8A1-6F74-4BB0-A09D-DF38F9678011}" type="presParOf" srcId="{D109E48B-A779-4D0A-9C13-D9C6B5A2724A}" destId="{C849899F-49AD-4F15-96B2-40F02261221C}" srcOrd="2" destOrd="0" presId="urn:microsoft.com/office/officeart/2005/8/layout/pyramid2"/>
    <dgm:cxn modelId="{0F242C8D-C631-462A-AF5F-E47C848607E5}" type="presParOf" srcId="{D109E48B-A779-4D0A-9C13-D9C6B5A2724A}" destId="{D7055890-9678-4F7D-B37E-18C361DCE23A}" srcOrd="3" destOrd="0" presId="urn:microsoft.com/office/officeart/2005/8/layout/pyramid2"/>
    <dgm:cxn modelId="{34DC8F95-CBD0-4B4D-A57D-0E3265A1878F}" type="presParOf" srcId="{D109E48B-A779-4D0A-9C13-D9C6B5A2724A}" destId="{99939116-BBA0-4011-B77E-52E6F9D666EE}" srcOrd="4" destOrd="0" presId="urn:microsoft.com/office/officeart/2005/8/layout/pyramid2"/>
    <dgm:cxn modelId="{BED29442-729A-4072-AEA0-A2C74361594B}" type="presParOf" srcId="{D109E48B-A779-4D0A-9C13-D9C6B5A2724A}" destId="{49665CC8-F347-4E55-979F-D0B65523CB88}" srcOrd="5" destOrd="0" presId="urn:microsoft.com/office/officeart/2005/8/layout/pyramid2"/>
    <dgm:cxn modelId="{B70D99FD-197D-4737-9DAB-648540BE2099}" type="presParOf" srcId="{D109E48B-A779-4D0A-9C13-D9C6B5A2724A}" destId="{6C72DBF4-372A-4C05-9ACD-D14ABFCF9633}" srcOrd="6" destOrd="0" presId="urn:microsoft.com/office/officeart/2005/8/layout/pyramid2"/>
    <dgm:cxn modelId="{B8D7B617-9D35-4EB1-AE4F-1BF12A941018}" type="presParOf" srcId="{D109E48B-A779-4D0A-9C13-D9C6B5A2724A}" destId="{8735A1BF-ADF3-490F-8812-9F68B19C8F1D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3.xml><?xml version="1.0" encoding="utf-8"?>
<dgm:dataModel xmlns:dgm="http://schemas.openxmlformats.org/drawingml/2006/diagram" xmlns:a="http://schemas.openxmlformats.org/drawingml/2006/main">
  <dgm:ptLst>
    <dgm:pt modelId="{50413AF7-21EB-4A6A-85C6-A1E6B2B14C97}" type="doc">
      <dgm:prSet loTypeId="urn:microsoft.com/office/officeart/2005/8/layout/pyramid2" loCatId="list" qsTypeId="urn:microsoft.com/office/officeart/2005/8/quickstyle/simple1" qsCatId="simple" csTypeId="urn:microsoft.com/office/officeart/2005/8/colors/accent3_4" csCatId="accent3" phldr="1"/>
      <dgm:spPr/>
    </dgm:pt>
    <dgm:pt modelId="{FF64FC87-24FC-4B47-B973-D511C9FC4378}" type="pres">
      <dgm:prSet presAssocID="{50413AF7-21EB-4A6A-85C6-A1E6B2B14C97}" presName="compositeShape" presStyleCnt="0">
        <dgm:presLayoutVars>
          <dgm:dir/>
          <dgm:resizeHandles/>
        </dgm:presLayoutVars>
      </dgm:prSet>
      <dgm:spPr/>
    </dgm:pt>
  </dgm:ptLst>
  <dgm:cxnLst>
    <dgm:cxn modelId="{59503E10-8546-4AFB-8982-08E8E81AAE3D}" type="presOf" srcId="{50413AF7-21EB-4A6A-85C6-A1E6B2B14C97}" destId="{FF64FC87-24FC-4B47-B973-D511C9FC4378}" srcOrd="0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4.xml><?xml version="1.0" encoding="utf-8"?>
<dgm:dataModel xmlns:dgm="http://schemas.openxmlformats.org/drawingml/2006/diagram" xmlns:a="http://schemas.openxmlformats.org/drawingml/2006/main">
  <dgm:ptLst>
    <dgm:pt modelId="{6BE806CE-FD02-441D-8F42-5F8C01584BEE}" type="doc">
      <dgm:prSet loTypeId="urn:microsoft.com/office/officeart/2005/8/layout/pyramid2" loCatId="pyramid" qsTypeId="urn:microsoft.com/office/officeart/2005/8/quickstyle/3d1" qsCatId="3D" csTypeId="urn:microsoft.com/office/officeart/2005/8/colors/accent1_1" csCatId="accent1" phldr="1"/>
      <dgm:spPr/>
    </dgm:pt>
    <dgm:pt modelId="{B5D5D672-93E7-4C1E-9F83-679F1CFB1927}">
      <dgm:prSet phldrT="[Text]" custT="1"/>
      <dgm:spPr/>
      <dgm:t>
        <a:bodyPr/>
        <a:lstStyle/>
        <a:p>
          <a:pPr algn="just"/>
          <a:endParaRPr lang="en-US" sz="1400" dirty="0"/>
        </a:p>
        <a:p>
          <a:pPr algn="just"/>
          <a:endParaRPr lang="en-US" sz="1400" dirty="0"/>
        </a:p>
        <a:p>
          <a:pPr algn="just"/>
          <a:endParaRPr lang="en-US" sz="1400" dirty="0"/>
        </a:p>
        <a:p>
          <a:pPr algn="just"/>
          <a:r>
            <a:rPr lang="en-US" sz="1200" dirty="0" err="1"/>
            <a:t>Menyemak</a:t>
          </a:r>
          <a:r>
            <a:rPr lang="en-US" sz="1200" dirty="0"/>
            <a:t> </a:t>
          </a:r>
          <a:r>
            <a:rPr lang="en-US" sz="1200" dirty="0" err="1"/>
            <a:t>Borang</a:t>
          </a:r>
          <a:r>
            <a:rPr lang="en-US" sz="1200" dirty="0"/>
            <a:t> </a:t>
          </a:r>
          <a:r>
            <a:rPr lang="en-US" sz="1200" dirty="0" err="1"/>
            <a:t>Pemeriksaan</a:t>
          </a:r>
          <a:r>
            <a:rPr lang="en-US" sz="1200" dirty="0"/>
            <a:t> </a:t>
          </a:r>
          <a:r>
            <a:rPr lang="en-US" sz="1200" dirty="0" err="1"/>
            <a:t>Pelupusan</a:t>
          </a:r>
          <a:r>
            <a:rPr lang="en-US" sz="1200" dirty="0"/>
            <a:t> </a:t>
          </a:r>
          <a:r>
            <a:rPr lang="en-US" sz="1200" dirty="0" err="1"/>
            <a:t>Aset</a:t>
          </a:r>
          <a:r>
            <a:rPr lang="en-US" sz="1200" dirty="0"/>
            <a:t> </a:t>
          </a:r>
          <a:r>
            <a:rPr lang="en-US" sz="1200" dirty="0" err="1"/>
            <a:t>Alih</a:t>
          </a:r>
          <a:r>
            <a:rPr lang="en-US" sz="1200" dirty="0"/>
            <a:t> KEW.PA-21 </a:t>
          </a:r>
          <a:r>
            <a:rPr lang="en-US" sz="1200" dirty="0" err="1"/>
            <a:t>dan</a:t>
          </a:r>
          <a:r>
            <a:rPr lang="en-US" sz="1200" dirty="0"/>
            <a:t> </a:t>
          </a:r>
          <a:r>
            <a:rPr lang="en-US" sz="1200" dirty="0" err="1"/>
            <a:t>memastikan</a:t>
          </a:r>
          <a:r>
            <a:rPr lang="en-US" sz="1200" dirty="0"/>
            <a:t> </a:t>
          </a:r>
          <a:r>
            <a:rPr lang="en-US" sz="1200" dirty="0" err="1"/>
            <a:t>dokumen</a:t>
          </a:r>
          <a:r>
            <a:rPr lang="en-US" sz="1200" dirty="0"/>
            <a:t> </a:t>
          </a:r>
          <a:r>
            <a:rPr lang="en-US" sz="1200" dirty="0" err="1"/>
            <a:t>sokongan</a:t>
          </a:r>
          <a:r>
            <a:rPr lang="en-US" sz="1200" dirty="0"/>
            <a:t> </a:t>
          </a:r>
          <a:r>
            <a:rPr lang="en-US" sz="1200" dirty="0" err="1"/>
            <a:t>berikut</a:t>
          </a:r>
          <a:r>
            <a:rPr lang="en-US" sz="1200" dirty="0"/>
            <a:t>:-</a:t>
          </a:r>
        </a:p>
        <a:p>
          <a:pPr algn="just"/>
          <a:r>
            <a:rPr lang="en-US" sz="1200" dirty="0">
              <a:sym typeface="Wingdings"/>
            </a:rPr>
            <a:t>	PEP </a:t>
          </a:r>
          <a:r>
            <a:rPr lang="en-US" sz="1200" dirty="0" err="1">
              <a:sym typeface="Wingdings"/>
            </a:rPr>
            <a:t>bagi</a:t>
          </a:r>
          <a:r>
            <a:rPr lang="en-US" sz="1200" dirty="0">
              <a:sym typeface="Wingdings"/>
            </a:rPr>
            <a:t> </a:t>
          </a:r>
          <a:r>
            <a:rPr lang="en-US" sz="1200" dirty="0" err="1">
              <a:sym typeface="Wingdings"/>
            </a:rPr>
            <a:t>Aset</a:t>
          </a:r>
          <a:r>
            <a:rPr lang="en-US" sz="1200" dirty="0">
              <a:sym typeface="Wingdings"/>
            </a:rPr>
            <a:t> </a:t>
          </a:r>
          <a:r>
            <a:rPr lang="en-US" sz="1200" dirty="0" err="1">
              <a:sym typeface="Wingdings"/>
            </a:rPr>
            <a:t>Alih</a:t>
          </a:r>
          <a:r>
            <a:rPr lang="en-US" sz="1200" dirty="0">
              <a:sym typeface="Wingdings"/>
            </a:rPr>
            <a:t> yang </a:t>
          </a:r>
          <a:r>
            <a:rPr lang="en-US" sz="1200" dirty="0" err="1">
              <a:sym typeface="Wingdings"/>
            </a:rPr>
            <a:t>memerlukan</a:t>
          </a:r>
          <a:r>
            <a:rPr lang="en-US" sz="1200" dirty="0">
              <a:sym typeface="Wingdings"/>
            </a:rPr>
            <a:t> PEP</a:t>
          </a:r>
        </a:p>
        <a:p>
          <a:pPr algn="just"/>
          <a:r>
            <a:rPr lang="en-US" sz="1200" dirty="0">
              <a:sym typeface="Wingdings"/>
            </a:rPr>
            <a:t>	</a:t>
          </a:r>
          <a:r>
            <a:rPr lang="en-US" sz="1200" dirty="0" err="1">
              <a:sym typeface="Wingdings"/>
            </a:rPr>
            <a:t>Justifikasi</a:t>
          </a:r>
          <a:r>
            <a:rPr lang="en-US" sz="1200" dirty="0">
              <a:sym typeface="Wingdings"/>
            </a:rPr>
            <a:t> </a:t>
          </a:r>
          <a:r>
            <a:rPr lang="en-US" sz="1200" dirty="0" err="1">
              <a:sym typeface="Wingdings"/>
            </a:rPr>
            <a:t>Kementerian</a:t>
          </a:r>
          <a:r>
            <a:rPr lang="en-US" sz="1200" dirty="0">
              <a:sym typeface="Wingdings"/>
            </a:rPr>
            <a:t>/</a:t>
          </a:r>
          <a:r>
            <a:rPr lang="en-US" sz="1200" dirty="0" err="1">
              <a:sym typeface="Wingdings"/>
            </a:rPr>
            <a:t>Jabatan</a:t>
          </a:r>
          <a:r>
            <a:rPr lang="en-US" sz="1200" dirty="0">
              <a:sym typeface="Wingdings"/>
            </a:rPr>
            <a:t> </a:t>
          </a:r>
          <a:r>
            <a:rPr lang="en-US" sz="1200" dirty="0" err="1">
              <a:sym typeface="Wingdings"/>
            </a:rPr>
            <a:t>bagi</a:t>
          </a:r>
          <a:r>
            <a:rPr lang="en-US" sz="1200" dirty="0">
              <a:sym typeface="Wingdings"/>
            </a:rPr>
            <a:t> </a:t>
          </a:r>
          <a:r>
            <a:rPr lang="en-US" sz="1200" dirty="0" err="1">
              <a:sym typeface="Wingdings"/>
            </a:rPr>
            <a:t>kaedah</a:t>
          </a:r>
          <a:r>
            <a:rPr lang="en-US" sz="1200" dirty="0">
              <a:sym typeface="Wingdings"/>
            </a:rPr>
            <a:t> </a:t>
          </a:r>
          <a:r>
            <a:rPr lang="en-US" sz="1200" dirty="0" err="1">
              <a:sym typeface="Wingdings"/>
            </a:rPr>
            <a:t>tukar</a:t>
          </a:r>
          <a:r>
            <a:rPr lang="en-US" sz="1200" dirty="0">
              <a:sym typeface="Wingdings"/>
            </a:rPr>
            <a:t> </a:t>
          </a:r>
          <a:r>
            <a:rPr lang="en-US" sz="1200" dirty="0" err="1">
              <a:sym typeface="Wingdings"/>
            </a:rPr>
            <a:t>beli</a:t>
          </a:r>
          <a:r>
            <a:rPr lang="en-US" sz="1200" dirty="0">
              <a:sym typeface="Wingdings"/>
            </a:rPr>
            <a:t> </a:t>
          </a:r>
          <a:r>
            <a:rPr lang="en-US" sz="1200" dirty="0" err="1">
              <a:sym typeface="Wingdings"/>
            </a:rPr>
            <a:t>dan</a:t>
          </a:r>
          <a:r>
            <a:rPr lang="en-US" sz="1200" dirty="0">
              <a:sym typeface="Wingdings"/>
            </a:rPr>
            <a:t> </a:t>
          </a:r>
          <a:r>
            <a:rPr lang="en-US" sz="1200" dirty="0" err="1">
              <a:sym typeface="Wingdings"/>
            </a:rPr>
            <a:t>tukar</a:t>
          </a:r>
          <a:r>
            <a:rPr lang="en-US" sz="1200" dirty="0">
              <a:sym typeface="Wingdings"/>
            </a:rPr>
            <a:t> 	</a:t>
          </a:r>
          <a:r>
            <a:rPr lang="en-US" sz="1200" dirty="0" err="1">
              <a:sym typeface="Wingdings"/>
            </a:rPr>
            <a:t>barang</a:t>
          </a:r>
          <a:r>
            <a:rPr lang="en-US" sz="1200" dirty="0">
              <a:sym typeface="Wingdings"/>
            </a:rPr>
            <a:t>.</a:t>
          </a:r>
        </a:p>
        <a:p>
          <a:pPr algn="just"/>
          <a:r>
            <a:rPr lang="en-US" sz="1200" dirty="0">
              <a:sym typeface="Wingdings"/>
            </a:rPr>
            <a:t> 	</a:t>
          </a:r>
          <a:r>
            <a:rPr lang="en-US" sz="1200" dirty="0" err="1">
              <a:sym typeface="Wingdings"/>
            </a:rPr>
            <a:t>Laporan</a:t>
          </a:r>
          <a:r>
            <a:rPr lang="en-US" sz="1200" dirty="0">
              <a:sym typeface="Wingdings"/>
            </a:rPr>
            <a:t> </a:t>
          </a:r>
          <a:r>
            <a:rPr lang="en-US" sz="1200" dirty="0" err="1">
              <a:sym typeface="Wingdings"/>
            </a:rPr>
            <a:t>kemalangan</a:t>
          </a:r>
          <a:r>
            <a:rPr lang="en-US" sz="1200" dirty="0">
              <a:sym typeface="Wingdings"/>
            </a:rPr>
            <a:t> </a:t>
          </a:r>
          <a:r>
            <a:rPr lang="en-US" sz="1200" dirty="0" err="1">
              <a:sym typeface="Wingdings"/>
            </a:rPr>
            <a:t>bagi</a:t>
          </a:r>
          <a:r>
            <a:rPr lang="en-US" sz="1200" dirty="0">
              <a:sym typeface="Wingdings"/>
            </a:rPr>
            <a:t> </a:t>
          </a:r>
          <a:r>
            <a:rPr lang="en-US" sz="1200" dirty="0" err="1">
              <a:sym typeface="Wingdings"/>
            </a:rPr>
            <a:t>kenderaan</a:t>
          </a:r>
          <a:r>
            <a:rPr lang="en-US" sz="1200" dirty="0">
              <a:sym typeface="Wingdings"/>
            </a:rPr>
            <a:t> yang </a:t>
          </a:r>
          <a:r>
            <a:rPr lang="en-US" sz="1200" dirty="0" err="1">
              <a:sym typeface="Wingdings"/>
            </a:rPr>
            <a:t>terlibat</a:t>
          </a:r>
          <a:r>
            <a:rPr lang="en-US" sz="1200" dirty="0">
              <a:sym typeface="Wingdings"/>
            </a:rPr>
            <a:t> </a:t>
          </a:r>
          <a:r>
            <a:rPr lang="en-US" sz="1200" dirty="0" err="1">
              <a:sym typeface="Wingdings"/>
            </a:rPr>
            <a:t>dengan</a:t>
          </a:r>
          <a:r>
            <a:rPr lang="en-US" sz="1200" dirty="0">
              <a:sym typeface="Wingdings"/>
            </a:rPr>
            <a:t> 	</a:t>
          </a:r>
          <a:r>
            <a:rPr lang="en-US" sz="1200" dirty="0" err="1">
              <a:sym typeface="Wingdings"/>
            </a:rPr>
            <a:t>kemalangan</a:t>
          </a:r>
          <a:r>
            <a:rPr lang="en-US" sz="1200" dirty="0">
              <a:sym typeface="Wingdings"/>
            </a:rPr>
            <a:t>  </a:t>
          </a:r>
          <a:r>
            <a:rPr lang="en-US" sz="1200" dirty="0" smtClean="0">
              <a:sym typeface="Wingdings"/>
            </a:rPr>
            <a:t> </a:t>
          </a:r>
        </a:p>
        <a:p>
          <a:pPr algn="just"/>
          <a:r>
            <a:rPr lang="en-US" sz="1200" dirty="0" smtClean="0">
              <a:sym typeface="Wingdings"/>
            </a:rPr>
            <a:t>                  </a:t>
          </a:r>
          <a:r>
            <a:rPr lang="en-US" sz="1200" dirty="0" err="1" smtClean="0">
              <a:sym typeface="Wingdings"/>
            </a:rPr>
            <a:t>mengikut</a:t>
          </a:r>
          <a:r>
            <a:rPr lang="en-US" sz="1200" dirty="0" smtClean="0">
              <a:sym typeface="Wingdings"/>
            </a:rPr>
            <a:t> </a:t>
          </a:r>
          <a:r>
            <a:rPr lang="en-US" sz="1200" dirty="0" err="1">
              <a:sym typeface="Wingdings"/>
            </a:rPr>
            <a:t>peraturan</a:t>
          </a:r>
          <a:r>
            <a:rPr lang="en-US" sz="1200" dirty="0">
              <a:sym typeface="Wingdings"/>
            </a:rPr>
            <a:t> yang </a:t>
          </a:r>
          <a:r>
            <a:rPr lang="en-US" sz="1200" dirty="0" err="1">
              <a:sym typeface="Wingdings"/>
            </a:rPr>
            <a:t>berkuat</a:t>
          </a:r>
          <a:r>
            <a:rPr lang="en-US" sz="1200" dirty="0">
              <a:sym typeface="Wingdings"/>
            </a:rPr>
            <a:t> </a:t>
          </a:r>
          <a:r>
            <a:rPr lang="en-US" sz="1200" dirty="0" err="1">
              <a:sym typeface="Wingdings"/>
            </a:rPr>
            <a:t>kuasa</a:t>
          </a:r>
          <a:r>
            <a:rPr lang="en-US" sz="1200" dirty="0">
              <a:sym typeface="Wingdings"/>
            </a:rPr>
            <a:t>.</a:t>
          </a:r>
        </a:p>
        <a:p>
          <a:pPr algn="just"/>
          <a:r>
            <a:rPr lang="en-US" sz="1200" dirty="0">
              <a:sym typeface="Wingdings"/>
            </a:rPr>
            <a:t>	</a:t>
          </a:r>
          <a:r>
            <a:rPr lang="en-US" sz="1200" dirty="0" err="1">
              <a:sym typeface="Wingdings"/>
            </a:rPr>
            <a:t>Gambar</a:t>
          </a:r>
          <a:r>
            <a:rPr lang="en-US" sz="1200" dirty="0">
              <a:sym typeface="Wingdings"/>
            </a:rPr>
            <a:t> </a:t>
          </a:r>
          <a:r>
            <a:rPr lang="en-US" sz="1200" dirty="0" err="1">
              <a:sym typeface="Wingdings"/>
            </a:rPr>
            <a:t>Aset</a:t>
          </a:r>
          <a:r>
            <a:rPr lang="en-US" sz="1200" dirty="0">
              <a:sym typeface="Wingdings"/>
            </a:rPr>
            <a:t> </a:t>
          </a:r>
          <a:r>
            <a:rPr lang="en-US" sz="1200" dirty="0" err="1">
              <a:sym typeface="Wingdings"/>
            </a:rPr>
            <a:t>Alih</a:t>
          </a:r>
          <a:r>
            <a:rPr lang="en-US" sz="1200" dirty="0">
              <a:sym typeface="Wingdings"/>
            </a:rPr>
            <a:t>, </a:t>
          </a:r>
          <a:r>
            <a:rPr lang="en-US" sz="1200" dirty="0" err="1">
              <a:sym typeface="Wingdings"/>
            </a:rPr>
            <a:t>jika</a:t>
          </a:r>
          <a:r>
            <a:rPr lang="en-US" sz="1200" dirty="0">
              <a:sym typeface="Wingdings"/>
            </a:rPr>
            <a:t> </a:t>
          </a:r>
          <a:r>
            <a:rPr lang="en-US" sz="1200" dirty="0" err="1">
              <a:sym typeface="Wingdings"/>
            </a:rPr>
            <a:t>perlu</a:t>
          </a:r>
          <a:r>
            <a:rPr lang="en-US" sz="1200" dirty="0">
              <a:sym typeface="Wingdings"/>
            </a:rPr>
            <a:t>.</a:t>
          </a:r>
        </a:p>
        <a:p>
          <a:pPr algn="just"/>
          <a:r>
            <a:rPr lang="en-US" sz="1200" dirty="0">
              <a:sym typeface="Wingdings"/>
            </a:rPr>
            <a:t>	KEW.PA-3 </a:t>
          </a:r>
          <a:r>
            <a:rPr lang="en-US" sz="1200" dirty="0" err="1">
              <a:sym typeface="Wingdings"/>
            </a:rPr>
            <a:t>dan</a:t>
          </a:r>
          <a:r>
            <a:rPr lang="en-US" sz="1200" dirty="0">
              <a:sym typeface="Wingdings"/>
            </a:rPr>
            <a:t> KEW.PA-4 </a:t>
          </a:r>
          <a:r>
            <a:rPr lang="en-US" sz="1200" dirty="0" err="1">
              <a:sym typeface="Wingdings"/>
            </a:rPr>
            <a:t>jika</a:t>
          </a:r>
          <a:r>
            <a:rPr lang="en-US" sz="1200" dirty="0">
              <a:sym typeface="Wingdings"/>
            </a:rPr>
            <a:t> </a:t>
          </a:r>
          <a:r>
            <a:rPr lang="en-US" sz="1200" dirty="0" err="1">
              <a:sym typeface="Wingdings"/>
            </a:rPr>
            <a:t>perlu</a:t>
          </a:r>
          <a:endParaRPr lang="en-US" sz="1200" dirty="0">
            <a:sym typeface="Wingdings"/>
          </a:endParaRPr>
        </a:p>
        <a:p>
          <a:pPr algn="just"/>
          <a:r>
            <a:rPr lang="en-US" sz="1200" dirty="0">
              <a:sym typeface="Wingdings"/>
            </a:rPr>
            <a:t>	Surat </a:t>
          </a:r>
          <a:r>
            <a:rPr lang="en-US" sz="1200" dirty="0" err="1">
              <a:sym typeface="Wingdings"/>
            </a:rPr>
            <a:t>permohonan</a:t>
          </a:r>
          <a:r>
            <a:rPr lang="en-US" sz="1200" dirty="0">
              <a:sym typeface="Wingdings"/>
            </a:rPr>
            <a:t> </a:t>
          </a:r>
          <a:r>
            <a:rPr lang="en-US" sz="1200" dirty="0" err="1">
              <a:sym typeface="Wingdings"/>
            </a:rPr>
            <a:t>daripada</a:t>
          </a:r>
          <a:r>
            <a:rPr lang="en-US" sz="1200" dirty="0">
              <a:sym typeface="Wingdings"/>
            </a:rPr>
            <a:t> </a:t>
          </a:r>
          <a:r>
            <a:rPr lang="en-US" sz="1200" dirty="0" err="1">
              <a:sym typeface="Wingdings"/>
            </a:rPr>
            <a:t>pemohon</a:t>
          </a:r>
          <a:r>
            <a:rPr lang="en-US" sz="1200" dirty="0">
              <a:sym typeface="Wingdings"/>
            </a:rPr>
            <a:t> </a:t>
          </a:r>
          <a:r>
            <a:rPr lang="en-US" sz="1200" dirty="0" err="1">
              <a:sym typeface="Wingdings"/>
            </a:rPr>
            <a:t>bagi</a:t>
          </a:r>
          <a:r>
            <a:rPr lang="en-US" sz="1200" dirty="0">
              <a:sym typeface="Wingdings"/>
            </a:rPr>
            <a:t> </a:t>
          </a:r>
          <a:r>
            <a:rPr lang="en-US" sz="1200" dirty="0" err="1">
              <a:sym typeface="Wingdings"/>
            </a:rPr>
            <a:t>kaedah</a:t>
          </a:r>
          <a:r>
            <a:rPr lang="en-US" sz="1200" dirty="0">
              <a:sym typeface="Wingdings"/>
            </a:rPr>
            <a:t> </a:t>
          </a:r>
          <a:r>
            <a:rPr lang="en-US" sz="1200" dirty="0" err="1">
              <a:sym typeface="Wingdings"/>
            </a:rPr>
            <a:t>hadiah</a:t>
          </a:r>
          <a:r>
            <a:rPr lang="en-US" sz="1200" dirty="0">
              <a:sym typeface="Wingdings"/>
            </a:rPr>
            <a:t> </a:t>
          </a:r>
          <a:r>
            <a:rPr lang="en-US" sz="1200" dirty="0" err="1">
              <a:sym typeface="Wingdings"/>
            </a:rPr>
            <a:t>dan</a:t>
          </a:r>
          <a:r>
            <a:rPr lang="en-US" sz="1200" dirty="0">
              <a:sym typeface="Wingdings"/>
            </a:rPr>
            <a:t> 	</a:t>
          </a:r>
          <a:r>
            <a:rPr lang="en-US" sz="1200" dirty="0" err="1">
              <a:sym typeface="Wingdings"/>
            </a:rPr>
            <a:t>serahan</a:t>
          </a:r>
          <a:r>
            <a:rPr lang="en-US" sz="1200" dirty="0">
              <a:sym typeface="Wingdings"/>
            </a:rPr>
            <a:t>.</a:t>
          </a:r>
        </a:p>
        <a:p>
          <a:pPr algn="just"/>
          <a:r>
            <a:rPr lang="en-US" sz="1200" dirty="0">
              <a:sym typeface="Wingdings"/>
            </a:rPr>
            <a:t>	</a:t>
          </a:r>
          <a:r>
            <a:rPr lang="en-US" sz="1200" dirty="0" err="1">
              <a:sym typeface="Wingdings"/>
            </a:rPr>
            <a:t>Laporan</a:t>
          </a:r>
          <a:r>
            <a:rPr lang="en-US" sz="1200" dirty="0">
              <a:sym typeface="Wingdings"/>
            </a:rPr>
            <a:t> </a:t>
          </a:r>
          <a:r>
            <a:rPr lang="en-US" sz="1200" dirty="0" err="1">
              <a:sym typeface="Wingdings"/>
            </a:rPr>
            <a:t>penyelenggaraan</a:t>
          </a:r>
          <a:r>
            <a:rPr lang="en-US" sz="1200" dirty="0">
              <a:sym typeface="Wingdings"/>
            </a:rPr>
            <a:t> </a:t>
          </a:r>
          <a:r>
            <a:rPr lang="en-US" sz="1200" dirty="0" err="1">
              <a:sym typeface="Wingdings"/>
            </a:rPr>
            <a:t>jika</a:t>
          </a:r>
          <a:r>
            <a:rPr lang="en-US" sz="1200" dirty="0">
              <a:sym typeface="Wingdings"/>
            </a:rPr>
            <a:t> </a:t>
          </a:r>
          <a:r>
            <a:rPr lang="en-US" sz="1200" dirty="0" err="1">
              <a:sym typeface="Wingdings"/>
            </a:rPr>
            <a:t>perlu</a:t>
          </a:r>
          <a:r>
            <a:rPr lang="en-US" sz="1200" dirty="0">
              <a:sym typeface="Wingdings"/>
            </a:rPr>
            <a:t>.</a:t>
          </a:r>
        </a:p>
        <a:p>
          <a:pPr algn="just"/>
          <a:r>
            <a:rPr lang="en-US" sz="1200" dirty="0" err="1">
              <a:sym typeface="Wingdings"/>
            </a:rPr>
            <a:t>Mengemukakan</a:t>
          </a:r>
          <a:r>
            <a:rPr lang="en-US" sz="1200" dirty="0">
              <a:sym typeface="Wingdings"/>
            </a:rPr>
            <a:t> </a:t>
          </a:r>
          <a:r>
            <a:rPr lang="en-US" sz="1200" dirty="0" err="1">
              <a:sym typeface="Wingdings"/>
            </a:rPr>
            <a:t>permohonan</a:t>
          </a:r>
          <a:r>
            <a:rPr lang="en-US" sz="1200" dirty="0">
              <a:sym typeface="Wingdings"/>
            </a:rPr>
            <a:t> </a:t>
          </a:r>
          <a:r>
            <a:rPr lang="en-US" sz="1200" dirty="0" err="1">
              <a:sym typeface="Wingdings"/>
            </a:rPr>
            <a:t>pelupusan</a:t>
          </a:r>
          <a:r>
            <a:rPr lang="en-US" sz="1200" dirty="0">
              <a:sym typeface="Wingdings"/>
            </a:rPr>
            <a:t> </a:t>
          </a:r>
          <a:r>
            <a:rPr lang="en-US" sz="1200" dirty="0" err="1">
              <a:sym typeface="Wingdings"/>
            </a:rPr>
            <a:t>kepada</a:t>
          </a:r>
          <a:r>
            <a:rPr lang="en-US" sz="1200" dirty="0">
              <a:sym typeface="Wingdings"/>
            </a:rPr>
            <a:t> </a:t>
          </a:r>
          <a:r>
            <a:rPr lang="en-US" sz="1200" dirty="0" err="1">
              <a:sym typeface="Wingdings"/>
            </a:rPr>
            <a:t>Kuasa</a:t>
          </a:r>
          <a:r>
            <a:rPr lang="en-US" sz="1200" dirty="0">
              <a:sym typeface="Wingdings"/>
            </a:rPr>
            <a:t> </a:t>
          </a:r>
          <a:r>
            <a:rPr lang="en-US" sz="1200" dirty="0" err="1">
              <a:sym typeface="Wingdings"/>
            </a:rPr>
            <a:t>Melulus</a:t>
          </a:r>
          <a:r>
            <a:rPr lang="en-US" sz="1200" dirty="0">
              <a:sym typeface="Wingdings"/>
            </a:rPr>
            <a:t> </a:t>
          </a:r>
          <a:r>
            <a:rPr lang="en-US" sz="1200" dirty="0" err="1">
              <a:sym typeface="Wingdings"/>
            </a:rPr>
            <a:t>melalui</a:t>
          </a:r>
          <a:r>
            <a:rPr lang="en-US" sz="1200" dirty="0">
              <a:sym typeface="Wingdings"/>
            </a:rPr>
            <a:t> UPA </a:t>
          </a:r>
          <a:r>
            <a:rPr lang="en-US" sz="1200" dirty="0" err="1">
              <a:sym typeface="Wingdings"/>
            </a:rPr>
            <a:t>Kementerian</a:t>
          </a:r>
          <a:r>
            <a:rPr lang="en-US" sz="1200" dirty="0">
              <a:sym typeface="Wingdings"/>
            </a:rPr>
            <a:t>/</a:t>
          </a:r>
          <a:r>
            <a:rPr lang="en-US" sz="1200" dirty="0" err="1">
              <a:sym typeface="Wingdings"/>
            </a:rPr>
            <a:t>Ibu</a:t>
          </a:r>
          <a:r>
            <a:rPr lang="en-US" sz="1200" dirty="0">
              <a:sym typeface="Wingdings"/>
            </a:rPr>
            <a:t> </a:t>
          </a:r>
          <a:r>
            <a:rPr lang="en-US" sz="1200" dirty="0" err="1">
              <a:sym typeface="Wingdings"/>
            </a:rPr>
            <a:t>Pejabat</a:t>
          </a:r>
          <a:r>
            <a:rPr lang="en-US" sz="1200" dirty="0">
              <a:sym typeface="Wingdings"/>
            </a:rPr>
            <a:t> </a:t>
          </a:r>
          <a:r>
            <a:rPr lang="en-US" sz="1200" dirty="0" err="1">
              <a:sym typeface="Wingdings"/>
            </a:rPr>
            <a:t>masing-masing</a:t>
          </a:r>
          <a:r>
            <a:rPr lang="en-US" sz="1200" dirty="0">
              <a:sym typeface="Wingdings"/>
            </a:rPr>
            <a:t> </a:t>
          </a:r>
          <a:r>
            <a:rPr lang="en-US" sz="1200" dirty="0" err="1">
              <a:sym typeface="Wingdings"/>
            </a:rPr>
            <a:t>mengikut</a:t>
          </a:r>
          <a:r>
            <a:rPr lang="en-US" sz="1200" dirty="0">
              <a:sym typeface="Wingdings"/>
            </a:rPr>
            <a:t> </a:t>
          </a:r>
          <a:r>
            <a:rPr lang="en-US" sz="1200" dirty="0" err="1">
              <a:sym typeface="Wingdings"/>
            </a:rPr>
            <a:t>Akta</a:t>
          </a:r>
          <a:r>
            <a:rPr lang="en-US" sz="1200" dirty="0">
              <a:sym typeface="Wingdings"/>
            </a:rPr>
            <a:t> </a:t>
          </a:r>
          <a:r>
            <a:rPr lang="en-US" sz="1200" dirty="0" err="1">
              <a:sym typeface="Wingdings"/>
            </a:rPr>
            <a:t>Perwakilan</a:t>
          </a:r>
          <a:r>
            <a:rPr lang="en-US" sz="1200" dirty="0">
              <a:sym typeface="Wingdings"/>
            </a:rPr>
            <a:t>  </a:t>
          </a:r>
          <a:r>
            <a:rPr lang="en-US" sz="1200" dirty="0" err="1">
              <a:sym typeface="Wingdings"/>
            </a:rPr>
            <a:t>Kuasa</a:t>
          </a:r>
          <a:r>
            <a:rPr lang="en-US" sz="1200" dirty="0">
              <a:sym typeface="Wingdings"/>
            </a:rPr>
            <a:t> 1956 yang </a:t>
          </a:r>
          <a:r>
            <a:rPr lang="en-US" sz="1200" dirty="0" err="1">
              <a:sym typeface="Wingdings"/>
            </a:rPr>
            <a:t>sedang</a:t>
          </a:r>
          <a:r>
            <a:rPr lang="en-US" sz="1200" dirty="0">
              <a:sym typeface="Wingdings"/>
            </a:rPr>
            <a:t> </a:t>
          </a:r>
          <a:r>
            <a:rPr lang="en-US" sz="1200" dirty="0" err="1">
              <a:sym typeface="Wingdings"/>
            </a:rPr>
            <a:t>berkuat</a:t>
          </a:r>
          <a:r>
            <a:rPr lang="en-US" sz="1200" dirty="0">
              <a:sym typeface="Wingdings"/>
            </a:rPr>
            <a:t> </a:t>
          </a:r>
          <a:r>
            <a:rPr lang="en-US" sz="1200" dirty="0" err="1">
              <a:sym typeface="Wingdings"/>
            </a:rPr>
            <a:t>kuasa</a:t>
          </a:r>
          <a:r>
            <a:rPr lang="en-US" sz="1200" dirty="0">
              <a:sym typeface="Wingdings"/>
            </a:rPr>
            <a:t>.</a:t>
          </a:r>
        </a:p>
        <a:p>
          <a:pPr algn="just"/>
          <a:endParaRPr lang="en-US" sz="1400" dirty="0">
            <a:sym typeface="Wingdings"/>
          </a:endParaRPr>
        </a:p>
        <a:p>
          <a:pPr algn="just"/>
          <a:endParaRPr lang="en-US" sz="1400" dirty="0">
            <a:sym typeface="Wingdings"/>
          </a:endParaRPr>
        </a:p>
        <a:p>
          <a:pPr algn="just"/>
          <a:endParaRPr lang="en-US" sz="1400" dirty="0"/>
        </a:p>
      </dgm:t>
    </dgm:pt>
    <dgm:pt modelId="{6F7A2292-3364-40C8-9F25-0939D802133E}" type="parTrans" cxnId="{D672C539-D336-45B8-BEEA-8E9CC5D10B40}">
      <dgm:prSet/>
      <dgm:spPr/>
      <dgm:t>
        <a:bodyPr/>
        <a:lstStyle/>
        <a:p>
          <a:endParaRPr lang="en-US"/>
        </a:p>
      </dgm:t>
    </dgm:pt>
    <dgm:pt modelId="{B9CF17D1-CED1-4C85-A8F6-60A1B7545AD9}" type="sibTrans" cxnId="{D672C539-D336-45B8-BEEA-8E9CC5D10B40}">
      <dgm:prSet/>
      <dgm:spPr/>
      <dgm:t>
        <a:bodyPr/>
        <a:lstStyle/>
        <a:p>
          <a:endParaRPr lang="en-US"/>
        </a:p>
      </dgm:t>
    </dgm:pt>
    <dgm:pt modelId="{EFBBE88C-83D4-40FE-9A89-482009B86B22}" type="pres">
      <dgm:prSet presAssocID="{6BE806CE-FD02-441D-8F42-5F8C01584BEE}" presName="compositeShape" presStyleCnt="0">
        <dgm:presLayoutVars>
          <dgm:dir/>
          <dgm:resizeHandles/>
        </dgm:presLayoutVars>
      </dgm:prSet>
      <dgm:spPr/>
    </dgm:pt>
    <dgm:pt modelId="{AF3E491B-9BD4-43B4-B25C-1C8993914450}" type="pres">
      <dgm:prSet presAssocID="{6BE806CE-FD02-441D-8F42-5F8C01584BEE}" presName="pyramid" presStyleLbl="node1" presStyleIdx="0" presStyleCnt="1" custLinFactNeighborX="29305" custLinFactNeighborY="-1898"/>
      <dgm:spPr/>
    </dgm:pt>
    <dgm:pt modelId="{D109E48B-A779-4D0A-9C13-D9C6B5A2724A}" type="pres">
      <dgm:prSet presAssocID="{6BE806CE-FD02-441D-8F42-5F8C01584BEE}" presName="theList" presStyleCnt="0"/>
      <dgm:spPr/>
    </dgm:pt>
    <dgm:pt modelId="{B7251159-4F6A-4092-BD6B-E42AA6C3CD16}" type="pres">
      <dgm:prSet presAssocID="{B5D5D672-93E7-4C1E-9F83-679F1CFB1927}" presName="aNode" presStyleLbl="fgAcc1" presStyleIdx="0" presStyleCnt="1" custScaleX="244444" custScaleY="1514793" custLinFactY="-60357" custLinFactNeighborX="-5769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7EA25D-DC8D-4446-B3C5-4933E263A858}" type="pres">
      <dgm:prSet presAssocID="{B5D5D672-93E7-4C1E-9F83-679F1CFB1927}" presName="aSpace" presStyleCnt="0"/>
      <dgm:spPr/>
    </dgm:pt>
  </dgm:ptLst>
  <dgm:cxnLst>
    <dgm:cxn modelId="{B4F96F9A-CDDB-499F-B56C-B9BD85679DFC}" type="presOf" srcId="{6BE806CE-FD02-441D-8F42-5F8C01584BEE}" destId="{EFBBE88C-83D4-40FE-9A89-482009B86B22}" srcOrd="0" destOrd="0" presId="urn:microsoft.com/office/officeart/2005/8/layout/pyramid2"/>
    <dgm:cxn modelId="{D04C2CE6-734E-4547-B399-7437CDE5220F}" type="presOf" srcId="{B5D5D672-93E7-4C1E-9F83-679F1CFB1927}" destId="{B7251159-4F6A-4092-BD6B-E42AA6C3CD16}" srcOrd="0" destOrd="0" presId="urn:microsoft.com/office/officeart/2005/8/layout/pyramid2"/>
    <dgm:cxn modelId="{D672C539-D336-45B8-BEEA-8E9CC5D10B40}" srcId="{6BE806CE-FD02-441D-8F42-5F8C01584BEE}" destId="{B5D5D672-93E7-4C1E-9F83-679F1CFB1927}" srcOrd="0" destOrd="0" parTransId="{6F7A2292-3364-40C8-9F25-0939D802133E}" sibTransId="{B9CF17D1-CED1-4C85-A8F6-60A1B7545AD9}"/>
    <dgm:cxn modelId="{0EE469BC-4964-423E-A29C-6C58F437AE92}" type="presParOf" srcId="{EFBBE88C-83D4-40FE-9A89-482009B86B22}" destId="{AF3E491B-9BD4-43B4-B25C-1C8993914450}" srcOrd="0" destOrd="0" presId="urn:microsoft.com/office/officeart/2005/8/layout/pyramid2"/>
    <dgm:cxn modelId="{97637B44-84F8-4CDE-ABC8-0BA5FC316E3B}" type="presParOf" srcId="{EFBBE88C-83D4-40FE-9A89-482009B86B22}" destId="{D109E48B-A779-4D0A-9C13-D9C6B5A2724A}" srcOrd="1" destOrd="0" presId="urn:microsoft.com/office/officeart/2005/8/layout/pyramid2"/>
    <dgm:cxn modelId="{34E91696-0479-44E8-BD8F-7FB36D2DFCB3}" type="presParOf" srcId="{D109E48B-A779-4D0A-9C13-D9C6B5A2724A}" destId="{B7251159-4F6A-4092-BD6B-E42AA6C3CD16}" srcOrd="0" destOrd="0" presId="urn:microsoft.com/office/officeart/2005/8/layout/pyramid2"/>
    <dgm:cxn modelId="{D4481288-EB90-4EB8-9A5C-58E4A33E7A60}" type="presParOf" srcId="{D109E48B-A779-4D0A-9C13-D9C6B5A2724A}" destId="{227EA25D-DC8D-4446-B3C5-4933E263A858}" srcOrd="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5.xml><?xml version="1.0" encoding="utf-8"?>
<dgm:dataModel xmlns:dgm="http://schemas.openxmlformats.org/drawingml/2006/diagram" xmlns:a="http://schemas.openxmlformats.org/drawingml/2006/main">
  <dgm:ptLst>
    <dgm:pt modelId="{50413AF7-21EB-4A6A-85C6-A1E6B2B14C97}" type="doc">
      <dgm:prSet loTypeId="urn:microsoft.com/office/officeart/2005/8/layout/pyramid2" loCatId="list" qsTypeId="urn:microsoft.com/office/officeart/2005/8/quickstyle/simple1" qsCatId="simple" csTypeId="urn:microsoft.com/office/officeart/2005/8/colors/accent3_4" csCatId="accent3" phldr="1"/>
      <dgm:spPr/>
    </dgm:pt>
    <dgm:pt modelId="{FF64FC87-24FC-4B47-B973-D511C9FC4378}" type="pres">
      <dgm:prSet presAssocID="{50413AF7-21EB-4A6A-85C6-A1E6B2B14C97}" presName="compositeShape" presStyleCnt="0">
        <dgm:presLayoutVars>
          <dgm:dir/>
          <dgm:resizeHandles/>
        </dgm:presLayoutVars>
      </dgm:prSet>
      <dgm:spPr/>
    </dgm:pt>
  </dgm:ptLst>
  <dgm:cxnLst>
    <dgm:cxn modelId="{59503E10-8546-4AFB-8982-08E8E81AAE3D}" type="presOf" srcId="{50413AF7-21EB-4A6A-85C6-A1E6B2B14C97}" destId="{FF64FC87-24FC-4B47-B973-D511C9FC4378}" srcOrd="0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6.xml><?xml version="1.0" encoding="utf-8"?>
<dgm:dataModel xmlns:dgm="http://schemas.openxmlformats.org/drawingml/2006/diagram" xmlns:a="http://schemas.openxmlformats.org/drawingml/2006/main">
  <dgm:ptLst>
    <dgm:pt modelId="{6BE806CE-FD02-441D-8F42-5F8C01584BEE}" type="doc">
      <dgm:prSet loTypeId="urn:microsoft.com/office/officeart/2005/8/layout/pyramid2" loCatId="pyramid" qsTypeId="urn:microsoft.com/office/officeart/2005/8/quickstyle/3d1" qsCatId="3D" csTypeId="urn:microsoft.com/office/officeart/2005/8/colors/accent1_1" csCatId="accent1" phldr="1"/>
      <dgm:spPr/>
    </dgm:pt>
    <dgm:pt modelId="{B5D5D672-93E7-4C1E-9F83-679F1CFB1927}">
      <dgm:prSet phldrT="[Text]" custT="1"/>
      <dgm:spPr/>
      <dgm:t>
        <a:bodyPr/>
        <a:lstStyle/>
        <a:p>
          <a:pPr algn="just"/>
          <a:r>
            <a:rPr lang="en-US" sz="1600" dirty="0"/>
            <a:t>PTJ </a:t>
          </a:r>
          <a:r>
            <a:rPr lang="en-US" sz="1600" dirty="0" err="1"/>
            <a:t>mengemukakan</a:t>
          </a:r>
          <a:r>
            <a:rPr lang="en-US" sz="1600" dirty="0"/>
            <a:t> </a:t>
          </a:r>
          <a:r>
            <a:rPr lang="en-US" sz="1600" dirty="0" err="1"/>
            <a:t>kepada</a:t>
          </a:r>
          <a:r>
            <a:rPr lang="en-US" sz="1600" dirty="0"/>
            <a:t> UPA </a:t>
          </a:r>
          <a:r>
            <a:rPr lang="en-US" sz="1600" dirty="0" err="1"/>
            <a:t>Jabatan</a:t>
          </a:r>
          <a:r>
            <a:rPr lang="en-US" sz="1600" dirty="0"/>
            <a:t>/</a:t>
          </a:r>
          <a:r>
            <a:rPr lang="en-US" sz="1600" dirty="0" err="1"/>
            <a:t>Ibu</a:t>
          </a:r>
          <a:r>
            <a:rPr lang="en-US" sz="1600" dirty="0"/>
            <a:t> </a:t>
          </a:r>
          <a:r>
            <a:rPr lang="en-US" sz="1600" dirty="0" err="1"/>
            <a:t>Pejabat</a:t>
          </a:r>
          <a:endParaRPr lang="en-US" sz="1600" dirty="0"/>
        </a:p>
      </dgm:t>
    </dgm:pt>
    <dgm:pt modelId="{6F7A2292-3364-40C8-9F25-0939D802133E}" type="parTrans" cxnId="{D672C539-D336-45B8-BEEA-8E9CC5D10B40}">
      <dgm:prSet/>
      <dgm:spPr/>
      <dgm:t>
        <a:bodyPr/>
        <a:lstStyle/>
        <a:p>
          <a:endParaRPr lang="en-US"/>
        </a:p>
      </dgm:t>
    </dgm:pt>
    <dgm:pt modelId="{B9CF17D1-CED1-4C85-A8F6-60A1B7545AD9}" type="sibTrans" cxnId="{D672C539-D336-45B8-BEEA-8E9CC5D10B40}">
      <dgm:prSet/>
      <dgm:spPr/>
      <dgm:t>
        <a:bodyPr/>
        <a:lstStyle/>
        <a:p>
          <a:endParaRPr lang="en-US"/>
        </a:p>
      </dgm:t>
    </dgm:pt>
    <dgm:pt modelId="{BE031E0F-6F62-497D-9D19-B04F60D60A0A}">
      <dgm:prSet phldrT="[Text]" custT="1"/>
      <dgm:spPr/>
      <dgm:t>
        <a:bodyPr/>
        <a:lstStyle/>
        <a:p>
          <a:pPr algn="just"/>
          <a:r>
            <a:rPr lang="en-US" sz="1600" dirty="0"/>
            <a:t>UPA </a:t>
          </a:r>
          <a:r>
            <a:rPr lang="en-US" sz="1600" dirty="0" err="1"/>
            <a:t>Jabatan</a:t>
          </a:r>
          <a:r>
            <a:rPr lang="en-US" sz="1600" dirty="0"/>
            <a:t>/</a:t>
          </a:r>
          <a:r>
            <a:rPr lang="en-US" sz="1600" dirty="0" err="1"/>
            <a:t>Ibu</a:t>
          </a:r>
          <a:r>
            <a:rPr lang="en-US" sz="1600" dirty="0"/>
            <a:t> </a:t>
          </a:r>
          <a:r>
            <a:rPr lang="en-US" sz="1600" dirty="0" err="1"/>
            <a:t>Pejabat</a:t>
          </a:r>
          <a:r>
            <a:rPr lang="en-US" sz="1600" dirty="0"/>
            <a:t> </a:t>
          </a:r>
          <a:r>
            <a:rPr lang="en-US" sz="1600" dirty="0" err="1"/>
            <a:t>menyenaraikan</a:t>
          </a:r>
          <a:r>
            <a:rPr lang="en-US" sz="1600" dirty="0"/>
            <a:t> </a:t>
          </a:r>
          <a:r>
            <a:rPr lang="en-US" sz="1600" dirty="0" err="1"/>
            <a:t>semua</a:t>
          </a:r>
          <a:r>
            <a:rPr lang="en-US" sz="1600" dirty="0"/>
            <a:t> PTJ di </a:t>
          </a:r>
          <a:r>
            <a:rPr lang="en-US" sz="1600" dirty="0" err="1"/>
            <a:t>bawahnya</a:t>
          </a:r>
          <a:r>
            <a:rPr lang="en-US" sz="1600" dirty="0"/>
            <a:t> </a:t>
          </a:r>
          <a:r>
            <a:rPr lang="en-US" sz="1600" dirty="0" err="1"/>
            <a:t>dan</a:t>
          </a:r>
          <a:r>
            <a:rPr lang="en-US" sz="1600" dirty="0"/>
            <a:t> </a:t>
          </a:r>
          <a:r>
            <a:rPr lang="en-US" sz="1600" dirty="0" err="1"/>
            <a:t>mengemukakan</a:t>
          </a:r>
          <a:r>
            <a:rPr lang="en-US" sz="1600" dirty="0"/>
            <a:t> </a:t>
          </a:r>
          <a:r>
            <a:rPr lang="en-US" sz="1600" dirty="0" err="1"/>
            <a:t>kepada</a:t>
          </a:r>
          <a:r>
            <a:rPr lang="en-US" sz="1600" dirty="0"/>
            <a:t> UPA </a:t>
          </a:r>
          <a:r>
            <a:rPr lang="en-US" sz="1600" dirty="0" err="1"/>
            <a:t>Kementerian</a:t>
          </a:r>
          <a:r>
            <a:rPr lang="en-US" sz="1600" dirty="0"/>
            <a:t> </a:t>
          </a:r>
          <a:r>
            <a:rPr lang="en-US" sz="1600" dirty="0" err="1"/>
            <a:t>sebelum</a:t>
          </a:r>
          <a:r>
            <a:rPr lang="en-US" sz="1600" dirty="0"/>
            <a:t> 15 </a:t>
          </a:r>
          <a:r>
            <a:rPr lang="en-US" sz="1600" dirty="0" err="1"/>
            <a:t>Februari</a:t>
          </a:r>
          <a:r>
            <a:rPr lang="en-US" sz="1600" dirty="0"/>
            <a:t> </a:t>
          </a:r>
          <a:r>
            <a:rPr lang="en-US" sz="1600" dirty="0" err="1"/>
            <a:t>tahun</a:t>
          </a:r>
          <a:r>
            <a:rPr lang="en-US" sz="1600" dirty="0"/>
            <a:t> </a:t>
          </a:r>
          <a:r>
            <a:rPr lang="en-US" sz="1600" dirty="0" err="1"/>
            <a:t>berikutnya</a:t>
          </a:r>
          <a:r>
            <a:rPr lang="en-US" sz="1600" dirty="0"/>
            <a:t>.</a:t>
          </a:r>
        </a:p>
        <a:p>
          <a:pPr algn="just"/>
          <a:endParaRPr lang="en-US" sz="1600" dirty="0"/>
        </a:p>
      </dgm:t>
    </dgm:pt>
    <dgm:pt modelId="{287A7F32-585E-4267-91F7-B7F9C60F0E85}" type="parTrans" cxnId="{29836562-7A17-45D5-B1E7-0812C7F05E21}">
      <dgm:prSet/>
      <dgm:spPr/>
      <dgm:t>
        <a:bodyPr/>
        <a:lstStyle/>
        <a:p>
          <a:endParaRPr lang="en-US"/>
        </a:p>
      </dgm:t>
    </dgm:pt>
    <dgm:pt modelId="{D389A084-6B37-4496-97DC-7E77113C0C68}" type="sibTrans" cxnId="{29836562-7A17-45D5-B1E7-0812C7F05E21}">
      <dgm:prSet/>
      <dgm:spPr/>
      <dgm:t>
        <a:bodyPr/>
        <a:lstStyle/>
        <a:p>
          <a:endParaRPr lang="en-US"/>
        </a:p>
      </dgm:t>
    </dgm:pt>
    <dgm:pt modelId="{643F8746-F6B1-419A-A2E1-F704519AE10E}">
      <dgm:prSet phldrT="[Text]" custT="1"/>
      <dgm:spPr/>
      <dgm:t>
        <a:bodyPr/>
        <a:lstStyle/>
        <a:p>
          <a:pPr algn="just"/>
          <a:r>
            <a:rPr lang="en-US" sz="1600" dirty="0"/>
            <a:t>UPA </a:t>
          </a:r>
          <a:r>
            <a:rPr lang="en-US" sz="1600" dirty="0" err="1"/>
            <a:t>Kementerian</a:t>
          </a:r>
          <a:r>
            <a:rPr lang="en-US" sz="1600" dirty="0"/>
            <a:t> </a:t>
          </a:r>
          <a:r>
            <a:rPr lang="en-US" sz="1600" dirty="0" err="1"/>
            <a:t>hendaklah</a:t>
          </a:r>
          <a:r>
            <a:rPr lang="en-US" sz="1600" dirty="0"/>
            <a:t> </a:t>
          </a:r>
          <a:r>
            <a:rPr lang="en-US" sz="1600" dirty="0" err="1"/>
            <a:t>menyediakan</a:t>
          </a:r>
          <a:r>
            <a:rPr lang="en-US" sz="1600" dirty="0"/>
            <a:t> </a:t>
          </a:r>
          <a:r>
            <a:rPr lang="en-US" sz="1600" dirty="0" err="1"/>
            <a:t>Ringkasan</a:t>
          </a:r>
          <a:r>
            <a:rPr lang="en-US" sz="1600" dirty="0"/>
            <a:t> </a:t>
          </a:r>
          <a:r>
            <a:rPr lang="en-US" sz="1600" dirty="0" err="1"/>
            <a:t>Laporan</a:t>
          </a:r>
          <a:r>
            <a:rPr lang="en-US" sz="1600" dirty="0"/>
            <a:t> </a:t>
          </a:r>
          <a:r>
            <a:rPr lang="en-US" sz="1600" dirty="0" err="1"/>
            <a:t>Tahunan</a:t>
          </a:r>
          <a:r>
            <a:rPr lang="en-US" sz="1600" dirty="0"/>
            <a:t> </a:t>
          </a:r>
          <a:r>
            <a:rPr lang="en-US" sz="1600" dirty="0" err="1"/>
            <a:t>Pelupusan</a:t>
          </a:r>
          <a:r>
            <a:rPr lang="en-US" sz="1600" dirty="0"/>
            <a:t> </a:t>
          </a:r>
          <a:r>
            <a:rPr lang="en-US" sz="1600" dirty="0" err="1"/>
            <a:t>Aset</a:t>
          </a:r>
          <a:r>
            <a:rPr lang="en-US" sz="1600" dirty="0"/>
            <a:t> </a:t>
          </a:r>
          <a:r>
            <a:rPr lang="en-US" sz="1600" dirty="0" err="1"/>
            <a:t>Alih</a:t>
          </a:r>
          <a:r>
            <a:rPr lang="en-US" sz="1600" dirty="0"/>
            <a:t> </a:t>
          </a:r>
          <a:r>
            <a:rPr lang="en-US" sz="1600" dirty="0" err="1"/>
            <a:t>Kerajaan</a:t>
          </a:r>
          <a:r>
            <a:rPr lang="en-US" sz="1600" dirty="0"/>
            <a:t> </a:t>
          </a:r>
          <a:r>
            <a:rPr lang="en-US" sz="1600" dirty="0" err="1"/>
            <a:t>dan</a:t>
          </a:r>
          <a:r>
            <a:rPr lang="en-US" sz="1600" dirty="0"/>
            <a:t> </a:t>
          </a:r>
          <a:r>
            <a:rPr lang="en-US" sz="1600" dirty="0" err="1"/>
            <a:t>mengemukakan</a:t>
          </a:r>
          <a:r>
            <a:rPr lang="en-US" sz="1600" dirty="0"/>
            <a:t> </a:t>
          </a:r>
          <a:r>
            <a:rPr lang="en-US" sz="1600" dirty="0" err="1"/>
            <a:t>ke</a:t>
          </a:r>
          <a:r>
            <a:rPr lang="en-US" sz="1600" dirty="0"/>
            <a:t> </a:t>
          </a:r>
          <a:r>
            <a:rPr lang="en-US" sz="1600" dirty="0" err="1"/>
            <a:t>Perbendaharaan</a:t>
          </a:r>
          <a:r>
            <a:rPr lang="en-US" sz="1600" dirty="0"/>
            <a:t> Malaysia </a:t>
          </a:r>
          <a:r>
            <a:rPr lang="en-US" sz="1600" dirty="0" err="1"/>
            <a:t>sebelum</a:t>
          </a:r>
          <a:r>
            <a:rPr lang="en-US" sz="1600" dirty="0"/>
            <a:t> 15 Mac </a:t>
          </a:r>
          <a:r>
            <a:rPr lang="en-US" sz="1600" dirty="0" err="1"/>
            <a:t>tahun</a:t>
          </a:r>
          <a:r>
            <a:rPr lang="en-US" sz="1600" dirty="0"/>
            <a:t> </a:t>
          </a:r>
          <a:r>
            <a:rPr lang="en-US" sz="1600" dirty="0" err="1"/>
            <a:t>berikutnya</a:t>
          </a:r>
          <a:r>
            <a:rPr lang="en-US" sz="1600" dirty="0"/>
            <a:t>.</a:t>
          </a:r>
        </a:p>
      </dgm:t>
    </dgm:pt>
    <dgm:pt modelId="{C3E0300E-FA76-49C4-9D13-59FE1B6896DA}" type="parTrans" cxnId="{6A7F1F56-6A02-437D-8C44-029A8B63B6CC}">
      <dgm:prSet/>
      <dgm:spPr/>
      <dgm:t>
        <a:bodyPr/>
        <a:lstStyle/>
        <a:p>
          <a:endParaRPr lang="en-US"/>
        </a:p>
      </dgm:t>
    </dgm:pt>
    <dgm:pt modelId="{85094F0A-229B-4FC4-90A0-B4C5D990107F}" type="sibTrans" cxnId="{6A7F1F56-6A02-437D-8C44-029A8B63B6CC}">
      <dgm:prSet/>
      <dgm:spPr/>
      <dgm:t>
        <a:bodyPr/>
        <a:lstStyle/>
        <a:p>
          <a:endParaRPr lang="en-US"/>
        </a:p>
      </dgm:t>
    </dgm:pt>
    <dgm:pt modelId="{EFBBE88C-83D4-40FE-9A89-482009B86B22}" type="pres">
      <dgm:prSet presAssocID="{6BE806CE-FD02-441D-8F42-5F8C01584BEE}" presName="compositeShape" presStyleCnt="0">
        <dgm:presLayoutVars>
          <dgm:dir/>
          <dgm:resizeHandles/>
        </dgm:presLayoutVars>
      </dgm:prSet>
      <dgm:spPr/>
    </dgm:pt>
    <dgm:pt modelId="{AF3E491B-9BD4-43B4-B25C-1C8993914450}" type="pres">
      <dgm:prSet presAssocID="{6BE806CE-FD02-441D-8F42-5F8C01584BEE}" presName="pyramid" presStyleLbl="node1" presStyleIdx="0" presStyleCnt="1" custLinFactNeighborX="23455" custLinFactNeighborY="242"/>
      <dgm:spPr/>
    </dgm:pt>
    <dgm:pt modelId="{D109E48B-A779-4D0A-9C13-D9C6B5A2724A}" type="pres">
      <dgm:prSet presAssocID="{6BE806CE-FD02-441D-8F42-5F8C01584BEE}" presName="theList" presStyleCnt="0"/>
      <dgm:spPr/>
    </dgm:pt>
    <dgm:pt modelId="{B7251159-4F6A-4092-BD6B-E42AA6C3CD16}" type="pres">
      <dgm:prSet presAssocID="{B5D5D672-93E7-4C1E-9F83-679F1CFB1927}" presName="aNode" presStyleLbl="fgAcc1" presStyleIdx="0" presStyleCnt="3" custScaleX="242821" custScaleY="44032" custLinFactNeighborX="-2756" custLinFactNeighborY="727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7EA25D-DC8D-4446-B3C5-4933E263A858}" type="pres">
      <dgm:prSet presAssocID="{B5D5D672-93E7-4C1E-9F83-679F1CFB1927}" presName="aSpace" presStyleCnt="0"/>
      <dgm:spPr/>
    </dgm:pt>
    <dgm:pt modelId="{C849899F-49AD-4F15-96B2-40F02261221C}" type="pres">
      <dgm:prSet presAssocID="{BE031E0F-6F62-497D-9D19-B04F60D60A0A}" presName="aNode" presStyleLbl="fgAcc1" presStyleIdx="1" presStyleCnt="3" custScaleX="242821" custScaleY="67820" custLinFactY="127" custLinFactNeighborX="-376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055890-9678-4F7D-B37E-18C361DCE23A}" type="pres">
      <dgm:prSet presAssocID="{BE031E0F-6F62-497D-9D19-B04F60D60A0A}" presName="aSpace" presStyleCnt="0"/>
      <dgm:spPr/>
    </dgm:pt>
    <dgm:pt modelId="{99939116-BBA0-4011-B77E-52E6F9D666EE}" type="pres">
      <dgm:prSet presAssocID="{643F8746-F6B1-419A-A2E1-F704519AE10E}" presName="aNode" presStyleLbl="fgAcc1" presStyleIdx="2" presStyleCnt="3" custScaleX="238059" custScaleY="66957" custLinFactNeighborX="-376" custLinFactNeighborY="949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665CC8-F347-4E55-979F-D0B65523CB88}" type="pres">
      <dgm:prSet presAssocID="{643F8746-F6B1-419A-A2E1-F704519AE10E}" presName="aSpace" presStyleCnt="0"/>
      <dgm:spPr/>
    </dgm:pt>
  </dgm:ptLst>
  <dgm:cxnLst>
    <dgm:cxn modelId="{29836562-7A17-45D5-B1E7-0812C7F05E21}" srcId="{6BE806CE-FD02-441D-8F42-5F8C01584BEE}" destId="{BE031E0F-6F62-497D-9D19-B04F60D60A0A}" srcOrd="1" destOrd="0" parTransId="{287A7F32-585E-4267-91F7-B7F9C60F0E85}" sibTransId="{D389A084-6B37-4496-97DC-7E77113C0C68}"/>
    <dgm:cxn modelId="{6A7F1F56-6A02-437D-8C44-029A8B63B6CC}" srcId="{6BE806CE-FD02-441D-8F42-5F8C01584BEE}" destId="{643F8746-F6B1-419A-A2E1-F704519AE10E}" srcOrd="2" destOrd="0" parTransId="{C3E0300E-FA76-49C4-9D13-59FE1B6896DA}" sibTransId="{85094F0A-229B-4FC4-90A0-B4C5D990107F}"/>
    <dgm:cxn modelId="{5BC987A5-D8E9-431A-9FC6-B55F886D3C71}" type="presOf" srcId="{643F8746-F6B1-419A-A2E1-F704519AE10E}" destId="{99939116-BBA0-4011-B77E-52E6F9D666EE}" srcOrd="0" destOrd="0" presId="urn:microsoft.com/office/officeart/2005/8/layout/pyramid2"/>
    <dgm:cxn modelId="{3C6275C9-138E-447B-B096-0F9FA72683F2}" type="presOf" srcId="{BE031E0F-6F62-497D-9D19-B04F60D60A0A}" destId="{C849899F-49AD-4F15-96B2-40F02261221C}" srcOrd="0" destOrd="0" presId="urn:microsoft.com/office/officeart/2005/8/layout/pyramid2"/>
    <dgm:cxn modelId="{632D7090-1A7B-4425-8740-4B69FC038E98}" type="presOf" srcId="{B5D5D672-93E7-4C1E-9F83-679F1CFB1927}" destId="{B7251159-4F6A-4092-BD6B-E42AA6C3CD16}" srcOrd="0" destOrd="0" presId="urn:microsoft.com/office/officeart/2005/8/layout/pyramid2"/>
    <dgm:cxn modelId="{695911A3-4EFF-46AA-AF4E-E0FBE7672C02}" type="presOf" srcId="{6BE806CE-FD02-441D-8F42-5F8C01584BEE}" destId="{EFBBE88C-83D4-40FE-9A89-482009B86B22}" srcOrd="0" destOrd="0" presId="urn:microsoft.com/office/officeart/2005/8/layout/pyramid2"/>
    <dgm:cxn modelId="{D672C539-D336-45B8-BEEA-8E9CC5D10B40}" srcId="{6BE806CE-FD02-441D-8F42-5F8C01584BEE}" destId="{B5D5D672-93E7-4C1E-9F83-679F1CFB1927}" srcOrd="0" destOrd="0" parTransId="{6F7A2292-3364-40C8-9F25-0939D802133E}" sibTransId="{B9CF17D1-CED1-4C85-A8F6-60A1B7545AD9}"/>
    <dgm:cxn modelId="{D30753D5-2D7A-48F5-9B5D-968C8AE2BE85}" type="presParOf" srcId="{EFBBE88C-83D4-40FE-9A89-482009B86B22}" destId="{AF3E491B-9BD4-43B4-B25C-1C8993914450}" srcOrd="0" destOrd="0" presId="urn:microsoft.com/office/officeart/2005/8/layout/pyramid2"/>
    <dgm:cxn modelId="{6173F47A-6596-4A68-BE83-51F1EA709850}" type="presParOf" srcId="{EFBBE88C-83D4-40FE-9A89-482009B86B22}" destId="{D109E48B-A779-4D0A-9C13-D9C6B5A2724A}" srcOrd="1" destOrd="0" presId="urn:microsoft.com/office/officeart/2005/8/layout/pyramid2"/>
    <dgm:cxn modelId="{106FD950-1618-45BB-B2AC-7752FD570432}" type="presParOf" srcId="{D109E48B-A779-4D0A-9C13-D9C6B5A2724A}" destId="{B7251159-4F6A-4092-BD6B-E42AA6C3CD16}" srcOrd="0" destOrd="0" presId="urn:microsoft.com/office/officeart/2005/8/layout/pyramid2"/>
    <dgm:cxn modelId="{063777A6-0C5F-4BD1-9804-79552B98951F}" type="presParOf" srcId="{D109E48B-A779-4D0A-9C13-D9C6B5A2724A}" destId="{227EA25D-DC8D-4446-B3C5-4933E263A858}" srcOrd="1" destOrd="0" presId="urn:microsoft.com/office/officeart/2005/8/layout/pyramid2"/>
    <dgm:cxn modelId="{D38EBB73-D3DE-4801-8D93-264F40CA2D3B}" type="presParOf" srcId="{D109E48B-A779-4D0A-9C13-D9C6B5A2724A}" destId="{C849899F-49AD-4F15-96B2-40F02261221C}" srcOrd="2" destOrd="0" presId="urn:microsoft.com/office/officeart/2005/8/layout/pyramid2"/>
    <dgm:cxn modelId="{DFA761F5-1558-481C-8F6A-AC439424BC49}" type="presParOf" srcId="{D109E48B-A779-4D0A-9C13-D9C6B5A2724A}" destId="{D7055890-9678-4F7D-B37E-18C361DCE23A}" srcOrd="3" destOrd="0" presId="urn:microsoft.com/office/officeart/2005/8/layout/pyramid2"/>
    <dgm:cxn modelId="{43124F2A-66BF-4C06-94A7-BE8A4A88D253}" type="presParOf" srcId="{D109E48B-A779-4D0A-9C13-D9C6B5A2724A}" destId="{99939116-BBA0-4011-B77E-52E6F9D666EE}" srcOrd="4" destOrd="0" presId="urn:microsoft.com/office/officeart/2005/8/layout/pyramid2"/>
    <dgm:cxn modelId="{AED46328-F14D-4C6E-ACB0-DE705860480D}" type="presParOf" srcId="{D109E48B-A779-4D0A-9C13-D9C6B5A2724A}" destId="{49665CC8-F347-4E55-979F-D0B65523CB88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0413AF7-21EB-4A6A-85C6-A1E6B2B14C97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36FCF4B6-DFFE-40BD-ACA9-8742D2422A92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en-US" sz="1600" dirty="0" err="1"/>
            <a:t>Ketua</a:t>
          </a:r>
          <a:r>
            <a:rPr lang="en-US" sz="1600" dirty="0"/>
            <a:t> </a:t>
          </a:r>
          <a:r>
            <a:rPr lang="en-US" sz="1600" dirty="0" err="1"/>
            <a:t>Jabatan</a:t>
          </a:r>
          <a:r>
            <a:rPr lang="en-US" sz="1600" dirty="0"/>
            <a:t> </a:t>
          </a:r>
          <a:r>
            <a:rPr lang="en-US" sz="1600" dirty="0" err="1"/>
            <a:t>hendaklah</a:t>
          </a:r>
          <a:r>
            <a:rPr lang="en-US" sz="1600" dirty="0"/>
            <a:t> </a:t>
          </a:r>
          <a:r>
            <a:rPr lang="en-US" sz="1600" dirty="0" err="1"/>
            <a:t>membuat</a:t>
          </a:r>
          <a:r>
            <a:rPr lang="en-US" sz="1600" dirty="0"/>
            <a:t> </a:t>
          </a:r>
          <a:r>
            <a:rPr lang="en-US" sz="1600" dirty="0" err="1"/>
            <a:t>perakuan</a:t>
          </a:r>
          <a:r>
            <a:rPr lang="en-US" sz="1600" dirty="0"/>
            <a:t> </a:t>
          </a:r>
          <a:r>
            <a:rPr lang="en-US" sz="1600" dirty="0" err="1"/>
            <a:t>kepada</a:t>
          </a:r>
          <a:r>
            <a:rPr lang="en-US" sz="1600" dirty="0"/>
            <a:t> </a:t>
          </a:r>
          <a:r>
            <a:rPr lang="en-US" sz="1600" dirty="0" err="1"/>
            <a:t>Lembaga</a:t>
          </a:r>
          <a:r>
            <a:rPr lang="en-US" sz="1600" dirty="0"/>
            <a:t> </a:t>
          </a:r>
          <a:r>
            <a:rPr lang="en-US" sz="1600" dirty="0" err="1"/>
            <a:t>Perolehan</a:t>
          </a:r>
          <a:r>
            <a:rPr lang="en-US" sz="1600" dirty="0"/>
            <a:t> </a:t>
          </a:r>
          <a:r>
            <a:rPr lang="en-US" sz="1600" dirty="0" err="1"/>
            <a:t>Agensi</a:t>
          </a:r>
          <a:r>
            <a:rPr lang="en-US" sz="1600" dirty="0"/>
            <a:t> </a:t>
          </a:r>
          <a:r>
            <a:rPr lang="en-US" sz="1600" dirty="0" err="1"/>
            <a:t>sedia</a:t>
          </a:r>
          <a:r>
            <a:rPr lang="en-US" sz="1600" dirty="0"/>
            <a:t> </a:t>
          </a:r>
          <a:r>
            <a:rPr lang="en-US" sz="1600" dirty="0" err="1"/>
            <a:t>ada</a:t>
          </a:r>
          <a:r>
            <a:rPr lang="en-US" sz="1600" dirty="0"/>
            <a:t> </a:t>
          </a:r>
          <a:r>
            <a:rPr lang="en-US" sz="1600" dirty="0" err="1"/>
            <a:t>berdasarkan</a:t>
          </a:r>
          <a:r>
            <a:rPr lang="en-US" sz="1600" dirty="0"/>
            <a:t> </a:t>
          </a:r>
          <a:r>
            <a:rPr lang="en-US" sz="1600" dirty="0" err="1"/>
            <a:t>Laporan</a:t>
          </a:r>
          <a:r>
            <a:rPr lang="en-US" sz="1600" dirty="0"/>
            <a:t> </a:t>
          </a:r>
          <a:r>
            <a:rPr lang="en-US" sz="1600" dirty="0" err="1"/>
            <a:t>Penilaian</a:t>
          </a:r>
          <a:r>
            <a:rPr lang="en-US" sz="1600" dirty="0"/>
            <a:t> Tender. </a:t>
          </a:r>
          <a:r>
            <a:rPr lang="en-US" sz="1600" dirty="0" err="1"/>
            <a:t>Perakuan</a:t>
          </a:r>
          <a:r>
            <a:rPr lang="en-US" sz="1600" dirty="0"/>
            <a:t> </a:t>
          </a:r>
          <a:r>
            <a:rPr lang="en-US" sz="1600" dirty="0" err="1"/>
            <a:t>hendaklah</a:t>
          </a:r>
          <a:r>
            <a:rPr lang="en-US" sz="1600" dirty="0"/>
            <a:t> </a:t>
          </a:r>
          <a:r>
            <a:rPr lang="en-US" sz="1600" dirty="0" err="1"/>
            <a:t>berdasarkan</a:t>
          </a:r>
          <a:r>
            <a:rPr lang="en-US" sz="1600" dirty="0"/>
            <a:t> </a:t>
          </a:r>
          <a:r>
            <a:rPr lang="en-US" sz="1600" dirty="0" err="1"/>
            <a:t>tawaran</a:t>
          </a:r>
          <a:r>
            <a:rPr lang="en-US" sz="1600" dirty="0"/>
            <a:t> </a:t>
          </a:r>
          <a:r>
            <a:rPr lang="en-US" sz="1600" dirty="0" err="1"/>
            <a:t>harga</a:t>
          </a:r>
          <a:r>
            <a:rPr lang="en-US" sz="1600" dirty="0"/>
            <a:t> yang </a:t>
          </a:r>
          <a:r>
            <a:rPr lang="en-US" sz="1600" dirty="0" err="1"/>
            <a:t>tertinggi</a:t>
          </a:r>
          <a:r>
            <a:rPr lang="en-US" sz="1600" dirty="0"/>
            <a:t>.</a:t>
          </a:r>
        </a:p>
      </dgm:t>
    </dgm:pt>
    <dgm:pt modelId="{41800B2E-D5C9-4747-9479-6C650EF72170}" type="parTrans" cxnId="{13B01EEA-BF8F-4706-B166-A05BE4A00455}">
      <dgm:prSet/>
      <dgm:spPr/>
      <dgm:t>
        <a:bodyPr/>
        <a:lstStyle/>
        <a:p>
          <a:endParaRPr lang="en-US" sz="1600"/>
        </a:p>
      </dgm:t>
    </dgm:pt>
    <dgm:pt modelId="{50F00729-BDFF-4608-B314-8245B7E09E99}" type="sibTrans" cxnId="{13B01EEA-BF8F-4706-B166-A05BE4A00455}">
      <dgm:prSet/>
      <dgm:spPr/>
      <dgm:t>
        <a:bodyPr/>
        <a:lstStyle/>
        <a:p>
          <a:endParaRPr lang="en-US" sz="1600"/>
        </a:p>
      </dgm:t>
    </dgm:pt>
    <dgm:pt modelId="{921F02FE-A006-4A51-9149-9636E9C4E053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en-US" sz="1600" dirty="0" err="1"/>
            <a:t>Urus</a:t>
          </a:r>
          <a:r>
            <a:rPr lang="en-US" sz="1600" dirty="0"/>
            <a:t> </a:t>
          </a:r>
          <a:r>
            <a:rPr lang="en-US" sz="1600" dirty="0" err="1"/>
            <a:t>Setia</a:t>
          </a:r>
          <a:r>
            <a:rPr lang="en-US" sz="1600" dirty="0"/>
            <a:t> Tender </a:t>
          </a:r>
          <a:r>
            <a:rPr lang="en-US" sz="1600" dirty="0" err="1"/>
            <a:t>hendaklah</a:t>
          </a:r>
          <a:r>
            <a:rPr lang="en-US" sz="1600" dirty="0"/>
            <a:t> </a:t>
          </a:r>
          <a:r>
            <a:rPr lang="en-US" sz="1600" dirty="0" err="1"/>
            <a:t>menyediakan</a:t>
          </a:r>
          <a:r>
            <a:rPr lang="en-US" sz="1600" dirty="0"/>
            <a:t> </a:t>
          </a:r>
          <a:r>
            <a:rPr lang="en-US" sz="1600" dirty="0" err="1"/>
            <a:t>Kertas</a:t>
          </a:r>
          <a:r>
            <a:rPr lang="en-US" sz="1600" dirty="0"/>
            <a:t> </a:t>
          </a:r>
          <a:r>
            <a:rPr lang="en-US" sz="1600" dirty="0" err="1"/>
            <a:t>Taklimat</a:t>
          </a:r>
          <a:r>
            <a:rPr lang="en-US" sz="1600" dirty="0"/>
            <a:t> Tender </a:t>
          </a:r>
          <a:r>
            <a:rPr lang="en-US" sz="1600" dirty="0" err="1"/>
            <a:t>untuk</a:t>
          </a:r>
          <a:r>
            <a:rPr lang="en-US" sz="1600" dirty="0"/>
            <a:t> </a:t>
          </a:r>
          <a:r>
            <a:rPr lang="en-US" sz="1600" dirty="0" err="1"/>
            <a:t>pertimbangan</a:t>
          </a:r>
          <a:r>
            <a:rPr lang="en-US" sz="1600" dirty="0"/>
            <a:t> LPA.</a:t>
          </a:r>
        </a:p>
      </dgm:t>
    </dgm:pt>
    <dgm:pt modelId="{CB37D5FB-44FF-4098-85B7-215B0EC8EE67}" type="parTrans" cxnId="{60671B0E-DB1F-4C3F-8343-C7F76E0F1102}">
      <dgm:prSet/>
      <dgm:spPr/>
      <dgm:t>
        <a:bodyPr/>
        <a:lstStyle/>
        <a:p>
          <a:endParaRPr lang="en-US" sz="1600"/>
        </a:p>
      </dgm:t>
    </dgm:pt>
    <dgm:pt modelId="{5DDD9AA5-0CC4-4C26-99FA-632BEA88AE17}" type="sibTrans" cxnId="{60671B0E-DB1F-4C3F-8343-C7F76E0F1102}">
      <dgm:prSet/>
      <dgm:spPr/>
      <dgm:t>
        <a:bodyPr/>
        <a:lstStyle/>
        <a:p>
          <a:endParaRPr lang="en-US" sz="1600"/>
        </a:p>
      </dgm:t>
    </dgm:pt>
    <dgm:pt modelId="{57D8EF2E-E8BD-401F-B9DF-9860FEA1052D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en-US" sz="1600" dirty="0" err="1"/>
            <a:t>Perakuan</a:t>
          </a:r>
          <a:r>
            <a:rPr lang="en-US" sz="1600" dirty="0"/>
            <a:t> </a:t>
          </a:r>
          <a:r>
            <a:rPr lang="en-US" sz="1600" dirty="0" err="1"/>
            <a:t>hendaklah</a:t>
          </a:r>
          <a:r>
            <a:rPr lang="en-US" sz="1600" dirty="0"/>
            <a:t> </a:t>
          </a:r>
          <a:r>
            <a:rPr lang="en-US" sz="1600" dirty="0" err="1"/>
            <a:t>disertakan</a:t>
          </a:r>
          <a:r>
            <a:rPr lang="en-US" sz="1600" dirty="0"/>
            <a:t> </a:t>
          </a:r>
          <a:r>
            <a:rPr lang="en-US" sz="1600" dirty="0" err="1"/>
            <a:t>dengan</a:t>
          </a:r>
          <a:r>
            <a:rPr lang="en-US" sz="1600" dirty="0"/>
            <a:t> </a:t>
          </a:r>
          <a:r>
            <a:rPr lang="en-US" sz="1600" dirty="0" err="1"/>
            <a:t>salinan</a:t>
          </a:r>
          <a:r>
            <a:rPr lang="en-US" sz="1600" dirty="0"/>
            <a:t> </a:t>
          </a:r>
          <a:r>
            <a:rPr lang="en-US" sz="1600" dirty="0" err="1"/>
            <a:t>iklan</a:t>
          </a:r>
          <a:r>
            <a:rPr lang="en-US" sz="1600" dirty="0"/>
            <a:t> tender, </a:t>
          </a:r>
          <a:r>
            <a:rPr lang="en-US" sz="1600" dirty="0" err="1"/>
            <a:t>jadual</a:t>
          </a:r>
          <a:r>
            <a:rPr lang="en-US" sz="1600" dirty="0"/>
            <a:t> </a:t>
          </a:r>
          <a:r>
            <a:rPr lang="en-US" sz="1600" dirty="0" err="1"/>
            <a:t>pembukaan</a:t>
          </a:r>
          <a:r>
            <a:rPr lang="en-US" sz="1600" dirty="0"/>
            <a:t> tender </a:t>
          </a:r>
          <a:r>
            <a:rPr lang="en-US" sz="1600" dirty="0" err="1"/>
            <a:t>dan</a:t>
          </a:r>
          <a:r>
            <a:rPr lang="en-US" sz="1600" dirty="0"/>
            <a:t> </a:t>
          </a:r>
          <a:r>
            <a:rPr lang="en-US" sz="1600" dirty="0" err="1"/>
            <a:t>dokumen-dokumen</a:t>
          </a:r>
          <a:r>
            <a:rPr lang="en-US" sz="1600" dirty="0"/>
            <a:t> lain yang </a:t>
          </a:r>
          <a:r>
            <a:rPr lang="en-US" sz="1600" dirty="0" err="1"/>
            <a:t>berkaitan</a:t>
          </a:r>
          <a:r>
            <a:rPr lang="en-US" sz="1600" dirty="0"/>
            <a:t>.</a:t>
          </a:r>
        </a:p>
      </dgm:t>
    </dgm:pt>
    <dgm:pt modelId="{5FA8CBFD-F383-462A-B90D-5CB0A37BDB5F}" type="parTrans" cxnId="{C8DE6E4C-E1F8-4BC7-B5FF-13A20095A9FC}">
      <dgm:prSet/>
      <dgm:spPr/>
      <dgm:t>
        <a:bodyPr/>
        <a:lstStyle/>
        <a:p>
          <a:endParaRPr lang="en-US" sz="1600"/>
        </a:p>
      </dgm:t>
    </dgm:pt>
    <dgm:pt modelId="{47AACDA1-C89A-4822-A028-ADEBCE02C57D}" type="sibTrans" cxnId="{C8DE6E4C-E1F8-4BC7-B5FF-13A20095A9FC}">
      <dgm:prSet/>
      <dgm:spPr/>
      <dgm:t>
        <a:bodyPr/>
        <a:lstStyle/>
        <a:p>
          <a:endParaRPr lang="en-US" sz="1600"/>
        </a:p>
      </dgm:t>
    </dgm:pt>
    <dgm:pt modelId="{FF64FC87-24FC-4B47-B973-D511C9FC4378}" type="pres">
      <dgm:prSet presAssocID="{50413AF7-21EB-4A6A-85C6-A1E6B2B14C97}" presName="compositeShape" presStyleCnt="0">
        <dgm:presLayoutVars>
          <dgm:dir/>
          <dgm:resizeHandles/>
        </dgm:presLayoutVars>
      </dgm:prSet>
      <dgm:spPr/>
    </dgm:pt>
    <dgm:pt modelId="{DB80B33D-6E12-4B88-8560-422F814FADBC}" type="pres">
      <dgm:prSet presAssocID="{50413AF7-21EB-4A6A-85C6-A1E6B2B14C97}" presName="pyramid" presStyleLbl="node1" presStyleIdx="0" presStyleCnt="1" custScaleY="87641" custLinFactNeighborX="17444" custLinFactNeighborY="131"/>
      <dgm:spPr>
        <a:solidFill>
          <a:schemeClr val="bg1">
            <a:lumMod val="50000"/>
          </a:schemeClr>
        </a:solidFill>
      </dgm:spPr>
    </dgm:pt>
    <dgm:pt modelId="{640B36D5-E971-4699-AB1C-4541C060605F}" type="pres">
      <dgm:prSet presAssocID="{50413AF7-21EB-4A6A-85C6-A1E6B2B14C97}" presName="theList" presStyleCnt="0"/>
      <dgm:spPr/>
    </dgm:pt>
    <dgm:pt modelId="{E46A6187-E2AC-4535-B5C3-4F2393341C4E}" type="pres">
      <dgm:prSet presAssocID="{36FCF4B6-DFFE-40BD-ACA9-8742D2422A92}" presName="aNode" presStyleLbl="fgAcc1" presStyleIdx="0" presStyleCnt="3" custScaleX="220091" custScaleY="110644" custLinFactY="-5591" custLinFactNeighborX="-14906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51FB45-5EB8-4B26-BBE1-C07F689A8DCA}" type="pres">
      <dgm:prSet presAssocID="{36FCF4B6-DFFE-40BD-ACA9-8742D2422A92}" presName="aSpace" presStyleCnt="0"/>
      <dgm:spPr/>
    </dgm:pt>
    <dgm:pt modelId="{22EB2087-BDFF-4729-A43C-D3008CA14413}" type="pres">
      <dgm:prSet presAssocID="{921F02FE-A006-4A51-9149-9636E9C4E053}" presName="aNode" presStyleLbl="fgAcc1" presStyleIdx="1" presStyleCnt="3" custScaleX="221146" custScaleY="115459" custLinFactY="-593" custLinFactNeighborX="-13892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80D6C5-AC7E-4EBD-B54A-CB62CD15A780}" type="pres">
      <dgm:prSet presAssocID="{921F02FE-A006-4A51-9149-9636E9C4E053}" presName="aSpace" presStyleCnt="0"/>
      <dgm:spPr/>
    </dgm:pt>
    <dgm:pt modelId="{791EC44D-30FA-4C31-B667-9A93E2768088}" type="pres">
      <dgm:prSet presAssocID="{57D8EF2E-E8BD-401F-B9DF-9860FEA1052D}" presName="aNode" presStyleLbl="fgAcc1" presStyleIdx="2" presStyleCnt="3" custScaleX="216583" custLinFactNeighborX="-11610" custLinFactNeighborY="-434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86D5B9-3946-464D-B436-753F6070A757}" type="pres">
      <dgm:prSet presAssocID="{57D8EF2E-E8BD-401F-B9DF-9860FEA1052D}" presName="aSpace" presStyleCnt="0"/>
      <dgm:spPr/>
    </dgm:pt>
  </dgm:ptLst>
  <dgm:cxnLst>
    <dgm:cxn modelId="{8BE593D1-381C-44A0-AB92-9F486BD72E7C}" type="presOf" srcId="{36FCF4B6-DFFE-40BD-ACA9-8742D2422A92}" destId="{E46A6187-E2AC-4535-B5C3-4F2393341C4E}" srcOrd="0" destOrd="0" presId="urn:microsoft.com/office/officeart/2005/8/layout/pyramid2"/>
    <dgm:cxn modelId="{B17D7A28-3F8A-4280-8310-B99BBB0B904F}" type="presOf" srcId="{50413AF7-21EB-4A6A-85C6-A1E6B2B14C97}" destId="{FF64FC87-24FC-4B47-B973-D511C9FC4378}" srcOrd="0" destOrd="0" presId="urn:microsoft.com/office/officeart/2005/8/layout/pyramid2"/>
    <dgm:cxn modelId="{40C9434D-ABDD-4E8C-81A3-51047F8AD937}" type="presOf" srcId="{57D8EF2E-E8BD-401F-B9DF-9860FEA1052D}" destId="{791EC44D-30FA-4C31-B667-9A93E2768088}" srcOrd="0" destOrd="0" presId="urn:microsoft.com/office/officeart/2005/8/layout/pyramid2"/>
    <dgm:cxn modelId="{B5436134-C3E2-4C02-9077-1AD740E17CA8}" type="presOf" srcId="{921F02FE-A006-4A51-9149-9636E9C4E053}" destId="{22EB2087-BDFF-4729-A43C-D3008CA14413}" srcOrd="0" destOrd="0" presId="urn:microsoft.com/office/officeart/2005/8/layout/pyramid2"/>
    <dgm:cxn modelId="{13B01EEA-BF8F-4706-B166-A05BE4A00455}" srcId="{50413AF7-21EB-4A6A-85C6-A1E6B2B14C97}" destId="{36FCF4B6-DFFE-40BD-ACA9-8742D2422A92}" srcOrd="0" destOrd="0" parTransId="{41800B2E-D5C9-4747-9479-6C650EF72170}" sibTransId="{50F00729-BDFF-4608-B314-8245B7E09E99}"/>
    <dgm:cxn modelId="{60671B0E-DB1F-4C3F-8343-C7F76E0F1102}" srcId="{50413AF7-21EB-4A6A-85C6-A1E6B2B14C97}" destId="{921F02FE-A006-4A51-9149-9636E9C4E053}" srcOrd="1" destOrd="0" parTransId="{CB37D5FB-44FF-4098-85B7-215B0EC8EE67}" sibTransId="{5DDD9AA5-0CC4-4C26-99FA-632BEA88AE17}"/>
    <dgm:cxn modelId="{C8DE6E4C-E1F8-4BC7-B5FF-13A20095A9FC}" srcId="{50413AF7-21EB-4A6A-85C6-A1E6B2B14C97}" destId="{57D8EF2E-E8BD-401F-B9DF-9860FEA1052D}" srcOrd="2" destOrd="0" parTransId="{5FA8CBFD-F383-462A-B90D-5CB0A37BDB5F}" sibTransId="{47AACDA1-C89A-4822-A028-ADEBCE02C57D}"/>
    <dgm:cxn modelId="{39BC0651-7E4E-40E6-9E06-4AF8E016301E}" type="presParOf" srcId="{FF64FC87-24FC-4B47-B973-D511C9FC4378}" destId="{DB80B33D-6E12-4B88-8560-422F814FADBC}" srcOrd="0" destOrd="0" presId="urn:microsoft.com/office/officeart/2005/8/layout/pyramid2"/>
    <dgm:cxn modelId="{9C88BA3E-EEEB-4AAE-A6F2-A536E30CC20C}" type="presParOf" srcId="{FF64FC87-24FC-4B47-B973-D511C9FC4378}" destId="{640B36D5-E971-4699-AB1C-4541C060605F}" srcOrd="1" destOrd="0" presId="urn:microsoft.com/office/officeart/2005/8/layout/pyramid2"/>
    <dgm:cxn modelId="{E97CDCE1-54AD-4B55-BDA5-E28C4BDD4D85}" type="presParOf" srcId="{640B36D5-E971-4699-AB1C-4541C060605F}" destId="{E46A6187-E2AC-4535-B5C3-4F2393341C4E}" srcOrd="0" destOrd="0" presId="urn:microsoft.com/office/officeart/2005/8/layout/pyramid2"/>
    <dgm:cxn modelId="{DE7A327C-24BA-4106-B49E-AFAB5C49C709}" type="presParOf" srcId="{640B36D5-E971-4699-AB1C-4541C060605F}" destId="{DC51FB45-5EB8-4B26-BBE1-C07F689A8DCA}" srcOrd="1" destOrd="0" presId="urn:microsoft.com/office/officeart/2005/8/layout/pyramid2"/>
    <dgm:cxn modelId="{89E3F51F-6914-4469-8CDC-D295E91E018E}" type="presParOf" srcId="{640B36D5-E971-4699-AB1C-4541C060605F}" destId="{22EB2087-BDFF-4729-A43C-D3008CA14413}" srcOrd="2" destOrd="0" presId="urn:microsoft.com/office/officeart/2005/8/layout/pyramid2"/>
    <dgm:cxn modelId="{E1037858-0C8E-4E08-9014-1BDECC31D2F4}" type="presParOf" srcId="{640B36D5-E971-4699-AB1C-4541C060605F}" destId="{CA80D6C5-AC7E-4EBD-B54A-CB62CD15A780}" srcOrd="3" destOrd="0" presId="urn:microsoft.com/office/officeart/2005/8/layout/pyramid2"/>
    <dgm:cxn modelId="{0C90AC32-19DF-4AEB-A23A-A837443BB231}" type="presParOf" srcId="{640B36D5-E971-4699-AB1C-4541C060605F}" destId="{791EC44D-30FA-4C31-B667-9A93E2768088}" srcOrd="4" destOrd="0" presId="urn:microsoft.com/office/officeart/2005/8/layout/pyramid2"/>
    <dgm:cxn modelId="{E101E5E6-7063-4236-BA35-C79A05EA5CA8}" type="presParOf" srcId="{640B36D5-E971-4699-AB1C-4541C060605F}" destId="{AB86D5B9-3946-464D-B436-753F6070A757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0413AF7-21EB-4A6A-85C6-A1E6B2B14C97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36FCF4B6-DFFE-40BD-ACA9-8742D2422A92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en-US" sz="1400" dirty="0" err="1"/>
            <a:t>Lembaga</a:t>
          </a:r>
          <a:r>
            <a:rPr lang="en-US" sz="1400" dirty="0"/>
            <a:t> </a:t>
          </a:r>
          <a:r>
            <a:rPr lang="en-US" sz="1400" dirty="0" err="1"/>
            <a:t>Perolehan</a:t>
          </a:r>
          <a:r>
            <a:rPr lang="en-US" sz="1400" dirty="0"/>
            <a:t> </a:t>
          </a:r>
          <a:r>
            <a:rPr lang="en-US" sz="1400" dirty="0" err="1"/>
            <a:t>Agensi</a:t>
          </a:r>
          <a:r>
            <a:rPr lang="en-US" sz="1400" dirty="0"/>
            <a:t> (LPA) </a:t>
          </a:r>
          <a:r>
            <a:rPr lang="en-US" sz="1400" dirty="0" err="1"/>
            <a:t>sedia</a:t>
          </a:r>
          <a:r>
            <a:rPr lang="en-US" sz="1400" dirty="0"/>
            <a:t> </a:t>
          </a:r>
          <a:r>
            <a:rPr lang="en-US" sz="1400" dirty="0" err="1"/>
            <a:t>ada</a:t>
          </a:r>
          <a:r>
            <a:rPr lang="en-US" sz="1400" dirty="0"/>
            <a:t> </a:t>
          </a:r>
          <a:r>
            <a:rPr lang="en-US" sz="1400" dirty="0" err="1"/>
            <a:t>hendaklah</a:t>
          </a:r>
          <a:r>
            <a:rPr lang="en-US" sz="1400" dirty="0"/>
            <a:t> </a:t>
          </a:r>
          <a:r>
            <a:rPr lang="en-US" sz="1400" dirty="0" err="1"/>
            <a:t>menimbang</a:t>
          </a:r>
          <a:r>
            <a:rPr lang="en-US" sz="1400" dirty="0"/>
            <a:t> tender-tender </a:t>
          </a:r>
          <a:r>
            <a:rPr lang="en-US" sz="1400" dirty="0" err="1"/>
            <a:t>dan</a:t>
          </a:r>
          <a:r>
            <a:rPr lang="en-US" sz="1400" dirty="0"/>
            <a:t> </a:t>
          </a:r>
          <a:r>
            <a:rPr lang="en-US" sz="1400" dirty="0" err="1"/>
            <a:t>memilih</a:t>
          </a:r>
          <a:r>
            <a:rPr lang="en-US" sz="1400" dirty="0"/>
            <a:t> </a:t>
          </a:r>
          <a:r>
            <a:rPr lang="en-US" sz="1400" dirty="0" err="1"/>
            <a:t>tawaran</a:t>
          </a:r>
          <a:r>
            <a:rPr lang="en-US" sz="1400" dirty="0"/>
            <a:t> yang </a:t>
          </a:r>
          <a:r>
            <a:rPr lang="en-US" sz="1400" dirty="0" err="1"/>
            <a:t>tertinggi</a:t>
          </a:r>
          <a:r>
            <a:rPr lang="en-US" sz="1400" dirty="0"/>
            <a:t>.</a:t>
          </a:r>
        </a:p>
      </dgm:t>
    </dgm:pt>
    <dgm:pt modelId="{41800B2E-D5C9-4747-9479-6C650EF72170}" type="parTrans" cxnId="{13B01EEA-BF8F-4706-B166-A05BE4A00455}">
      <dgm:prSet/>
      <dgm:spPr/>
      <dgm:t>
        <a:bodyPr/>
        <a:lstStyle/>
        <a:p>
          <a:endParaRPr lang="en-US"/>
        </a:p>
      </dgm:t>
    </dgm:pt>
    <dgm:pt modelId="{50F00729-BDFF-4608-B314-8245B7E09E99}" type="sibTrans" cxnId="{13B01EEA-BF8F-4706-B166-A05BE4A00455}">
      <dgm:prSet/>
      <dgm:spPr/>
      <dgm:t>
        <a:bodyPr/>
        <a:lstStyle/>
        <a:p>
          <a:endParaRPr lang="en-US"/>
        </a:p>
      </dgm:t>
    </dgm:pt>
    <dgm:pt modelId="{921F02FE-A006-4A51-9149-9636E9C4E053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en-US" sz="1400" dirty="0" err="1"/>
            <a:t>Dalam</a:t>
          </a:r>
          <a:r>
            <a:rPr lang="en-US" sz="1400" dirty="0"/>
            <a:t> </a:t>
          </a:r>
          <a:r>
            <a:rPr lang="en-US" sz="1400" dirty="0" err="1"/>
            <a:t>memilih</a:t>
          </a:r>
          <a:r>
            <a:rPr lang="en-US" sz="1400" dirty="0"/>
            <a:t> </a:t>
          </a:r>
          <a:r>
            <a:rPr lang="en-US" sz="1400" dirty="0" err="1"/>
            <a:t>tawaran</a:t>
          </a:r>
          <a:r>
            <a:rPr lang="en-US" sz="1400" dirty="0"/>
            <a:t> yang </a:t>
          </a:r>
          <a:r>
            <a:rPr lang="en-US" sz="1400" dirty="0" err="1"/>
            <a:t>tertinggi</a:t>
          </a:r>
          <a:r>
            <a:rPr lang="en-US" sz="1400" dirty="0"/>
            <a:t>, LPA </a:t>
          </a:r>
          <a:r>
            <a:rPr lang="en-US" sz="1400" dirty="0" err="1"/>
            <a:t>hendaklah</a:t>
          </a:r>
          <a:r>
            <a:rPr lang="en-US" sz="1400" dirty="0"/>
            <a:t> </a:t>
          </a:r>
          <a:r>
            <a:rPr lang="en-US" sz="1400" dirty="0" err="1"/>
            <a:t>memastikan</a:t>
          </a:r>
          <a:r>
            <a:rPr lang="en-US" sz="1400" dirty="0"/>
            <a:t> </a:t>
          </a:r>
          <a:r>
            <a:rPr lang="en-US" sz="1400" dirty="0" err="1"/>
            <a:t>harga</a:t>
          </a:r>
          <a:r>
            <a:rPr lang="en-US" sz="1400" dirty="0"/>
            <a:t> </a:t>
          </a:r>
          <a:r>
            <a:rPr lang="en-US" sz="1400" dirty="0" err="1"/>
            <a:t>tawaran</a:t>
          </a:r>
          <a:r>
            <a:rPr lang="en-US" sz="1400" dirty="0"/>
            <a:t> yang </a:t>
          </a:r>
          <a:r>
            <a:rPr lang="en-US" sz="1400" dirty="0" err="1"/>
            <a:t>diterima</a:t>
          </a:r>
          <a:r>
            <a:rPr lang="en-US" sz="1400" dirty="0"/>
            <a:t> </a:t>
          </a:r>
          <a:r>
            <a:rPr lang="en-US" sz="1400" dirty="0" err="1"/>
            <a:t>tidak</a:t>
          </a:r>
          <a:r>
            <a:rPr lang="en-US" sz="1400" dirty="0"/>
            <a:t> </a:t>
          </a:r>
          <a:r>
            <a:rPr lang="en-US" sz="1400" dirty="0" err="1"/>
            <a:t>kurang</a:t>
          </a:r>
          <a:r>
            <a:rPr lang="en-US" sz="1400" dirty="0"/>
            <a:t> </a:t>
          </a:r>
          <a:r>
            <a:rPr lang="en-US" sz="1400" dirty="0" err="1"/>
            <a:t>daripada</a:t>
          </a:r>
          <a:r>
            <a:rPr lang="en-US" sz="1400" dirty="0"/>
            <a:t> 70% </a:t>
          </a:r>
          <a:r>
            <a:rPr lang="en-US" sz="1400" dirty="0" err="1"/>
            <a:t>harga</a:t>
          </a:r>
          <a:r>
            <a:rPr lang="en-US" sz="1400" dirty="0"/>
            <a:t> </a:t>
          </a:r>
          <a:r>
            <a:rPr lang="en-US" sz="1400" dirty="0" err="1"/>
            <a:t>simpanan</a:t>
          </a:r>
          <a:r>
            <a:rPr lang="en-US" sz="1400" dirty="0"/>
            <a:t>.</a:t>
          </a:r>
        </a:p>
        <a:p>
          <a:pPr algn="just"/>
          <a:r>
            <a:rPr lang="en-US" sz="1400" dirty="0" err="1"/>
            <a:t>Jika</a:t>
          </a:r>
          <a:r>
            <a:rPr lang="en-US" sz="1400" dirty="0"/>
            <a:t> </a:t>
          </a:r>
          <a:r>
            <a:rPr lang="en-US" sz="1400" dirty="0" err="1"/>
            <a:t>tawaran</a:t>
          </a:r>
          <a:r>
            <a:rPr lang="en-US" sz="1400" dirty="0"/>
            <a:t> </a:t>
          </a:r>
          <a:r>
            <a:rPr lang="en-US" sz="1400" dirty="0" err="1"/>
            <a:t>harga</a:t>
          </a:r>
          <a:r>
            <a:rPr lang="en-US" sz="1400" dirty="0"/>
            <a:t> </a:t>
          </a:r>
          <a:r>
            <a:rPr lang="en-US" sz="1400" dirty="0" err="1"/>
            <a:t>kurang</a:t>
          </a:r>
          <a:r>
            <a:rPr lang="en-US" sz="1400" dirty="0"/>
            <a:t> </a:t>
          </a:r>
          <a:r>
            <a:rPr lang="en-US" sz="1400" dirty="0" err="1"/>
            <a:t>daripada</a:t>
          </a:r>
          <a:r>
            <a:rPr lang="en-US" sz="1400" dirty="0"/>
            <a:t> 70% </a:t>
          </a:r>
          <a:r>
            <a:rPr lang="en-US" sz="1400" dirty="0" err="1"/>
            <a:t>harga</a:t>
          </a:r>
          <a:r>
            <a:rPr lang="en-US" sz="1400" dirty="0"/>
            <a:t> </a:t>
          </a:r>
          <a:r>
            <a:rPr lang="en-US" sz="1400" dirty="0" err="1"/>
            <a:t>simpanan</a:t>
          </a:r>
          <a:r>
            <a:rPr lang="en-US" sz="1400" dirty="0"/>
            <a:t>, LPA </a:t>
          </a:r>
          <a:r>
            <a:rPr lang="en-US" sz="1400" dirty="0" err="1"/>
            <a:t>boleh</a:t>
          </a:r>
          <a:r>
            <a:rPr lang="en-US" sz="1400" dirty="0"/>
            <a:t> </a:t>
          </a:r>
          <a:r>
            <a:rPr lang="en-US" sz="1400" dirty="0" err="1"/>
            <a:t>menimbangkan</a:t>
          </a:r>
          <a:r>
            <a:rPr lang="en-US" sz="1400" dirty="0"/>
            <a:t> </a:t>
          </a:r>
          <a:r>
            <a:rPr lang="en-US" sz="1400" dirty="0" err="1"/>
            <a:t>untuk</a:t>
          </a:r>
          <a:r>
            <a:rPr lang="en-US" sz="1400" dirty="0"/>
            <a:t> </a:t>
          </a:r>
          <a:r>
            <a:rPr lang="en-US" sz="1400" dirty="0" err="1"/>
            <a:t>menerima</a:t>
          </a:r>
          <a:r>
            <a:rPr lang="en-US" sz="1400" dirty="0"/>
            <a:t> </a:t>
          </a:r>
          <a:r>
            <a:rPr lang="en-US" sz="1400" dirty="0" err="1"/>
            <a:t>tawaran</a:t>
          </a:r>
          <a:r>
            <a:rPr lang="en-US" sz="1400" dirty="0"/>
            <a:t> </a:t>
          </a:r>
          <a:r>
            <a:rPr lang="en-US" sz="1400" dirty="0" err="1"/>
            <a:t>tersebut</a:t>
          </a:r>
          <a:r>
            <a:rPr lang="en-US" sz="1400" dirty="0"/>
            <a:t> </a:t>
          </a:r>
          <a:r>
            <a:rPr lang="en-US" sz="1400" dirty="0" err="1"/>
            <a:t>berdasarkan</a:t>
          </a:r>
          <a:r>
            <a:rPr lang="en-US" sz="1400" dirty="0"/>
            <a:t> </a:t>
          </a:r>
          <a:r>
            <a:rPr lang="en-US" sz="1400" dirty="0" err="1"/>
            <a:t>justifikasi</a:t>
          </a:r>
          <a:r>
            <a:rPr lang="en-US" sz="1400" dirty="0"/>
            <a:t> yang </a:t>
          </a:r>
          <a:r>
            <a:rPr lang="en-US" sz="1400" dirty="0" err="1"/>
            <a:t>kukuh</a:t>
          </a:r>
          <a:r>
            <a:rPr lang="en-US" sz="1400" dirty="0"/>
            <a:t> </a:t>
          </a:r>
          <a:r>
            <a:rPr lang="en-US" sz="1400" dirty="0" err="1"/>
            <a:t>atau</a:t>
          </a:r>
          <a:r>
            <a:rPr lang="en-US" sz="1400" dirty="0"/>
            <a:t> </a:t>
          </a:r>
          <a:r>
            <a:rPr lang="en-US" sz="1400" dirty="0" err="1"/>
            <a:t>mempelawa</a:t>
          </a:r>
          <a:r>
            <a:rPr lang="en-US" sz="1400" dirty="0"/>
            <a:t> </a:t>
          </a:r>
          <a:r>
            <a:rPr lang="en-US" sz="1400" dirty="0" err="1"/>
            <a:t>semula</a:t>
          </a:r>
          <a:r>
            <a:rPr lang="en-US" sz="1400" dirty="0"/>
            <a:t> tender.</a:t>
          </a:r>
        </a:p>
      </dgm:t>
    </dgm:pt>
    <dgm:pt modelId="{CB37D5FB-44FF-4098-85B7-215B0EC8EE67}" type="parTrans" cxnId="{60671B0E-DB1F-4C3F-8343-C7F76E0F1102}">
      <dgm:prSet/>
      <dgm:spPr/>
      <dgm:t>
        <a:bodyPr/>
        <a:lstStyle/>
        <a:p>
          <a:endParaRPr lang="en-US"/>
        </a:p>
      </dgm:t>
    </dgm:pt>
    <dgm:pt modelId="{5DDD9AA5-0CC4-4C26-99FA-632BEA88AE17}" type="sibTrans" cxnId="{60671B0E-DB1F-4C3F-8343-C7F76E0F1102}">
      <dgm:prSet/>
      <dgm:spPr/>
      <dgm:t>
        <a:bodyPr/>
        <a:lstStyle/>
        <a:p>
          <a:endParaRPr lang="en-US"/>
        </a:p>
      </dgm:t>
    </dgm:pt>
    <dgm:pt modelId="{57D8EF2E-E8BD-401F-B9DF-9860FEA1052D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en-US" sz="1400" dirty="0" err="1"/>
            <a:t>Urus</a:t>
          </a:r>
          <a:r>
            <a:rPr lang="en-US" sz="1400" dirty="0"/>
            <a:t> </a:t>
          </a:r>
          <a:r>
            <a:rPr lang="en-US" sz="1400" dirty="0" err="1"/>
            <a:t>Setia</a:t>
          </a:r>
          <a:r>
            <a:rPr lang="en-US" sz="1400" dirty="0"/>
            <a:t> LPA </a:t>
          </a:r>
          <a:r>
            <a:rPr lang="en-US" sz="1400" dirty="0" err="1"/>
            <a:t>hendaklah</a:t>
          </a:r>
          <a:r>
            <a:rPr lang="en-US" sz="1400" dirty="0"/>
            <a:t> </a:t>
          </a:r>
          <a:r>
            <a:rPr lang="en-US" sz="1400" dirty="0" err="1"/>
            <a:t>merekodkan</a:t>
          </a:r>
          <a:r>
            <a:rPr lang="en-US" sz="1400" dirty="0"/>
            <a:t> </a:t>
          </a:r>
          <a:r>
            <a:rPr lang="en-US" sz="1400" dirty="0" err="1"/>
            <a:t>segala</a:t>
          </a:r>
          <a:r>
            <a:rPr lang="en-US" sz="1400" dirty="0"/>
            <a:t> </a:t>
          </a:r>
          <a:r>
            <a:rPr lang="en-US" sz="1400" dirty="0" err="1"/>
            <a:t>keputusan</a:t>
          </a:r>
          <a:r>
            <a:rPr lang="en-US" sz="1400" dirty="0"/>
            <a:t> </a:t>
          </a:r>
          <a:r>
            <a:rPr lang="en-US" sz="1400" dirty="0" err="1"/>
            <a:t>penting</a:t>
          </a:r>
          <a:r>
            <a:rPr lang="en-US" sz="1400" dirty="0"/>
            <a:t> </a:t>
          </a:r>
          <a:r>
            <a:rPr lang="en-US" sz="1400" dirty="0" err="1"/>
            <a:t>seperti</a:t>
          </a:r>
          <a:r>
            <a:rPr lang="en-US" sz="1400" dirty="0"/>
            <a:t> </a:t>
          </a:r>
          <a:r>
            <a:rPr lang="en-US" sz="1400" dirty="0" err="1"/>
            <a:t>nombor</a:t>
          </a:r>
          <a:r>
            <a:rPr lang="en-US" sz="1400" dirty="0"/>
            <a:t> tender, </a:t>
          </a:r>
          <a:r>
            <a:rPr lang="en-US" sz="1400" dirty="0" err="1"/>
            <a:t>tarikh</a:t>
          </a:r>
          <a:r>
            <a:rPr lang="en-US" sz="1400" dirty="0"/>
            <a:t> </a:t>
          </a:r>
          <a:r>
            <a:rPr lang="en-US" sz="1400" dirty="0" err="1"/>
            <a:t>keputusan</a:t>
          </a:r>
          <a:r>
            <a:rPr lang="en-US" sz="1400" dirty="0"/>
            <a:t> tender, </a:t>
          </a:r>
          <a:r>
            <a:rPr lang="en-US" sz="1400" dirty="0" err="1"/>
            <a:t>nama</a:t>
          </a:r>
          <a:r>
            <a:rPr lang="en-US" sz="1400" dirty="0"/>
            <a:t>/</a:t>
          </a:r>
          <a:r>
            <a:rPr lang="en-US" sz="1400" dirty="0" err="1"/>
            <a:t>kod</a:t>
          </a:r>
          <a:r>
            <a:rPr lang="en-US" sz="1400" dirty="0"/>
            <a:t> </a:t>
          </a:r>
          <a:r>
            <a:rPr lang="en-US" sz="1400" dirty="0" err="1"/>
            <a:t>petender</a:t>
          </a:r>
          <a:r>
            <a:rPr lang="en-US" sz="1400" dirty="0"/>
            <a:t> yang </a:t>
          </a:r>
          <a:r>
            <a:rPr lang="en-US" sz="1400" dirty="0" err="1"/>
            <a:t>berjaya</a:t>
          </a:r>
          <a:r>
            <a:rPr lang="en-US" sz="1400" dirty="0"/>
            <a:t>, </a:t>
          </a:r>
          <a:r>
            <a:rPr lang="en-US" sz="1400" dirty="0" err="1"/>
            <a:t>harga</a:t>
          </a:r>
          <a:r>
            <a:rPr lang="en-US" sz="1400" dirty="0"/>
            <a:t> </a:t>
          </a:r>
          <a:r>
            <a:rPr lang="en-US" sz="1400" dirty="0" err="1"/>
            <a:t>tawaran</a:t>
          </a:r>
          <a:r>
            <a:rPr lang="en-US" sz="1400" dirty="0"/>
            <a:t>, </a:t>
          </a:r>
          <a:r>
            <a:rPr lang="en-US" sz="1400" dirty="0" err="1"/>
            <a:t>sebab-sebab</a:t>
          </a:r>
          <a:r>
            <a:rPr lang="en-US" sz="1400" dirty="0"/>
            <a:t> </a:t>
          </a:r>
          <a:r>
            <a:rPr lang="en-US" sz="1400" dirty="0" err="1"/>
            <a:t>penerimaan</a:t>
          </a:r>
          <a:r>
            <a:rPr lang="en-US" sz="1400" dirty="0"/>
            <a:t>/</a:t>
          </a:r>
          <a:r>
            <a:rPr lang="en-US" sz="1400" dirty="0" err="1"/>
            <a:t>penolakan</a:t>
          </a:r>
          <a:r>
            <a:rPr lang="en-US" sz="1400" dirty="0"/>
            <a:t> </a:t>
          </a:r>
          <a:r>
            <a:rPr lang="en-US" sz="1400" dirty="0" err="1"/>
            <a:t>dan</a:t>
          </a:r>
          <a:r>
            <a:rPr lang="en-US" sz="1400" dirty="0"/>
            <a:t> </a:t>
          </a:r>
          <a:r>
            <a:rPr lang="en-US" sz="1400" dirty="0" err="1"/>
            <a:t>sebagainya</a:t>
          </a:r>
          <a:r>
            <a:rPr lang="en-US" sz="1400" dirty="0"/>
            <a:t>.</a:t>
          </a:r>
        </a:p>
      </dgm:t>
    </dgm:pt>
    <dgm:pt modelId="{5FA8CBFD-F383-462A-B90D-5CB0A37BDB5F}" type="parTrans" cxnId="{C8DE6E4C-E1F8-4BC7-B5FF-13A20095A9FC}">
      <dgm:prSet/>
      <dgm:spPr/>
      <dgm:t>
        <a:bodyPr/>
        <a:lstStyle/>
        <a:p>
          <a:endParaRPr lang="en-US"/>
        </a:p>
      </dgm:t>
    </dgm:pt>
    <dgm:pt modelId="{47AACDA1-C89A-4822-A028-ADEBCE02C57D}" type="sibTrans" cxnId="{C8DE6E4C-E1F8-4BC7-B5FF-13A20095A9FC}">
      <dgm:prSet/>
      <dgm:spPr/>
      <dgm:t>
        <a:bodyPr/>
        <a:lstStyle/>
        <a:p>
          <a:endParaRPr lang="en-US"/>
        </a:p>
      </dgm:t>
    </dgm:pt>
    <dgm:pt modelId="{FF64FC87-24FC-4B47-B973-D511C9FC4378}" type="pres">
      <dgm:prSet presAssocID="{50413AF7-21EB-4A6A-85C6-A1E6B2B14C97}" presName="compositeShape" presStyleCnt="0">
        <dgm:presLayoutVars>
          <dgm:dir/>
          <dgm:resizeHandles/>
        </dgm:presLayoutVars>
      </dgm:prSet>
      <dgm:spPr/>
    </dgm:pt>
    <dgm:pt modelId="{DB80B33D-6E12-4B88-8560-422F814FADBC}" type="pres">
      <dgm:prSet presAssocID="{50413AF7-21EB-4A6A-85C6-A1E6B2B14C97}" presName="pyramid" presStyleLbl="node1" presStyleIdx="0" presStyleCnt="1" custLinFactNeighborX="19939"/>
      <dgm:spPr>
        <a:solidFill>
          <a:schemeClr val="tx1">
            <a:lumMod val="50000"/>
            <a:lumOff val="50000"/>
          </a:schemeClr>
        </a:solidFill>
      </dgm:spPr>
    </dgm:pt>
    <dgm:pt modelId="{640B36D5-E971-4699-AB1C-4541C060605F}" type="pres">
      <dgm:prSet presAssocID="{50413AF7-21EB-4A6A-85C6-A1E6B2B14C97}" presName="theList" presStyleCnt="0"/>
      <dgm:spPr/>
    </dgm:pt>
    <dgm:pt modelId="{E46A6187-E2AC-4535-B5C3-4F2393341C4E}" type="pres">
      <dgm:prSet presAssocID="{36FCF4B6-DFFE-40BD-ACA9-8742D2422A92}" presName="aNode" presStyleLbl="fgAcc1" presStyleIdx="0" presStyleCnt="3" custScaleX="202725" custScaleY="75910" custLinFactY="-10056" custLinFactNeighborX="-12092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51FB45-5EB8-4B26-BBE1-C07F689A8DCA}" type="pres">
      <dgm:prSet presAssocID="{36FCF4B6-DFFE-40BD-ACA9-8742D2422A92}" presName="aSpace" presStyleCnt="0"/>
      <dgm:spPr/>
    </dgm:pt>
    <dgm:pt modelId="{22EB2087-BDFF-4729-A43C-D3008CA14413}" type="pres">
      <dgm:prSet presAssocID="{921F02FE-A006-4A51-9149-9636E9C4E053}" presName="aNode" presStyleLbl="fgAcc1" presStyleIdx="1" presStyleCnt="3" custScaleX="204770" custScaleY="165360" custLinFactNeighborX="-11319" custLinFactNeighborY="-196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80D6C5-AC7E-4EBD-B54A-CB62CD15A780}" type="pres">
      <dgm:prSet presAssocID="{921F02FE-A006-4A51-9149-9636E9C4E053}" presName="aSpace" presStyleCnt="0"/>
      <dgm:spPr/>
    </dgm:pt>
    <dgm:pt modelId="{791EC44D-30FA-4C31-B667-9A93E2768088}" type="pres">
      <dgm:prSet presAssocID="{57D8EF2E-E8BD-401F-B9DF-9860FEA1052D}" presName="aNode" presStyleLbl="fgAcc1" presStyleIdx="2" presStyleCnt="3" custScaleX="205478" custLinFactNeighborX="-10326" custLinFactNeighborY="-222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86D5B9-3946-464D-B436-753F6070A757}" type="pres">
      <dgm:prSet presAssocID="{57D8EF2E-E8BD-401F-B9DF-9860FEA1052D}" presName="aSpace" presStyleCnt="0"/>
      <dgm:spPr/>
    </dgm:pt>
  </dgm:ptLst>
  <dgm:cxnLst>
    <dgm:cxn modelId="{3963D5EC-7EA9-4D23-A81D-3183299F5AE5}" type="presOf" srcId="{57D8EF2E-E8BD-401F-B9DF-9860FEA1052D}" destId="{791EC44D-30FA-4C31-B667-9A93E2768088}" srcOrd="0" destOrd="0" presId="urn:microsoft.com/office/officeart/2005/8/layout/pyramid2"/>
    <dgm:cxn modelId="{CB86AA44-2C7A-4ECB-921C-7DC4539EBC76}" type="presOf" srcId="{50413AF7-21EB-4A6A-85C6-A1E6B2B14C97}" destId="{FF64FC87-24FC-4B47-B973-D511C9FC4378}" srcOrd="0" destOrd="0" presId="urn:microsoft.com/office/officeart/2005/8/layout/pyramid2"/>
    <dgm:cxn modelId="{E7BBCA19-A638-40FE-B955-3A91CCEB7B9D}" type="presOf" srcId="{36FCF4B6-DFFE-40BD-ACA9-8742D2422A92}" destId="{E46A6187-E2AC-4535-B5C3-4F2393341C4E}" srcOrd="0" destOrd="0" presId="urn:microsoft.com/office/officeart/2005/8/layout/pyramid2"/>
    <dgm:cxn modelId="{2C495695-848A-4646-BEAB-4F3172ED3429}" type="presOf" srcId="{921F02FE-A006-4A51-9149-9636E9C4E053}" destId="{22EB2087-BDFF-4729-A43C-D3008CA14413}" srcOrd="0" destOrd="0" presId="urn:microsoft.com/office/officeart/2005/8/layout/pyramid2"/>
    <dgm:cxn modelId="{13B01EEA-BF8F-4706-B166-A05BE4A00455}" srcId="{50413AF7-21EB-4A6A-85C6-A1E6B2B14C97}" destId="{36FCF4B6-DFFE-40BD-ACA9-8742D2422A92}" srcOrd="0" destOrd="0" parTransId="{41800B2E-D5C9-4747-9479-6C650EF72170}" sibTransId="{50F00729-BDFF-4608-B314-8245B7E09E99}"/>
    <dgm:cxn modelId="{60671B0E-DB1F-4C3F-8343-C7F76E0F1102}" srcId="{50413AF7-21EB-4A6A-85C6-A1E6B2B14C97}" destId="{921F02FE-A006-4A51-9149-9636E9C4E053}" srcOrd="1" destOrd="0" parTransId="{CB37D5FB-44FF-4098-85B7-215B0EC8EE67}" sibTransId="{5DDD9AA5-0CC4-4C26-99FA-632BEA88AE17}"/>
    <dgm:cxn modelId="{C8DE6E4C-E1F8-4BC7-B5FF-13A20095A9FC}" srcId="{50413AF7-21EB-4A6A-85C6-A1E6B2B14C97}" destId="{57D8EF2E-E8BD-401F-B9DF-9860FEA1052D}" srcOrd="2" destOrd="0" parTransId="{5FA8CBFD-F383-462A-B90D-5CB0A37BDB5F}" sibTransId="{47AACDA1-C89A-4822-A028-ADEBCE02C57D}"/>
    <dgm:cxn modelId="{5DDF0CB2-501F-480A-BF68-B0ED0B846178}" type="presParOf" srcId="{FF64FC87-24FC-4B47-B973-D511C9FC4378}" destId="{DB80B33D-6E12-4B88-8560-422F814FADBC}" srcOrd="0" destOrd="0" presId="urn:microsoft.com/office/officeart/2005/8/layout/pyramid2"/>
    <dgm:cxn modelId="{35BD43D5-9DCB-41CD-9DB2-AB707FEA0F18}" type="presParOf" srcId="{FF64FC87-24FC-4B47-B973-D511C9FC4378}" destId="{640B36D5-E971-4699-AB1C-4541C060605F}" srcOrd="1" destOrd="0" presId="urn:microsoft.com/office/officeart/2005/8/layout/pyramid2"/>
    <dgm:cxn modelId="{681E817A-35F9-41FE-9C4B-F05C8A60ECDF}" type="presParOf" srcId="{640B36D5-E971-4699-AB1C-4541C060605F}" destId="{E46A6187-E2AC-4535-B5C3-4F2393341C4E}" srcOrd="0" destOrd="0" presId="urn:microsoft.com/office/officeart/2005/8/layout/pyramid2"/>
    <dgm:cxn modelId="{83F81EE8-1B22-4BDD-B5B5-97D526C06027}" type="presParOf" srcId="{640B36D5-E971-4699-AB1C-4541C060605F}" destId="{DC51FB45-5EB8-4B26-BBE1-C07F689A8DCA}" srcOrd="1" destOrd="0" presId="urn:microsoft.com/office/officeart/2005/8/layout/pyramid2"/>
    <dgm:cxn modelId="{5244E47E-5742-4770-B0AA-632C766F0AE8}" type="presParOf" srcId="{640B36D5-E971-4699-AB1C-4541C060605F}" destId="{22EB2087-BDFF-4729-A43C-D3008CA14413}" srcOrd="2" destOrd="0" presId="urn:microsoft.com/office/officeart/2005/8/layout/pyramid2"/>
    <dgm:cxn modelId="{CBC5B75F-24E1-47D1-AA7A-4C00A5855CF5}" type="presParOf" srcId="{640B36D5-E971-4699-AB1C-4541C060605F}" destId="{CA80D6C5-AC7E-4EBD-B54A-CB62CD15A780}" srcOrd="3" destOrd="0" presId="urn:microsoft.com/office/officeart/2005/8/layout/pyramid2"/>
    <dgm:cxn modelId="{D7BA64B5-88E8-47D8-BF8C-8E8B3A9B50ED}" type="presParOf" srcId="{640B36D5-E971-4699-AB1C-4541C060605F}" destId="{791EC44D-30FA-4C31-B667-9A93E2768088}" srcOrd="4" destOrd="0" presId="urn:microsoft.com/office/officeart/2005/8/layout/pyramid2"/>
    <dgm:cxn modelId="{739EFBEA-BCF5-4CA1-9C6F-D708BDFA0444}" type="presParOf" srcId="{640B36D5-E971-4699-AB1C-4541C060605F}" destId="{AB86D5B9-3946-464D-B436-753F6070A757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0413AF7-21EB-4A6A-85C6-A1E6B2B14C97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36FCF4B6-DFFE-40BD-ACA9-8742D2422A92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en-US" sz="1600" dirty="0" err="1"/>
            <a:t>Urus</a:t>
          </a:r>
          <a:r>
            <a:rPr lang="en-US" sz="1600" dirty="0"/>
            <a:t> </a:t>
          </a:r>
          <a:r>
            <a:rPr lang="en-US" sz="1600" dirty="0" err="1"/>
            <a:t>Setia</a:t>
          </a:r>
          <a:r>
            <a:rPr lang="en-US" sz="1600" dirty="0"/>
            <a:t> LPA </a:t>
          </a:r>
          <a:r>
            <a:rPr lang="en-US" sz="1600" dirty="0" err="1"/>
            <a:t>hendaklah</a:t>
          </a:r>
          <a:r>
            <a:rPr lang="en-US" sz="1600" dirty="0"/>
            <a:t> </a:t>
          </a:r>
          <a:r>
            <a:rPr lang="en-US" sz="1600" dirty="0" err="1"/>
            <a:t>mendapatkan</a:t>
          </a:r>
          <a:r>
            <a:rPr lang="en-US" sz="1600" dirty="0"/>
            <a:t> </a:t>
          </a:r>
          <a:r>
            <a:rPr lang="en-US" sz="1600" dirty="0" err="1"/>
            <a:t>tandatangan</a:t>
          </a:r>
          <a:r>
            <a:rPr lang="en-US" sz="1600" dirty="0"/>
            <a:t> Ahli LPA </a:t>
          </a:r>
          <a:r>
            <a:rPr lang="en-US" sz="1600" dirty="0" err="1"/>
            <a:t>sebaik</a:t>
          </a:r>
          <a:r>
            <a:rPr lang="en-US" sz="1600" dirty="0"/>
            <a:t> </a:t>
          </a:r>
          <a:r>
            <a:rPr lang="en-US" sz="1600" dirty="0" err="1"/>
            <a:t>sahaja</a:t>
          </a:r>
          <a:r>
            <a:rPr lang="en-US" sz="1600" dirty="0"/>
            <a:t> </a:t>
          </a:r>
          <a:r>
            <a:rPr lang="en-US" sz="1600" dirty="0" err="1"/>
            <a:t>keputusan</a:t>
          </a:r>
          <a:r>
            <a:rPr lang="en-US" sz="1600" dirty="0"/>
            <a:t> </a:t>
          </a:r>
          <a:r>
            <a:rPr lang="en-US" sz="1600" dirty="0" err="1"/>
            <a:t>dibuat</a:t>
          </a:r>
          <a:r>
            <a:rPr lang="en-US" sz="1600" dirty="0"/>
            <a:t>.</a:t>
          </a:r>
        </a:p>
      </dgm:t>
    </dgm:pt>
    <dgm:pt modelId="{41800B2E-D5C9-4747-9479-6C650EF72170}" type="parTrans" cxnId="{13B01EEA-BF8F-4706-B166-A05BE4A00455}">
      <dgm:prSet/>
      <dgm:spPr/>
      <dgm:t>
        <a:bodyPr/>
        <a:lstStyle/>
        <a:p>
          <a:endParaRPr lang="en-US"/>
        </a:p>
      </dgm:t>
    </dgm:pt>
    <dgm:pt modelId="{50F00729-BDFF-4608-B314-8245B7E09E99}" type="sibTrans" cxnId="{13B01EEA-BF8F-4706-B166-A05BE4A00455}">
      <dgm:prSet/>
      <dgm:spPr/>
      <dgm:t>
        <a:bodyPr/>
        <a:lstStyle/>
        <a:p>
          <a:endParaRPr lang="en-US"/>
        </a:p>
      </dgm:t>
    </dgm:pt>
    <dgm:pt modelId="{921F02FE-A006-4A51-9149-9636E9C4E053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en-US" sz="1600" dirty="0" err="1"/>
            <a:t>Keputusan</a:t>
          </a:r>
          <a:r>
            <a:rPr lang="en-US" sz="1600" dirty="0"/>
            <a:t> </a:t>
          </a:r>
          <a:r>
            <a:rPr lang="en-US" sz="1600" dirty="0" err="1"/>
            <a:t>muktamad</a:t>
          </a:r>
          <a:r>
            <a:rPr lang="en-US" sz="1600" dirty="0"/>
            <a:t> LPA </a:t>
          </a:r>
          <a:r>
            <a:rPr lang="en-US" sz="1600" dirty="0" err="1"/>
            <a:t>hendaklah</a:t>
          </a:r>
          <a:r>
            <a:rPr lang="en-US" sz="1600" dirty="0"/>
            <a:t> </a:t>
          </a:r>
          <a:r>
            <a:rPr lang="en-US" sz="1600" dirty="0" err="1"/>
            <a:t>dipamerkan</a:t>
          </a:r>
          <a:r>
            <a:rPr lang="en-US" sz="1600" dirty="0"/>
            <a:t> di </a:t>
          </a:r>
          <a:r>
            <a:rPr lang="en-US" sz="1600" dirty="0" err="1"/>
            <a:t>papan</a:t>
          </a:r>
          <a:r>
            <a:rPr lang="en-US" sz="1600" dirty="0"/>
            <a:t> </a:t>
          </a:r>
          <a:r>
            <a:rPr lang="en-US" sz="1600" dirty="0" err="1"/>
            <a:t>kenyataan</a:t>
          </a:r>
          <a:r>
            <a:rPr lang="en-US" sz="1600" dirty="0"/>
            <a:t> </a:t>
          </a:r>
          <a:r>
            <a:rPr lang="en-US" sz="1600" dirty="0" err="1"/>
            <a:t>jabatan</a:t>
          </a:r>
          <a:r>
            <a:rPr lang="en-US" sz="1600" dirty="0"/>
            <a:t> </a:t>
          </a:r>
          <a:r>
            <a:rPr lang="en-US" sz="1600" dirty="0" err="1"/>
            <a:t>dengan</a:t>
          </a:r>
          <a:r>
            <a:rPr lang="en-US" sz="1600" dirty="0"/>
            <a:t> </a:t>
          </a:r>
          <a:r>
            <a:rPr lang="en-US" sz="1600" dirty="0" err="1"/>
            <a:t>menyatakan</a:t>
          </a:r>
          <a:r>
            <a:rPr lang="en-US" sz="1600" dirty="0"/>
            <a:t> </a:t>
          </a:r>
          <a:r>
            <a:rPr lang="en-US" sz="1600" dirty="0" err="1"/>
            <a:t>nama</a:t>
          </a:r>
          <a:r>
            <a:rPr lang="en-US" sz="1600" dirty="0"/>
            <a:t> </a:t>
          </a:r>
          <a:r>
            <a:rPr lang="en-US" sz="1600" dirty="0" err="1"/>
            <a:t>syarikat</a:t>
          </a:r>
          <a:r>
            <a:rPr lang="en-US" sz="1600" dirty="0"/>
            <a:t> yang </a:t>
          </a:r>
          <a:r>
            <a:rPr lang="en-US" sz="1600" dirty="0" err="1"/>
            <a:t>berjaya</a:t>
          </a:r>
          <a:r>
            <a:rPr lang="en-US" sz="1600" dirty="0"/>
            <a:t> </a:t>
          </a:r>
          <a:r>
            <a:rPr lang="en-US" sz="1600" dirty="0" err="1"/>
            <a:t>dan</a:t>
          </a:r>
          <a:r>
            <a:rPr lang="en-US" sz="1600" dirty="0"/>
            <a:t> </a:t>
          </a:r>
          <a:r>
            <a:rPr lang="en-US" sz="1600" dirty="0" err="1"/>
            <a:t>harga</a:t>
          </a:r>
          <a:r>
            <a:rPr lang="en-US" sz="1600" dirty="0"/>
            <a:t> </a:t>
          </a:r>
          <a:r>
            <a:rPr lang="en-US" sz="1600" dirty="0" err="1"/>
            <a:t>tawaran</a:t>
          </a:r>
          <a:r>
            <a:rPr lang="en-US" sz="1600" dirty="0"/>
            <a:t> </a:t>
          </a:r>
          <a:r>
            <a:rPr lang="en-US" sz="1600" dirty="0" err="1"/>
            <a:t>secepat</a:t>
          </a:r>
          <a:r>
            <a:rPr lang="en-US" sz="1600" dirty="0"/>
            <a:t> </a:t>
          </a:r>
          <a:r>
            <a:rPr lang="en-US" sz="1600" dirty="0" err="1"/>
            <a:t>mungkin</a:t>
          </a:r>
          <a:r>
            <a:rPr lang="en-US" sz="1600" dirty="0"/>
            <a:t> </a:t>
          </a:r>
          <a:r>
            <a:rPr lang="en-US" sz="1600" dirty="0" err="1"/>
            <a:t>selepas</a:t>
          </a:r>
          <a:r>
            <a:rPr lang="en-US" sz="1600" dirty="0"/>
            <a:t> Surat </a:t>
          </a:r>
          <a:r>
            <a:rPr lang="en-US" sz="1600" dirty="0" err="1"/>
            <a:t>Setuju</a:t>
          </a:r>
          <a:r>
            <a:rPr lang="en-US" sz="1600" dirty="0"/>
            <a:t> </a:t>
          </a:r>
          <a:r>
            <a:rPr lang="en-US" sz="1600" dirty="0" err="1"/>
            <a:t>Terima</a:t>
          </a:r>
          <a:r>
            <a:rPr lang="en-US" sz="1600" dirty="0"/>
            <a:t> (SST) </a:t>
          </a:r>
          <a:r>
            <a:rPr lang="en-US" sz="1600" dirty="0" err="1"/>
            <a:t>dikeluarkan</a:t>
          </a:r>
          <a:r>
            <a:rPr lang="en-US" sz="1600" dirty="0"/>
            <a:t>/</a:t>
          </a:r>
          <a:r>
            <a:rPr lang="en-US" sz="1600" dirty="0" err="1"/>
            <a:t>ditandatangani</a:t>
          </a:r>
          <a:r>
            <a:rPr lang="en-US" sz="1600" dirty="0"/>
            <a:t> </a:t>
          </a:r>
          <a:r>
            <a:rPr lang="en-US" sz="1600" dirty="0" err="1"/>
            <a:t>dan</a:t>
          </a:r>
          <a:r>
            <a:rPr lang="en-US" sz="1600" dirty="0"/>
            <a:t> </a:t>
          </a:r>
          <a:r>
            <a:rPr lang="en-US" sz="1600" dirty="0" err="1"/>
            <a:t>dikembalikan</a:t>
          </a:r>
          <a:r>
            <a:rPr lang="en-US" sz="1600" dirty="0"/>
            <a:t> </a:t>
          </a:r>
          <a:r>
            <a:rPr lang="en-US" sz="1600" dirty="0" err="1"/>
            <a:t>dan</a:t>
          </a:r>
          <a:r>
            <a:rPr lang="en-US" sz="1600" dirty="0"/>
            <a:t> </a:t>
          </a:r>
          <a:r>
            <a:rPr lang="en-US" sz="1600" dirty="0" err="1"/>
            <a:t>disiarkan</a:t>
          </a:r>
          <a:r>
            <a:rPr lang="en-US" sz="1600" dirty="0"/>
            <a:t> di </a:t>
          </a:r>
          <a:r>
            <a:rPr lang="en-US" sz="1600" dirty="0" err="1"/>
            <a:t>laman</a:t>
          </a:r>
          <a:r>
            <a:rPr lang="en-US" sz="1600" dirty="0"/>
            <a:t> web </a:t>
          </a:r>
          <a:r>
            <a:rPr lang="en-US" sz="1600" dirty="0" err="1"/>
            <a:t>agensi</a:t>
          </a:r>
          <a:r>
            <a:rPr lang="en-US" sz="1600" dirty="0"/>
            <a:t> </a:t>
          </a:r>
          <a:r>
            <a:rPr lang="en-US" sz="1600" dirty="0" err="1"/>
            <a:t>masing-masing</a:t>
          </a:r>
          <a:r>
            <a:rPr lang="en-US" sz="1600" dirty="0"/>
            <a:t>.</a:t>
          </a:r>
        </a:p>
      </dgm:t>
    </dgm:pt>
    <dgm:pt modelId="{CB37D5FB-44FF-4098-85B7-215B0EC8EE67}" type="parTrans" cxnId="{60671B0E-DB1F-4C3F-8343-C7F76E0F1102}">
      <dgm:prSet/>
      <dgm:spPr/>
      <dgm:t>
        <a:bodyPr/>
        <a:lstStyle/>
        <a:p>
          <a:endParaRPr lang="en-US"/>
        </a:p>
      </dgm:t>
    </dgm:pt>
    <dgm:pt modelId="{5DDD9AA5-0CC4-4C26-99FA-632BEA88AE17}" type="sibTrans" cxnId="{60671B0E-DB1F-4C3F-8343-C7F76E0F1102}">
      <dgm:prSet/>
      <dgm:spPr/>
      <dgm:t>
        <a:bodyPr/>
        <a:lstStyle/>
        <a:p>
          <a:endParaRPr lang="en-US"/>
        </a:p>
      </dgm:t>
    </dgm:pt>
    <dgm:pt modelId="{57D8EF2E-E8BD-401F-B9DF-9860FEA1052D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en-US" sz="1600" dirty="0" err="1"/>
            <a:t>Dalam</a:t>
          </a:r>
          <a:r>
            <a:rPr lang="en-US" sz="1600" dirty="0"/>
            <a:t> </a:t>
          </a:r>
          <a:r>
            <a:rPr lang="en-US" sz="1600" dirty="0" err="1"/>
            <a:t>keadaan</a:t>
          </a:r>
          <a:r>
            <a:rPr lang="en-US" sz="1600" dirty="0"/>
            <a:t> </a:t>
          </a:r>
          <a:r>
            <a:rPr lang="en-US" sz="1600" dirty="0" err="1"/>
            <a:t>dimana</a:t>
          </a:r>
          <a:r>
            <a:rPr lang="en-US" sz="1600" dirty="0"/>
            <a:t> SST </a:t>
          </a:r>
          <a:r>
            <a:rPr lang="en-US" sz="1600" dirty="0" err="1"/>
            <a:t>telah</a:t>
          </a:r>
          <a:r>
            <a:rPr lang="en-US" sz="1600" dirty="0"/>
            <a:t> </a:t>
          </a:r>
          <a:r>
            <a:rPr lang="en-US" sz="1600" dirty="0" err="1"/>
            <a:t>dikeluarkan</a:t>
          </a:r>
          <a:r>
            <a:rPr lang="en-US" sz="1600" dirty="0"/>
            <a:t> </a:t>
          </a:r>
          <a:r>
            <a:rPr lang="en-US" sz="1600" dirty="0" err="1"/>
            <a:t>kepada</a:t>
          </a:r>
          <a:r>
            <a:rPr lang="en-US" sz="1600" dirty="0"/>
            <a:t> </a:t>
          </a:r>
          <a:r>
            <a:rPr lang="en-US" sz="1600" dirty="0" err="1"/>
            <a:t>petender</a:t>
          </a:r>
          <a:r>
            <a:rPr lang="en-US" sz="1600" dirty="0"/>
            <a:t> yang </a:t>
          </a:r>
          <a:r>
            <a:rPr lang="en-US" sz="1600" dirty="0" err="1"/>
            <a:t>berjaya</a:t>
          </a:r>
          <a:r>
            <a:rPr lang="en-US" sz="1600" dirty="0"/>
            <a:t> </a:t>
          </a:r>
          <a:r>
            <a:rPr lang="en-US" sz="1600" dirty="0" err="1"/>
            <a:t>dipilih</a:t>
          </a:r>
          <a:r>
            <a:rPr lang="en-US" sz="1600" dirty="0"/>
            <a:t> </a:t>
          </a:r>
          <a:r>
            <a:rPr lang="en-US" sz="1600" dirty="0" err="1"/>
            <a:t>dan</a:t>
          </a:r>
          <a:r>
            <a:rPr lang="en-US" sz="1600" dirty="0"/>
            <a:t> </a:t>
          </a:r>
          <a:r>
            <a:rPr lang="en-US" sz="1600" dirty="0" err="1"/>
            <a:t>petender</a:t>
          </a:r>
          <a:r>
            <a:rPr lang="en-US" sz="1600" dirty="0"/>
            <a:t> </a:t>
          </a:r>
          <a:r>
            <a:rPr lang="en-US" sz="1600" dirty="0" err="1"/>
            <a:t>berkenaan</a:t>
          </a:r>
          <a:r>
            <a:rPr lang="en-US" sz="1600" dirty="0"/>
            <a:t> </a:t>
          </a:r>
          <a:r>
            <a:rPr lang="en-US" sz="1600" dirty="0" err="1"/>
            <a:t>menolak</a:t>
          </a:r>
          <a:r>
            <a:rPr lang="en-US" sz="1600" dirty="0"/>
            <a:t> </a:t>
          </a:r>
          <a:r>
            <a:rPr lang="en-US" sz="1600" dirty="0" err="1"/>
            <a:t>tawaran</a:t>
          </a:r>
          <a:r>
            <a:rPr lang="en-US" sz="1600" dirty="0"/>
            <a:t> </a:t>
          </a:r>
          <a:r>
            <a:rPr lang="en-US" sz="1600" dirty="0" err="1"/>
            <a:t>berkenaan</a:t>
          </a:r>
          <a:r>
            <a:rPr lang="en-US" sz="1600" dirty="0"/>
            <a:t> </a:t>
          </a:r>
          <a:r>
            <a:rPr lang="en-US" sz="1600" dirty="0" err="1"/>
            <a:t>atau</a:t>
          </a:r>
          <a:r>
            <a:rPr lang="en-US" sz="1600" dirty="0"/>
            <a:t> </a:t>
          </a:r>
          <a:r>
            <a:rPr lang="en-US" sz="1600" dirty="0" err="1"/>
            <a:t>tidak</a:t>
          </a:r>
          <a:r>
            <a:rPr lang="en-US" sz="1600" dirty="0"/>
            <a:t> </a:t>
          </a:r>
          <a:r>
            <a:rPr lang="en-US" sz="1600" dirty="0" err="1"/>
            <a:t>mengembalikan</a:t>
          </a:r>
          <a:r>
            <a:rPr lang="en-US" sz="1600" dirty="0"/>
            <a:t> SST </a:t>
          </a:r>
          <a:r>
            <a:rPr lang="en-US" sz="1600" dirty="0" err="1"/>
            <a:t>dalam</a:t>
          </a:r>
          <a:r>
            <a:rPr lang="en-US" sz="1600" dirty="0"/>
            <a:t> </a:t>
          </a:r>
          <a:r>
            <a:rPr lang="en-US" sz="1600" dirty="0" err="1"/>
            <a:t>tempoh</a:t>
          </a:r>
          <a:r>
            <a:rPr lang="en-US" sz="1600" dirty="0"/>
            <a:t> yang </a:t>
          </a:r>
          <a:r>
            <a:rPr lang="en-US" sz="1600" dirty="0" err="1"/>
            <a:t>ditetapkan</a:t>
          </a:r>
          <a:r>
            <a:rPr lang="en-US" sz="1600" dirty="0"/>
            <a:t>, </a:t>
          </a:r>
          <a:r>
            <a:rPr lang="en-US" sz="1600" dirty="0" err="1"/>
            <a:t>maka</a:t>
          </a:r>
          <a:r>
            <a:rPr lang="en-US" sz="1600" dirty="0"/>
            <a:t> </a:t>
          </a:r>
          <a:r>
            <a:rPr lang="en-US" sz="1600" dirty="0" err="1"/>
            <a:t>perkara</a:t>
          </a:r>
          <a:r>
            <a:rPr lang="en-US" sz="1600" dirty="0"/>
            <a:t> </a:t>
          </a:r>
          <a:r>
            <a:rPr lang="en-US" sz="1600" dirty="0" err="1"/>
            <a:t>ini</a:t>
          </a:r>
          <a:r>
            <a:rPr lang="en-US" sz="1600" dirty="0"/>
            <a:t> </a:t>
          </a:r>
          <a:r>
            <a:rPr lang="en-US" sz="1600" dirty="0" err="1"/>
            <a:t>hendaklah</a:t>
          </a:r>
          <a:r>
            <a:rPr lang="en-US" sz="1600" dirty="0"/>
            <a:t> </a:t>
          </a:r>
          <a:r>
            <a:rPr lang="en-US" sz="1600" dirty="0" err="1"/>
            <a:t>dimaklumkan</a:t>
          </a:r>
          <a:r>
            <a:rPr lang="en-US" sz="1600" dirty="0"/>
            <a:t> </a:t>
          </a:r>
          <a:r>
            <a:rPr lang="en-US" sz="1600" dirty="0" err="1"/>
            <a:t>kepada</a:t>
          </a:r>
          <a:r>
            <a:rPr lang="en-US" sz="1600" dirty="0"/>
            <a:t> LPA </a:t>
          </a:r>
          <a:r>
            <a:rPr lang="en-US" sz="1600" dirty="0" err="1"/>
            <a:t>untuk</a:t>
          </a:r>
          <a:r>
            <a:rPr lang="en-US" sz="1600" dirty="0"/>
            <a:t> </a:t>
          </a:r>
          <a:r>
            <a:rPr lang="en-US" sz="1600" dirty="0" err="1"/>
            <a:t>memilih</a:t>
          </a:r>
          <a:r>
            <a:rPr lang="en-US" sz="1600" dirty="0"/>
            <a:t> </a:t>
          </a:r>
          <a:r>
            <a:rPr lang="en-US" sz="1600" dirty="0" err="1"/>
            <a:t>petender</a:t>
          </a:r>
          <a:r>
            <a:rPr lang="en-US" sz="1600" dirty="0"/>
            <a:t> lain </a:t>
          </a:r>
          <a:r>
            <a:rPr lang="en-US" sz="1600" dirty="0" err="1"/>
            <a:t>dalam</a:t>
          </a:r>
          <a:r>
            <a:rPr lang="en-US" sz="1600" dirty="0"/>
            <a:t> </a:t>
          </a:r>
          <a:r>
            <a:rPr lang="en-US" sz="1600" dirty="0" err="1"/>
            <a:t>tempoh</a:t>
          </a:r>
          <a:r>
            <a:rPr lang="en-US" sz="1600" dirty="0"/>
            <a:t> </a:t>
          </a:r>
          <a:r>
            <a:rPr lang="en-US" sz="1600" dirty="0" err="1"/>
            <a:t>sah</a:t>
          </a:r>
          <a:r>
            <a:rPr lang="en-US" sz="1600" dirty="0"/>
            <a:t> </a:t>
          </a:r>
          <a:r>
            <a:rPr lang="en-US" sz="1600" dirty="0" err="1"/>
            <a:t>laku</a:t>
          </a:r>
          <a:r>
            <a:rPr lang="en-US" sz="1600" dirty="0"/>
            <a:t> tender.</a:t>
          </a:r>
        </a:p>
      </dgm:t>
    </dgm:pt>
    <dgm:pt modelId="{5FA8CBFD-F383-462A-B90D-5CB0A37BDB5F}" type="parTrans" cxnId="{C8DE6E4C-E1F8-4BC7-B5FF-13A20095A9FC}">
      <dgm:prSet/>
      <dgm:spPr/>
      <dgm:t>
        <a:bodyPr/>
        <a:lstStyle/>
        <a:p>
          <a:endParaRPr lang="en-US"/>
        </a:p>
      </dgm:t>
    </dgm:pt>
    <dgm:pt modelId="{47AACDA1-C89A-4822-A028-ADEBCE02C57D}" type="sibTrans" cxnId="{C8DE6E4C-E1F8-4BC7-B5FF-13A20095A9FC}">
      <dgm:prSet/>
      <dgm:spPr/>
      <dgm:t>
        <a:bodyPr/>
        <a:lstStyle/>
        <a:p>
          <a:endParaRPr lang="en-US"/>
        </a:p>
      </dgm:t>
    </dgm:pt>
    <dgm:pt modelId="{FF64FC87-24FC-4B47-B973-D511C9FC4378}" type="pres">
      <dgm:prSet presAssocID="{50413AF7-21EB-4A6A-85C6-A1E6B2B14C97}" presName="compositeShape" presStyleCnt="0">
        <dgm:presLayoutVars>
          <dgm:dir/>
          <dgm:resizeHandles/>
        </dgm:presLayoutVars>
      </dgm:prSet>
      <dgm:spPr/>
    </dgm:pt>
    <dgm:pt modelId="{DB80B33D-6E12-4B88-8560-422F814FADBC}" type="pres">
      <dgm:prSet presAssocID="{50413AF7-21EB-4A6A-85C6-A1E6B2B14C97}" presName="pyramid" presStyleLbl="node1" presStyleIdx="0" presStyleCnt="1" custLinFactNeighborX="24995" custLinFactNeighborY="402"/>
      <dgm:spPr>
        <a:solidFill>
          <a:schemeClr val="tx1">
            <a:lumMod val="50000"/>
            <a:lumOff val="50000"/>
          </a:schemeClr>
        </a:solidFill>
      </dgm:spPr>
    </dgm:pt>
    <dgm:pt modelId="{640B36D5-E971-4699-AB1C-4541C060605F}" type="pres">
      <dgm:prSet presAssocID="{50413AF7-21EB-4A6A-85C6-A1E6B2B14C97}" presName="theList" presStyleCnt="0"/>
      <dgm:spPr/>
    </dgm:pt>
    <dgm:pt modelId="{E46A6187-E2AC-4535-B5C3-4F2393341C4E}" type="pres">
      <dgm:prSet presAssocID="{36FCF4B6-DFFE-40BD-ACA9-8742D2422A92}" presName="aNode" presStyleLbl="fgAcc1" presStyleIdx="0" presStyleCnt="3" custScaleX="202725" custScaleY="75910" custLinFactNeighborX="-13644" custLinFactNeighborY="24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51FB45-5EB8-4B26-BBE1-C07F689A8DCA}" type="pres">
      <dgm:prSet presAssocID="{36FCF4B6-DFFE-40BD-ACA9-8742D2422A92}" presName="aSpace" presStyleCnt="0"/>
      <dgm:spPr/>
    </dgm:pt>
    <dgm:pt modelId="{22EB2087-BDFF-4729-A43C-D3008CA14413}" type="pres">
      <dgm:prSet presAssocID="{921F02FE-A006-4A51-9149-9636E9C4E053}" presName="aNode" presStyleLbl="fgAcc1" presStyleIdx="1" presStyleCnt="3" custScaleX="201946" custScaleY="165360" custLinFactNeighborX="-13386" custLinFactNeighborY="667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80D6C5-AC7E-4EBD-B54A-CB62CD15A780}" type="pres">
      <dgm:prSet presAssocID="{921F02FE-A006-4A51-9149-9636E9C4E053}" presName="aSpace" presStyleCnt="0"/>
      <dgm:spPr/>
    </dgm:pt>
    <dgm:pt modelId="{791EC44D-30FA-4C31-B667-9A93E2768088}" type="pres">
      <dgm:prSet presAssocID="{57D8EF2E-E8BD-401F-B9DF-9860FEA1052D}" presName="aNode" presStyleLbl="fgAcc1" presStyleIdx="2" presStyleCnt="3" custScaleX="205478" custScaleY="147148" custLinFactY="6267" custLinFactNeighborX="-11620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86D5B9-3946-464D-B436-753F6070A757}" type="pres">
      <dgm:prSet presAssocID="{57D8EF2E-E8BD-401F-B9DF-9860FEA1052D}" presName="aSpace" presStyleCnt="0"/>
      <dgm:spPr/>
    </dgm:pt>
  </dgm:ptLst>
  <dgm:cxnLst>
    <dgm:cxn modelId="{0B085149-F8EE-449E-878E-DC608C660FD0}" type="presOf" srcId="{36FCF4B6-DFFE-40BD-ACA9-8742D2422A92}" destId="{E46A6187-E2AC-4535-B5C3-4F2393341C4E}" srcOrd="0" destOrd="0" presId="urn:microsoft.com/office/officeart/2005/8/layout/pyramid2"/>
    <dgm:cxn modelId="{76F0338D-AAB0-47BE-92D2-0542D2C7CA4F}" type="presOf" srcId="{57D8EF2E-E8BD-401F-B9DF-9860FEA1052D}" destId="{791EC44D-30FA-4C31-B667-9A93E2768088}" srcOrd="0" destOrd="0" presId="urn:microsoft.com/office/officeart/2005/8/layout/pyramid2"/>
    <dgm:cxn modelId="{D4574CF5-B0DD-46A7-8E1B-DB22F4442CB6}" type="presOf" srcId="{921F02FE-A006-4A51-9149-9636E9C4E053}" destId="{22EB2087-BDFF-4729-A43C-D3008CA14413}" srcOrd="0" destOrd="0" presId="urn:microsoft.com/office/officeart/2005/8/layout/pyramid2"/>
    <dgm:cxn modelId="{13B01EEA-BF8F-4706-B166-A05BE4A00455}" srcId="{50413AF7-21EB-4A6A-85C6-A1E6B2B14C97}" destId="{36FCF4B6-DFFE-40BD-ACA9-8742D2422A92}" srcOrd="0" destOrd="0" parTransId="{41800B2E-D5C9-4747-9479-6C650EF72170}" sibTransId="{50F00729-BDFF-4608-B314-8245B7E09E99}"/>
    <dgm:cxn modelId="{19A3C9FB-14AD-4C0F-AAD7-E1EE55DE449E}" type="presOf" srcId="{50413AF7-21EB-4A6A-85C6-A1E6B2B14C97}" destId="{FF64FC87-24FC-4B47-B973-D511C9FC4378}" srcOrd="0" destOrd="0" presId="urn:microsoft.com/office/officeart/2005/8/layout/pyramid2"/>
    <dgm:cxn modelId="{60671B0E-DB1F-4C3F-8343-C7F76E0F1102}" srcId="{50413AF7-21EB-4A6A-85C6-A1E6B2B14C97}" destId="{921F02FE-A006-4A51-9149-9636E9C4E053}" srcOrd="1" destOrd="0" parTransId="{CB37D5FB-44FF-4098-85B7-215B0EC8EE67}" sibTransId="{5DDD9AA5-0CC4-4C26-99FA-632BEA88AE17}"/>
    <dgm:cxn modelId="{C8DE6E4C-E1F8-4BC7-B5FF-13A20095A9FC}" srcId="{50413AF7-21EB-4A6A-85C6-A1E6B2B14C97}" destId="{57D8EF2E-E8BD-401F-B9DF-9860FEA1052D}" srcOrd="2" destOrd="0" parTransId="{5FA8CBFD-F383-462A-B90D-5CB0A37BDB5F}" sibTransId="{47AACDA1-C89A-4822-A028-ADEBCE02C57D}"/>
    <dgm:cxn modelId="{0C629902-4D71-425A-94DF-A2BDDCDC5555}" type="presParOf" srcId="{FF64FC87-24FC-4B47-B973-D511C9FC4378}" destId="{DB80B33D-6E12-4B88-8560-422F814FADBC}" srcOrd="0" destOrd="0" presId="urn:microsoft.com/office/officeart/2005/8/layout/pyramid2"/>
    <dgm:cxn modelId="{F77E3A5D-55D9-4ADC-91E1-69DCCC8E6ED6}" type="presParOf" srcId="{FF64FC87-24FC-4B47-B973-D511C9FC4378}" destId="{640B36D5-E971-4699-AB1C-4541C060605F}" srcOrd="1" destOrd="0" presId="urn:microsoft.com/office/officeart/2005/8/layout/pyramid2"/>
    <dgm:cxn modelId="{7C633133-86A8-431E-88AA-A9AA51BB176B}" type="presParOf" srcId="{640B36D5-E971-4699-AB1C-4541C060605F}" destId="{E46A6187-E2AC-4535-B5C3-4F2393341C4E}" srcOrd="0" destOrd="0" presId="urn:microsoft.com/office/officeart/2005/8/layout/pyramid2"/>
    <dgm:cxn modelId="{CA99336E-16DD-4556-992B-FA091E99C94C}" type="presParOf" srcId="{640B36D5-E971-4699-AB1C-4541C060605F}" destId="{DC51FB45-5EB8-4B26-BBE1-C07F689A8DCA}" srcOrd="1" destOrd="0" presId="urn:microsoft.com/office/officeart/2005/8/layout/pyramid2"/>
    <dgm:cxn modelId="{9C762FD8-55D8-486C-99BA-CF99E941EBF8}" type="presParOf" srcId="{640B36D5-E971-4699-AB1C-4541C060605F}" destId="{22EB2087-BDFF-4729-A43C-D3008CA14413}" srcOrd="2" destOrd="0" presId="urn:microsoft.com/office/officeart/2005/8/layout/pyramid2"/>
    <dgm:cxn modelId="{0C31157A-F7C7-40A1-BD92-B4552489016F}" type="presParOf" srcId="{640B36D5-E971-4699-AB1C-4541C060605F}" destId="{CA80D6C5-AC7E-4EBD-B54A-CB62CD15A780}" srcOrd="3" destOrd="0" presId="urn:microsoft.com/office/officeart/2005/8/layout/pyramid2"/>
    <dgm:cxn modelId="{E34CED41-6019-4B91-B96B-3A20A81EA93B}" type="presParOf" srcId="{640B36D5-E971-4699-AB1C-4541C060605F}" destId="{791EC44D-30FA-4C31-B667-9A93E2768088}" srcOrd="4" destOrd="0" presId="urn:microsoft.com/office/officeart/2005/8/layout/pyramid2"/>
    <dgm:cxn modelId="{FFAE7F61-AD55-44FB-BADB-4552F1BD7C30}" type="presParOf" srcId="{640B36D5-E971-4699-AB1C-4541C060605F}" destId="{AB86D5B9-3946-464D-B436-753F6070A757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6A1094D-D1CF-42DF-8B44-2680FEF3255C}" type="doc">
      <dgm:prSet loTypeId="urn:microsoft.com/office/officeart/2005/8/layout/vList6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A908D155-BB7A-49E4-A492-190DCC66D91E}">
      <dgm:prSet phldrT="[Text]" custT="1"/>
      <dgm:spPr/>
      <dgm:t>
        <a:bodyPr/>
        <a:lstStyle/>
        <a:p>
          <a:r>
            <a:rPr lang="en-US" sz="2400" dirty="0"/>
            <a:t>Had </a:t>
          </a:r>
          <a:r>
            <a:rPr lang="en-US" sz="2400" dirty="0" err="1"/>
            <a:t>Nilai</a:t>
          </a:r>
          <a:r>
            <a:rPr lang="en-US" sz="2400" dirty="0"/>
            <a:t>                 </a:t>
          </a:r>
          <a:r>
            <a:rPr lang="en-US" sz="2400" dirty="0" err="1"/>
            <a:t>Sebut</a:t>
          </a:r>
          <a:r>
            <a:rPr lang="en-US" sz="2400" dirty="0"/>
            <a:t> </a:t>
          </a:r>
          <a:r>
            <a:rPr lang="en-US" sz="2400" dirty="0" err="1"/>
            <a:t>Harga</a:t>
          </a:r>
          <a:r>
            <a:rPr lang="en-US" sz="2400" dirty="0"/>
            <a:t> </a:t>
          </a:r>
        </a:p>
      </dgm:t>
    </dgm:pt>
    <dgm:pt modelId="{8F83C6E5-248D-4D13-BC91-B6E7BB77A0E6}" type="parTrans" cxnId="{9A4DEC72-9E6F-42FB-B7DB-30E7E4986714}">
      <dgm:prSet/>
      <dgm:spPr/>
      <dgm:t>
        <a:bodyPr/>
        <a:lstStyle/>
        <a:p>
          <a:endParaRPr lang="en-US"/>
        </a:p>
      </dgm:t>
    </dgm:pt>
    <dgm:pt modelId="{6CF7A2D7-8610-48F8-BE59-101AFFD7366C}" type="sibTrans" cxnId="{9A4DEC72-9E6F-42FB-B7DB-30E7E4986714}">
      <dgm:prSet/>
      <dgm:spPr/>
      <dgm:t>
        <a:bodyPr/>
        <a:lstStyle/>
        <a:p>
          <a:endParaRPr lang="en-US"/>
        </a:p>
      </dgm:t>
    </dgm:pt>
    <dgm:pt modelId="{C1661A41-C793-4E9F-B49C-A4B05834A6D3}">
      <dgm:prSet phldrT="[Text]"/>
      <dgm:spPr/>
      <dgm:t>
        <a:bodyPr/>
        <a:lstStyle/>
        <a:p>
          <a:r>
            <a:rPr lang="en-US" dirty="0" err="1"/>
            <a:t>Sebut</a:t>
          </a:r>
          <a:r>
            <a:rPr lang="en-US" dirty="0"/>
            <a:t> </a:t>
          </a:r>
          <a:r>
            <a:rPr lang="en-US" dirty="0" err="1"/>
            <a:t>harga</a:t>
          </a:r>
          <a:r>
            <a:rPr lang="en-US" dirty="0"/>
            <a:t>  </a:t>
          </a:r>
          <a:r>
            <a:rPr lang="en-US" dirty="0" err="1"/>
            <a:t>hendaklah</a:t>
          </a:r>
          <a:r>
            <a:rPr lang="en-US" dirty="0"/>
            <a:t> </a:t>
          </a:r>
          <a:r>
            <a:rPr lang="en-US" dirty="0" err="1"/>
            <a:t>dipelawa</a:t>
          </a:r>
          <a:r>
            <a:rPr lang="en-US" dirty="0"/>
            <a:t> </a:t>
          </a:r>
          <a:r>
            <a:rPr lang="en-US" dirty="0" err="1"/>
            <a:t>bagi</a:t>
          </a:r>
          <a:r>
            <a:rPr lang="en-US" dirty="0"/>
            <a:t> </a:t>
          </a:r>
          <a:r>
            <a:rPr lang="en-US" dirty="0" err="1"/>
            <a:t>nilai</a:t>
          </a:r>
          <a:r>
            <a:rPr lang="en-US" dirty="0"/>
            <a:t> </a:t>
          </a:r>
          <a:r>
            <a:rPr lang="en-US" dirty="0" err="1"/>
            <a:t>semasa</a:t>
          </a:r>
          <a:r>
            <a:rPr lang="en-US" dirty="0"/>
            <a:t> </a:t>
          </a:r>
          <a:r>
            <a:rPr lang="en-US" dirty="0" err="1"/>
            <a:t>satu</a:t>
          </a:r>
          <a:r>
            <a:rPr lang="en-US" dirty="0"/>
            <a:t> </a:t>
          </a:r>
          <a:r>
            <a:rPr lang="en-US" dirty="0" err="1"/>
            <a:t>Aset</a:t>
          </a:r>
          <a:r>
            <a:rPr lang="en-US" dirty="0"/>
            <a:t> </a:t>
          </a:r>
          <a:r>
            <a:rPr lang="en-US" dirty="0" err="1"/>
            <a:t>Alih</a:t>
          </a:r>
          <a:r>
            <a:rPr lang="en-US" dirty="0"/>
            <a:t> </a:t>
          </a:r>
          <a:r>
            <a:rPr lang="en-US" dirty="0" err="1"/>
            <a:t>atau</a:t>
          </a:r>
          <a:r>
            <a:rPr lang="en-US" dirty="0"/>
            <a:t> </a:t>
          </a:r>
          <a:r>
            <a:rPr lang="en-US" dirty="0" err="1"/>
            <a:t>secara</a:t>
          </a:r>
          <a:r>
            <a:rPr lang="en-US" dirty="0"/>
            <a:t> </a:t>
          </a:r>
          <a:r>
            <a:rPr lang="en-US" dirty="0" err="1"/>
            <a:t>agregatnya</a:t>
          </a:r>
          <a:r>
            <a:rPr lang="en-US" dirty="0"/>
            <a:t> </a:t>
          </a:r>
          <a:r>
            <a:rPr lang="en-US" dirty="0" err="1"/>
            <a:t>tidak</a:t>
          </a:r>
          <a:r>
            <a:rPr lang="en-US" dirty="0"/>
            <a:t> </a:t>
          </a:r>
          <a:r>
            <a:rPr lang="en-US" dirty="0" err="1"/>
            <a:t>lebih</a:t>
          </a:r>
          <a:r>
            <a:rPr lang="en-US" dirty="0"/>
            <a:t> RM500,000 </a:t>
          </a:r>
          <a:r>
            <a:rPr lang="en-US" dirty="0" err="1"/>
            <a:t>pada</a:t>
          </a:r>
          <a:r>
            <a:rPr lang="en-US" dirty="0"/>
            <a:t> </a:t>
          </a:r>
          <a:r>
            <a:rPr lang="en-US" dirty="0" err="1"/>
            <a:t>satu-satu</a:t>
          </a:r>
          <a:r>
            <a:rPr lang="en-US" dirty="0"/>
            <a:t> masa</a:t>
          </a:r>
        </a:p>
      </dgm:t>
    </dgm:pt>
    <dgm:pt modelId="{6DC7ACD8-AD8F-46E7-BB74-E014791073D4}" type="parTrans" cxnId="{F68A2F5B-94A4-443E-ABEB-7531EF2010F6}">
      <dgm:prSet/>
      <dgm:spPr/>
      <dgm:t>
        <a:bodyPr/>
        <a:lstStyle/>
        <a:p>
          <a:endParaRPr lang="en-US"/>
        </a:p>
      </dgm:t>
    </dgm:pt>
    <dgm:pt modelId="{676BA608-D361-4982-9993-7501771C21D2}" type="sibTrans" cxnId="{F68A2F5B-94A4-443E-ABEB-7531EF2010F6}">
      <dgm:prSet/>
      <dgm:spPr/>
      <dgm:t>
        <a:bodyPr/>
        <a:lstStyle/>
        <a:p>
          <a:endParaRPr lang="en-US"/>
        </a:p>
      </dgm:t>
    </dgm:pt>
    <dgm:pt modelId="{EDE96D54-A769-4E4C-AE48-953565A1F48A}">
      <dgm:prSet phldrT="[Text]" custT="1"/>
      <dgm:spPr/>
      <dgm:t>
        <a:bodyPr/>
        <a:lstStyle/>
        <a:p>
          <a:r>
            <a:rPr lang="en-US" sz="2400" dirty="0" err="1"/>
            <a:t>Dokumen</a:t>
          </a:r>
          <a:r>
            <a:rPr lang="en-US" sz="2400" dirty="0"/>
            <a:t> </a:t>
          </a:r>
        </a:p>
        <a:p>
          <a:r>
            <a:rPr lang="en-US" sz="2400" dirty="0" err="1"/>
            <a:t>Sebut</a:t>
          </a:r>
          <a:r>
            <a:rPr lang="en-US" sz="2400" dirty="0"/>
            <a:t> </a:t>
          </a:r>
          <a:r>
            <a:rPr lang="en-US" sz="2400" dirty="0" err="1"/>
            <a:t>Harga</a:t>
          </a:r>
          <a:endParaRPr lang="en-US" sz="2400" dirty="0"/>
        </a:p>
      </dgm:t>
    </dgm:pt>
    <dgm:pt modelId="{BC7AACD9-738A-4CC5-B423-2D0EC9745907}" type="parTrans" cxnId="{FB783D61-E7D6-49C3-B513-208EF45F762F}">
      <dgm:prSet/>
      <dgm:spPr/>
      <dgm:t>
        <a:bodyPr/>
        <a:lstStyle/>
        <a:p>
          <a:endParaRPr lang="en-US"/>
        </a:p>
      </dgm:t>
    </dgm:pt>
    <dgm:pt modelId="{FF12819A-9E96-43C0-B366-3AE3D1C5420D}" type="sibTrans" cxnId="{FB783D61-E7D6-49C3-B513-208EF45F762F}">
      <dgm:prSet/>
      <dgm:spPr/>
      <dgm:t>
        <a:bodyPr/>
        <a:lstStyle/>
        <a:p>
          <a:endParaRPr lang="en-US"/>
        </a:p>
      </dgm:t>
    </dgm:pt>
    <dgm:pt modelId="{013E5535-A0F4-4A92-B36A-260A3F973A35}">
      <dgm:prSet phldrT="[Text]"/>
      <dgm:spPr/>
      <dgm:t>
        <a:bodyPr/>
        <a:lstStyle/>
        <a:p>
          <a:r>
            <a:rPr lang="en-US" dirty="0" err="1"/>
            <a:t>Kenyataan</a:t>
          </a:r>
          <a:r>
            <a:rPr lang="en-US" dirty="0"/>
            <a:t> </a:t>
          </a:r>
          <a:r>
            <a:rPr lang="en-US" dirty="0" err="1"/>
            <a:t>Tawaran</a:t>
          </a:r>
          <a:r>
            <a:rPr lang="en-US" dirty="0"/>
            <a:t> </a:t>
          </a:r>
          <a:r>
            <a:rPr lang="en-US" dirty="0" err="1"/>
            <a:t>Sebut</a:t>
          </a:r>
          <a:r>
            <a:rPr lang="en-US" dirty="0"/>
            <a:t> </a:t>
          </a:r>
          <a:r>
            <a:rPr lang="en-US" dirty="0" err="1"/>
            <a:t>Harga</a:t>
          </a:r>
          <a:r>
            <a:rPr lang="en-US" dirty="0"/>
            <a:t> </a:t>
          </a:r>
          <a:r>
            <a:rPr lang="en-US" dirty="0" err="1"/>
            <a:t>Pelupusan</a:t>
          </a:r>
          <a:r>
            <a:rPr lang="en-US" dirty="0"/>
            <a:t> </a:t>
          </a:r>
          <a:r>
            <a:rPr lang="en-US" dirty="0" err="1"/>
            <a:t>Aset</a:t>
          </a:r>
          <a:r>
            <a:rPr lang="en-US" dirty="0"/>
            <a:t> </a:t>
          </a:r>
          <a:r>
            <a:rPr lang="en-US" dirty="0" err="1"/>
            <a:t>Alih</a:t>
          </a:r>
          <a:r>
            <a:rPr lang="en-US" dirty="0"/>
            <a:t> </a:t>
          </a:r>
          <a:r>
            <a:rPr lang="en-US" b="1" dirty="0">
              <a:solidFill>
                <a:srgbClr val="C00000"/>
              </a:solidFill>
              <a:hlinkClick xmlns:r="http://schemas.openxmlformats.org/officeDocument/2006/relationships" r:id="rId1" action="ppaction://hlinkfile"/>
            </a:rPr>
            <a:t>KEW.PA-27</a:t>
          </a:r>
          <a:endParaRPr lang="en-US" b="1" dirty="0">
            <a:solidFill>
              <a:srgbClr val="C00000"/>
            </a:solidFill>
          </a:endParaRPr>
        </a:p>
      </dgm:t>
    </dgm:pt>
    <dgm:pt modelId="{EFAD0493-1F83-41E3-92F8-C85A4BC81C83}" type="parTrans" cxnId="{3303D54D-EF5D-4397-972D-641A9603C89B}">
      <dgm:prSet/>
      <dgm:spPr/>
      <dgm:t>
        <a:bodyPr/>
        <a:lstStyle/>
        <a:p>
          <a:endParaRPr lang="en-US"/>
        </a:p>
      </dgm:t>
    </dgm:pt>
    <dgm:pt modelId="{5B6CDE09-6B46-4438-A55B-DD157E95E66C}" type="sibTrans" cxnId="{3303D54D-EF5D-4397-972D-641A9603C89B}">
      <dgm:prSet/>
      <dgm:spPr/>
      <dgm:t>
        <a:bodyPr/>
        <a:lstStyle/>
        <a:p>
          <a:endParaRPr lang="en-US"/>
        </a:p>
      </dgm:t>
    </dgm:pt>
    <dgm:pt modelId="{8ED90341-97E6-4FE6-9BC0-89FA448FD7CB}">
      <dgm:prSet phldrT="[Text]"/>
      <dgm:spPr/>
      <dgm:t>
        <a:bodyPr/>
        <a:lstStyle/>
        <a:p>
          <a:r>
            <a:rPr lang="en-US" dirty="0" err="1"/>
            <a:t>Borang</a:t>
          </a:r>
          <a:r>
            <a:rPr lang="en-US" dirty="0"/>
            <a:t> </a:t>
          </a:r>
          <a:r>
            <a:rPr lang="en-US" dirty="0" err="1"/>
            <a:t>Sebut</a:t>
          </a:r>
          <a:r>
            <a:rPr lang="en-US" dirty="0"/>
            <a:t> </a:t>
          </a:r>
          <a:r>
            <a:rPr lang="en-US" dirty="0" err="1"/>
            <a:t>Harga</a:t>
          </a:r>
          <a:r>
            <a:rPr lang="en-US" dirty="0"/>
            <a:t>  </a:t>
          </a:r>
          <a:r>
            <a:rPr lang="en-US" dirty="0" err="1"/>
            <a:t>Pelupusan</a:t>
          </a:r>
          <a:r>
            <a:rPr lang="en-US" dirty="0"/>
            <a:t> </a:t>
          </a:r>
          <a:r>
            <a:rPr lang="en-US" dirty="0" err="1"/>
            <a:t>Aset</a:t>
          </a:r>
          <a:r>
            <a:rPr lang="en-US" dirty="0"/>
            <a:t> </a:t>
          </a:r>
          <a:r>
            <a:rPr lang="en-US" dirty="0" err="1"/>
            <a:t>Alih</a:t>
          </a:r>
          <a:r>
            <a:rPr lang="en-US" dirty="0"/>
            <a:t> </a:t>
          </a:r>
          <a:r>
            <a:rPr lang="en-US" b="1" dirty="0">
              <a:hlinkClick xmlns:r="http://schemas.openxmlformats.org/officeDocument/2006/relationships" r:id="rId2" action="ppaction://hlinkfile"/>
            </a:rPr>
            <a:t>KEW.PA-28</a:t>
          </a:r>
          <a:endParaRPr lang="en-US" b="1" dirty="0"/>
        </a:p>
      </dgm:t>
    </dgm:pt>
    <dgm:pt modelId="{140EA7F1-8403-4E48-BB9E-A8D043820C2D}" type="parTrans" cxnId="{D79F238E-0972-4F2E-BC24-38385A1975D8}">
      <dgm:prSet/>
      <dgm:spPr/>
      <dgm:t>
        <a:bodyPr/>
        <a:lstStyle/>
        <a:p>
          <a:endParaRPr lang="en-US"/>
        </a:p>
      </dgm:t>
    </dgm:pt>
    <dgm:pt modelId="{DFDAB5EA-1981-478C-9362-9CA7E9F2C0B7}" type="sibTrans" cxnId="{D79F238E-0972-4F2E-BC24-38385A1975D8}">
      <dgm:prSet/>
      <dgm:spPr/>
      <dgm:t>
        <a:bodyPr/>
        <a:lstStyle/>
        <a:p>
          <a:endParaRPr lang="en-US"/>
        </a:p>
      </dgm:t>
    </dgm:pt>
    <dgm:pt modelId="{FACF71AA-D480-48EB-B42E-47FC8DD67708}">
      <dgm:prSet phldrT="[Text]"/>
      <dgm:spPr/>
      <dgm:t>
        <a:bodyPr/>
        <a:lstStyle/>
        <a:p>
          <a:r>
            <a:rPr lang="en-US" dirty="0" err="1"/>
            <a:t>Jadual</a:t>
          </a:r>
          <a:r>
            <a:rPr lang="en-US" dirty="0"/>
            <a:t> </a:t>
          </a:r>
          <a:r>
            <a:rPr lang="en-US" dirty="0" err="1"/>
            <a:t>Sebut</a:t>
          </a:r>
          <a:r>
            <a:rPr lang="en-US" dirty="0"/>
            <a:t> </a:t>
          </a:r>
          <a:r>
            <a:rPr lang="en-US" dirty="0" err="1"/>
            <a:t>Harga</a:t>
          </a:r>
          <a:r>
            <a:rPr lang="en-US" dirty="0"/>
            <a:t>  </a:t>
          </a:r>
          <a:r>
            <a:rPr lang="en-US" dirty="0" err="1"/>
            <a:t>Pelupusan</a:t>
          </a:r>
          <a:r>
            <a:rPr lang="en-US" dirty="0"/>
            <a:t> </a:t>
          </a:r>
          <a:r>
            <a:rPr lang="en-US" dirty="0" err="1"/>
            <a:t>Aset</a:t>
          </a:r>
          <a:r>
            <a:rPr lang="en-US" dirty="0"/>
            <a:t> </a:t>
          </a:r>
          <a:r>
            <a:rPr lang="en-US" dirty="0" err="1"/>
            <a:t>Alih</a:t>
          </a:r>
          <a:r>
            <a:rPr lang="en-US" dirty="0"/>
            <a:t> </a:t>
          </a:r>
          <a:r>
            <a:rPr lang="en-US" b="1" dirty="0">
              <a:hlinkClick xmlns:r="http://schemas.openxmlformats.org/officeDocument/2006/relationships" r:id="rId3" action="ppaction://hlinkfile"/>
            </a:rPr>
            <a:t>KEW.PA-29</a:t>
          </a:r>
          <a:endParaRPr lang="en-US" b="1" dirty="0"/>
        </a:p>
      </dgm:t>
    </dgm:pt>
    <dgm:pt modelId="{EE54DFDB-A744-4DAA-82B7-BA205A256C99}" type="parTrans" cxnId="{C22512DC-4BC9-41E1-8C6F-28263BFA6FED}">
      <dgm:prSet/>
      <dgm:spPr/>
      <dgm:t>
        <a:bodyPr/>
        <a:lstStyle/>
        <a:p>
          <a:endParaRPr lang="en-US"/>
        </a:p>
      </dgm:t>
    </dgm:pt>
    <dgm:pt modelId="{1B4FF61B-6234-45F4-A56A-3DDB08DDAE2B}" type="sibTrans" cxnId="{C22512DC-4BC9-41E1-8C6F-28263BFA6FED}">
      <dgm:prSet/>
      <dgm:spPr/>
      <dgm:t>
        <a:bodyPr/>
        <a:lstStyle/>
        <a:p>
          <a:endParaRPr lang="en-US"/>
        </a:p>
      </dgm:t>
    </dgm:pt>
    <dgm:pt modelId="{F0E59C14-0175-40C7-85AD-E29A83D8D3C8}">
      <dgm:prSet phldrT="[Text]"/>
      <dgm:spPr/>
      <dgm:t>
        <a:bodyPr/>
        <a:lstStyle/>
        <a:p>
          <a:endParaRPr lang="en-US" dirty="0"/>
        </a:p>
      </dgm:t>
    </dgm:pt>
    <dgm:pt modelId="{405A1B06-4524-4F80-8F9C-86C71A35C2CE}" type="parTrans" cxnId="{1B62D3D5-CB6A-43F9-A262-B3DBEB27A2D7}">
      <dgm:prSet/>
      <dgm:spPr/>
      <dgm:t>
        <a:bodyPr/>
        <a:lstStyle/>
        <a:p>
          <a:endParaRPr lang="en-US"/>
        </a:p>
      </dgm:t>
    </dgm:pt>
    <dgm:pt modelId="{B333FFFD-5FDF-4EA8-A58C-36916D9B7361}" type="sibTrans" cxnId="{1B62D3D5-CB6A-43F9-A262-B3DBEB27A2D7}">
      <dgm:prSet/>
      <dgm:spPr/>
      <dgm:t>
        <a:bodyPr/>
        <a:lstStyle/>
        <a:p>
          <a:endParaRPr lang="en-US"/>
        </a:p>
      </dgm:t>
    </dgm:pt>
    <dgm:pt modelId="{C423D481-56CF-4E24-A86B-3062CC08AEF3}" type="pres">
      <dgm:prSet presAssocID="{A6A1094D-D1CF-42DF-8B44-2680FEF3255C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D4D6AA6-919C-4908-84AC-A0DB0ABDA506}" type="pres">
      <dgm:prSet presAssocID="{A908D155-BB7A-49E4-A492-190DCC66D91E}" presName="linNode" presStyleCnt="0"/>
      <dgm:spPr/>
    </dgm:pt>
    <dgm:pt modelId="{11BA38DF-CBD4-47FB-BC7B-AC1B75EB38B0}" type="pres">
      <dgm:prSet presAssocID="{A908D155-BB7A-49E4-A492-190DCC66D91E}" presName="parentShp" presStyleLbl="node1" presStyleIdx="0" presStyleCnt="2" custScaleX="97273" custScaleY="691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DBD4AA-5A61-4F1D-82F7-8A990FD9C2A4}" type="pres">
      <dgm:prSet presAssocID="{A908D155-BB7A-49E4-A492-190DCC66D91E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09628B-FD41-4628-96D0-849E510561D3}" type="pres">
      <dgm:prSet presAssocID="{6CF7A2D7-8610-48F8-BE59-101AFFD7366C}" presName="spacing" presStyleCnt="0"/>
      <dgm:spPr/>
    </dgm:pt>
    <dgm:pt modelId="{484712BA-0035-4386-9C82-0744191FE5D6}" type="pres">
      <dgm:prSet presAssocID="{EDE96D54-A769-4E4C-AE48-953565A1F48A}" presName="linNode" presStyleCnt="0"/>
      <dgm:spPr/>
    </dgm:pt>
    <dgm:pt modelId="{E5F556CE-B4C3-44EF-910C-E43470A94523}" type="pres">
      <dgm:prSet presAssocID="{EDE96D54-A769-4E4C-AE48-953565A1F48A}" presName="parentShp" presStyleLbl="node1" presStyleIdx="1" presStyleCnt="2" custScaleX="88725" custScaleY="808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383B99-D0F1-4F97-A03A-BEE87F7E7751}" type="pres">
      <dgm:prSet presAssocID="{EDE96D54-A769-4E4C-AE48-953565A1F48A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E1C05FD-D55D-48CC-982A-169B5675452E}" type="presOf" srcId="{F0E59C14-0175-40C7-85AD-E29A83D8D3C8}" destId="{ABDBD4AA-5A61-4F1D-82F7-8A990FD9C2A4}" srcOrd="0" destOrd="0" presId="urn:microsoft.com/office/officeart/2005/8/layout/vList6"/>
    <dgm:cxn modelId="{F68A2F5B-94A4-443E-ABEB-7531EF2010F6}" srcId="{A908D155-BB7A-49E4-A492-190DCC66D91E}" destId="{C1661A41-C793-4E9F-B49C-A4B05834A6D3}" srcOrd="1" destOrd="0" parTransId="{6DC7ACD8-AD8F-46E7-BB74-E014791073D4}" sibTransId="{676BA608-D361-4982-9993-7501771C21D2}"/>
    <dgm:cxn modelId="{95B25384-57F3-44C8-9242-34E25F9C45E8}" type="presOf" srcId="{C1661A41-C793-4E9F-B49C-A4B05834A6D3}" destId="{ABDBD4AA-5A61-4F1D-82F7-8A990FD9C2A4}" srcOrd="0" destOrd="1" presId="urn:microsoft.com/office/officeart/2005/8/layout/vList6"/>
    <dgm:cxn modelId="{9A4DEC72-9E6F-42FB-B7DB-30E7E4986714}" srcId="{A6A1094D-D1CF-42DF-8B44-2680FEF3255C}" destId="{A908D155-BB7A-49E4-A492-190DCC66D91E}" srcOrd="0" destOrd="0" parTransId="{8F83C6E5-248D-4D13-BC91-B6E7BB77A0E6}" sibTransId="{6CF7A2D7-8610-48F8-BE59-101AFFD7366C}"/>
    <dgm:cxn modelId="{1B62D3D5-CB6A-43F9-A262-B3DBEB27A2D7}" srcId="{A908D155-BB7A-49E4-A492-190DCC66D91E}" destId="{F0E59C14-0175-40C7-85AD-E29A83D8D3C8}" srcOrd="0" destOrd="0" parTransId="{405A1B06-4524-4F80-8F9C-86C71A35C2CE}" sibTransId="{B333FFFD-5FDF-4EA8-A58C-36916D9B7361}"/>
    <dgm:cxn modelId="{90B08989-A3FC-41A1-B34D-7CD04CFC51BD}" type="presOf" srcId="{A6A1094D-D1CF-42DF-8B44-2680FEF3255C}" destId="{C423D481-56CF-4E24-A86B-3062CC08AEF3}" srcOrd="0" destOrd="0" presId="urn:microsoft.com/office/officeart/2005/8/layout/vList6"/>
    <dgm:cxn modelId="{D79F238E-0972-4F2E-BC24-38385A1975D8}" srcId="{EDE96D54-A769-4E4C-AE48-953565A1F48A}" destId="{8ED90341-97E6-4FE6-9BC0-89FA448FD7CB}" srcOrd="1" destOrd="0" parTransId="{140EA7F1-8403-4E48-BB9E-A8D043820C2D}" sibTransId="{DFDAB5EA-1981-478C-9362-9CA7E9F2C0B7}"/>
    <dgm:cxn modelId="{A4DF7096-8C13-457A-9AE0-CEDC3E865E13}" type="presOf" srcId="{FACF71AA-D480-48EB-B42E-47FC8DD67708}" destId="{21383B99-D0F1-4F97-A03A-BEE87F7E7751}" srcOrd="0" destOrd="2" presId="urn:microsoft.com/office/officeart/2005/8/layout/vList6"/>
    <dgm:cxn modelId="{C22512DC-4BC9-41E1-8C6F-28263BFA6FED}" srcId="{EDE96D54-A769-4E4C-AE48-953565A1F48A}" destId="{FACF71AA-D480-48EB-B42E-47FC8DD67708}" srcOrd="2" destOrd="0" parTransId="{EE54DFDB-A744-4DAA-82B7-BA205A256C99}" sibTransId="{1B4FF61B-6234-45F4-A56A-3DDB08DDAE2B}"/>
    <dgm:cxn modelId="{AA83C5B6-7BE9-4C85-B5FF-96C01D0086A9}" type="presOf" srcId="{EDE96D54-A769-4E4C-AE48-953565A1F48A}" destId="{E5F556CE-B4C3-44EF-910C-E43470A94523}" srcOrd="0" destOrd="0" presId="urn:microsoft.com/office/officeart/2005/8/layout/vList6"/>
    <dgm:cxn modelId="{3303D54D-EF5D-4397-972D-641A9603C89B}" srcId="{EDE96D54-A769-4E4C-AE48-953565A1F48A}" destId="{013E5535-A0F4-4A92-B36A-260A3F973A35}" srcOrd="0" destOrd="0" parTransId="{EFAD0493-1F83-41E3-92F8-C85A4BC81C83}" sibTransId="{5B6CDE09-6B46-4438-A55B-DD157E95E66C}"/>
    <dgm:cxn modelId="{EE3C8218-EC71-4D7D-98B3-26254B63176A}" type="presOf" srcId="{8ED90341-97E6-4FE6-9BC0-89FA448FD7CB}" destId="{21383B99-D0F1-4F97-A03A-BEE87F7E7751}" srcOrd="0" destOrd="1" presId="urn:microsoft.com/office/officeart/2005/8/layout/vList6"/>
    <dgm:cxn modelId="{9DF04859-2DB2-46D8-AC34-DB88129545B2}" type="presOf" srcId="{013E5535-A0F4-4A92-B36A-260A3F973A35}" destId="{21383B99-D0F1-4F97-A03A-BEE87F7E7751}" srcOrd="0" destOrd="0" presId="urn:microsoft.com/office/officeart/2005/8/layout/vList6"/>
    <dgm:cxn modelId="{FB783D61-E7D6-49C3-B513-208EF45F762F}" srcId="{A6A1094D-D1CF-42DF-8B44-2680FEF3255C}" destId="{EDE96D54-A769-4E4C-AE48-953565A1F48A}" srcOrd="1" destOrd="0" parTransId="{BC7AACD9-738A-4CC5-B423-2D0EC9745907}" sibTransId="{FF12819A-9E96-43C0-B366-3AE3D1C5420D}"/>
    <dgm:cxn modelId="{49AC59F3-1C89-46E8-AD7B-3A4F351FCF55}" type="presOf" srcId="{A908D155-BB7A-49E4-A492-190DCC66D91E}" destId="{11BA38DF-CBD4-47FB-BC7B-AC1B75EB38B0}" srcOrd="0" destOrd="0" presId="urn:microsoft.com/office/officeart/2005/8/layout/vList6"/>
    <dgm:cxn modelId="{FD251852-BA92-4951-9936-8508F6D42B7F}" type="presParOf" srcId="{C423D481-56CF-4E24-A86B-3062CC08AEF3}" destId="{6D4D6AA6-919C-4908-84AC-A0DB0ABDA506}" srcOrd="0" destOrd="0" presId="urn:microsoft.com/office/officeart/2005/8/layout/vList6"/>
    <dgm:cxn modelId="{4F0AC063-D91C-461B-B005-984C938CBF93}" type="presParOf" srcId="{6D4D6AA6-919C-4908-84AC-A0DB0ABDA506}" destId="{11BA38DF-CBD4-47FB-BC7B-AC1B75EB38B0}" srcOrd="0" destOrd="0" presId="urn:microsoft.com/office/officeart/2005/8/layout/vList6"/>
    <dgm:cxn modelId="{683F3A63-6BFE-4E05-A6EC-3F5B1C76E117}" type="presParOf" srcId="{6D4D6AA6-919C-4908-84AC-A0DB0ABDA506}" destId="{ABDBD4AA-5A61-4F1D-82F7-8A990FD9C2A4}" srcOrd="1" destOrd="0" presId="urn:microsoft.com/office/officeart/2005/8/layout/vList6"/>
    <dgm:cxn modelId="{10B5A145-81B7-4617-91D9-8E20B111A3CD}" type="presParOf" srcId="{C423D481-56CF-4E24-A86B-3062CC08AEF3}" destId="{3E09628B-FD41-4628-96D0-849E510561D3}" srcOrd="1" destOrd="0" presId="urn:microsoft.com/office/officeart/2005/8/layout/vList6"/>
    <dgm:cxn modelId="{9F8DDC16-FAA1-43AA-AEF3-38B4D910CF6C}" type="presParOf" srcId="{C423D481-56CF-4E24-A86B-3062CC08AEF3}" destId="{484712BA-0035-4386-9C82-0744191FE5D6}" srcOrd="2" destOrd="0" presId="urn:microsoft.com/office/officeart/2005/8/layout/vList6"/>
    <dgm:cxn modelId="{DEDEF769-17C2-4926-A12F-CFDCB659B063}" type="presParOf" srcId="{484712BA-0035-4386-9C82-0744191FE5D6}" destId="{E5F556CE-B4C3-44EF-910C-E43470A94523}" srcOrd="0" destOrd="0" presId="urn:microsoft.com/office/officeart/2005/8/layout/vList6"/>
    <dgm:cxn modelId="{ABCF198C-D45C-486A-A206-9106D875199A}" type="presParOf" srcId="{484712BA-0035-4386-9C82-0744191FE5D6}" destId="{21383B99-D0F1-4F97-A03A-BEE87F7E7751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DBD4AA-5A61-4F1D-82F7-8A990FD9C2A4}">
      <dsp:nvSpPr>
        <dsp:cNvPr id="0" name=""/>
        <dsp:cNvSpPr/>
      </dsp:nvSpPr>
      <dsp:spPr>
        <a:xfrm>
          <a:off x="2299926" y="502"/>
          <a:ext cx="3497580" cy="1958950"/>
        </a:xfrm>
        <a:prstGeom prst="rightArrow">
          <a:avLst>
            <a:gd name="adj1" fmla="val 75000"/>
            <a:gd name="adj2" fmla="val 50000"/>
          </a:avLst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/>
            <a:t>Tender </a:t>
          </a:r>
          <a:r>
            <a:rPr lang="en-US" sz="1500" kern="1200" dirty="0" err="1"/>
            <a:t>hendaklah</a:t>
          </a:r>
          <a:r>
            <a:rPr lang="en-US" sz="1500" kern="1200" dirty="0"/>
            <a:t> </a:t>
          </a:r>
          <a:r>
            <a:rPr lang="en-US" sz="1500" kern="1200" dirty="0" err="1"/>
            <a:t>dipelawa</a:t>
          </a:r>
          <a:r>
            <a:rPr lang="en-US" sz="1500" kern="1200" dirty="0"/>
            <a:t> </a:t>
          </a:r>
          <a:r>
            <a:rPr lang="en-US" sz="1500" kern="1200" dirty="0" err="1"/>
            <a:t>bagi</a:t>
          </a:r>
          <a:r>
            <a:rPr lang="en-US" sz="1500" kern="1200" dirty="0"/>
            <a:t> </a:t>
          </a:r>
          <a:r>
            <a:rPr lang="en-US" sz="1500" b="1" kern="1200" dirty="0" err="1"/>
            <a:t>nilai</a:t>
          </a:r>
          <a:r>
            <a:rPr lang="en-US" sz="1500" b="1" kern="1200" dirty="0"/>
            <a:t> </a:t>
          </a:r>
          <a:r>
            <a:rPr lang="en-US" sz="1500" b="1" kern="1200" dirty="0" err="1"/>
            <a:t>semasa</a:t>
          </a:r>
          <a:r>
            <a:rPr lang="en-US" sz="1500" b="1" kern="1200" dirty="0"/>
            <a:t> </a:t>
          </a:r>
          <a:r>
            <a:rPr lang="en-US" sz="1500" kern="1200" dirty="0" err="1"/>
            <a:t>satu</a:t>
          </a:r>
          <a:r>
            <a:rPr lang="en-US" sz="1500" kern="1200" dirty="0"/>
            <a:t> </a:t>
          </a:r>
          <a:r>
            <a:rPr lang="en-US" sz="1500" kern="1200" dirty="0" err="1"/>
            <a:t>Aset</a:t>
          </a:r>
          <a:r>
            <a:rPr lang="en-US" sz="1500" kern="1200" dirty="0"/>
            <a:t> </a:t>
          </a:r>
          <a:r>
            <a:rPr lang="en-US" sz="1500" kern="1200" dirty="0" err="1"/>
            <a:t>Alih</a:t>
          </a:r>
          <a:r>
            <a:rPr lang="en-US" sz="1500" kern="1200" dirty="0"/>
            <a:t> </a:t>
          </a:r>
          <a:r>
            <a:rPr lang="en-US" sz="1500" kern="1200" dirty="0" err="1"/>
            <a:t>atau</a:t>
          </a:r>
          <a:r>
            <a:rPr lang="en-US" sz="1500" kern="1200" dirty="0"/>
            <a:t> </a:t>
          </a:r>
          <a:r>
            <a:rPr lang="en-US" sz="1500" kern="1200" dirty="0" err="1"/>
            <a:t>secara</a:t>
          </a:r>
          <a:r>
            <a:rPr lang="en-US" sz="1500" kern="1200" dirty="0"/>
            <a:t> </a:t>
          </a:r>
          <a:r>
            <a:rPr lang="en-US" sz="1500" kern="1200" dirty="0" err="1"/>
            <a:t>agregatnya</a:t>
          </a:r>
          <a:r>
            <a:rPr lang="en-US" sz="1500" kern="1200" dirty="0"/>
            <a:t> </a:t>
          </a:r>
          <a:r>
            <a:rPr lang="en-US" sz="1500" b="1" kern="1200" dirty="0" err="1"/>
            <a:t>melebihi</a:t>
          </a:r>
          <a:r>
            <a:rPr lang="en-US" sz="1500" b="1" kern="1200" dirty="0"/>
            <a:t> RM500,000</a:t>
          </a:r>
          <a:r>
            <a:rPr lang="en-US" sz="1500" kern="1200" dirty="0"/>
            <a:t> </a:t>
          </a:r>
          <a:r>
            <a:rPr lang="en-US" sz="1500" kern="1200" dirty="0" err="1"/>
            <a:t>pada</a:t>
          </a:r>
          <a:r>
            <a:rPr lang="en-US" sz="1500" kern="1200" dirty="0"/>
            <a:t> </a:t>
          </a:r>
          <a:r>
            <a:rPr lang="en-US" sz="1500" kern="1200" dirty="0" err="1"/>
            <a:t>satu-satu</a:t>
          </a:r>
          <a:r>
            <a:rPr lang="en-US" sz="1500" kern="1200" dirty="0"/>
            <a:t> masa</a:t>
          </a:r>
        </a:p>
      </dsp:txBody>
      <dsp:txXfrm>
        <a:off x="2299926" y="245371"/>
        <a:ext cx="2762974" cy="1469212"/>
      </dsp:txXfrm>
    </dsp:sp>
    <dsp:sp modelId="{11BA38DF-CBD4-47FB-BC7B-AC1B75EB38B0}">
      <dsp:nvSpPr>
        <dsp:cNvPr id="0" name=""/>
        <dsp:cNvSpPr/>
      </dsp:nvSpPr>
      <dsp:spPr>
        <a:xfrm>
          <a:off x="31793" y="302601"/>
          <a:ext cx="2268133" cy="1354751"/>
        </a:xfrm>
        <a:prstGeom prst="roundRect">
          <a:avLst/>
        </a:prstGeom>
        <a:solidFill>
          <a:srgbClr val="46BCC7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Had </a:t>
          </a:r>
          <a:r>
            <a:rPr lang="en-US" sz="2400" kern="1200" dirty="0" err="1"/>
            <a:t>Nilai</a:t>
          </a:r>
          <a:r>
            <a:rPr lang="en-US" sz="2400" kern="1200" dirty="0"/>
            <a:t> Tender</a:t>
          </a:r>
        </a:p>
      </dsp:txBody>
      <dsp:txXfrm>
        <a:off x="97926" y="368734"/>
        <a:ext cx="2135867" cy="1222485"/>
      </dsp:txXfrm>
    </dsp:sp>
    <dsp:sp modelId="{21383B99-D0F1-4F97-A03A-BEE87F7E7751}">
      <dsp:nvSpPr>
        <dsp:cNvPr id="0" name=""/>
        <dsp:cNvSpPr/>
      </dsp:nvSpPr>
      <dsp:spPr>
        <a:xfrm>
          <a:off x="2362195" y="2142810"/>
          <a:ext cx="3326128" cy="1958950"/>
        </a:xfrm>
        <a:prstGeom prst="rightArrow">
          <a:avLst>
            <a:gd name="adj1" fmla="val 75000"/>
            <a:gd name="adj2" fmla="val 50000"/>
          </a:avLst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err="1">
              <a:solidFill>
                <a:schemeClr val="tx1"/>
              </a:solidFill>
            </a:rPr>
            <a:t>Kenyataan</a:t>
          </a:r>
          <a:r>
            <a:rPr lang="en-US" sz="1500" kern="1200" dirty="0">
              <a:solidFill>
                <a:schemeClr val="tx1"/>
              </a:solidFill>
            </a:rPr>
            <a:t> </a:t>
          </a:r>
          <a:r>
            <a:rPr lang="en-US" sz="1500" kern="1200" dirty="0" err="1">
              <a:solidFill>
                <a:schemeClr val="tx1"/>
              </a:solidFill>
            </a:rPr>
            <a:t>Tawaran</a:t>
          </a:r>
          <a:r>
            <a:rPr lang="en-US" sz="1500" kern="1200" dirty="0">
              <a:solidFill>
                <a:schemeClr val="tx1"/>
              </a:solidFill>
            </a:rPr>
            <a:t> Tender </a:t>
          </a:r>
          <a:r>
            <a:rPr lang="en-US" sz="1500" kern="1200" dirty="0" err="1">
              <a:solidFill>
                <a:schemeClr val="tx1"/>
              </a:solidFill>
            </a:rPr>
            <a:t>Pelupusan</a:t>
          </a:r>
          <a:r>
            <a:rPr lang="en-US" sz="1500" kern="1200" dirty="0">
              <a:solidFill>
                <a:schemeClr val="tx1"/>
              </a:solidFill>
            </a:rPr>
            <a:t> </a:t>
          </a:r>
          <a:r>
            <a:rPr lang="en-US" sz="1500" kern="1200" dirty="0" err="1">
              <a:solidFill>
                <a:schemeClr val="tx1"/>
              </a:solidFill>
            </a:rPr>
            <a:t>Aset</a:t>
          </a:r>
          <a:r>
            <a:rPr lang="en-US" sz="1500" kern="1200" dirty="0">
              <a:solidFill>
                <a:schemeClr val="tx1"/>
              </a:solidFill>
            </a:rPr>
            <a:t> </a:t>
          </a:r>
          <a:r>
            <a:rPr lang="en-US" sz="1500" kern="1200" dirty="0" err="1">
              <a:solidFill>
                <a:schemeClr val="tx1"/>
              </a:solidFill>
            </a:rPr>
            <a:t>Alih</a:t>
          </a:r>
          <a:r>
            <a:rPr lang="en-US" sz="1500" kern="1200" dirty="0">
              <a:solidFill>
                <a:schemeClr val="tx1"/>
              </a:solidFill>
            </a:rPr>
            <a:t> </a:t>
          </a:r>
          <a:r>
            <a:rPr lang="en-US" sz="1500" b="1" kern="1200" dirty="0" smtClean="0">
              <a:solidFill>
                <a:schemeClr val="accent2">
                  <a:lumMod val="75000"/>
                </a:schemeClr>
              </a:solidFill>
            </a:rPr>
            <a:t>KEW.PA-24</a:t>
          </a:r>
          <a:endParaRPr lang="en-US" sz="1500" b="1" kern="1200" dirty="0">
            <a:solidFill>
              <a:schemeClr val="accent2">
                <a:lumMod val="75000"/>
              </a:schemeClr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err="1">
              <a:solidFill>
                <a:schemeClr val="tx1"/>
              </a:solidFill>
            </a:rPr>
            <a:t>Borang</a:t>
          </a:r>
          <a:r>
            <a:rPr lang="en-US" sz="1500" kern="1200" dirty="0">
              <a:solidFill>
                <a:schemeClr val="tx1"/>
              </a:solidFill>
            </a:rPr>
            <a:t> Tender </a:t>
          </a:r>
          <a:r>
            <a:rPr lang="en-US" sz="1500" kern="1200" dirty="0" err="1">
              <a:solidFill>
                <a:schemeClr val="tx1"/>
              </a:solidFill>
            </a:rPr>
            <a:t>Pelupusan</a:t>
          </a:r>
          <a:r>
            <a:rPr lang="en-US" sz="1500" kern="1200" dirty="0">
              <a:solidFill>
                <a:schemeClr val="tx1"/>
              </a:solidFill>
            </a:rPr>
            <a:t> </a:t>
          </a:r>
          <a:r>
            <a:rPr lang="en-US" sz="1500" kern="1200" dirty="0" err="1">
              <a:solidFill>
                <a:schemeClr val="tx1"/>
              </a:solidFill>
            </a:rPr>
            <a:t>Aset</a:t>
          </a:r>
          <a:r>
            <a:rPr lang="en-US" sz="1500" kern="1200" dirty="0">
              <a:solidFill>
                <a:schemeClr val="tx1"/>
              </a:solidFill>
            </a:rPr>
            <a:t> </a:t>
          </a:r>
          <a:r>
            <a:rPr lang="en-US" sz="1500" kern="1200" dirty="0" err="1">
              <a:solidFill>
                <a:schemeClr val="tx1"/>
              </a:solidFill>
            </a:rPr>
            <a:t>Alih</a:t>
          </a:r>
          <a:r>
            <a:rPr lang="en-US" sz="1500" kern="1200" dirty="0">
              <a:solidFill>
                <a:schemeClr val="tx1"/>
              </a:solidFill>
            </a:rPr>
            <a:t> </a:t>
          </a:r>
          <a:r>
            <a:rPr lang="en-US" sz="1500" b="1" kern="1200" dirty="0" smtClean="0">
              <a:solidFill>
                <a:schemeClr val="accent2">
                  <a:lumMod val="75000"/>
                </a:schemeClr>
              </a:solidFill>
            </a:rPr>
            <a:t>KEW.PA-25</a:t>
          </a:r>
          <a:endParaRPr lang="en-US" sz="1500" b="1" kern="1200" dirty="0">
            <a:solidFill>
              <a:schemeClr val="accent2">
                <a:lumMod val="75000"/>
              </a:schemeClr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err="1">
              <a:solidFill>
                <a:schemeClr val="tx1"/>
              </a:solidFill>
            </a:rPr>
            <a:t>Jadual</a:t>
          </a:r>
          <a:r>
            <a:rPr lang="en-US" sz="1500" kern="1200" dirty="0">
              <a:solidFill>
                <a:schemeClr val="tx1"/>
              </a:solidFill>
            </a:rPr>
            <a:t> Tender </a:t>
          </a:r>
          <a:r>
            <a:rPr lang="en-US" sz="1500" kern="1200" dirty="0" err="1">
              <a:solidFill>
                <a:schemeClr val="tx1"/>
              </a:solidFill>
            </a:rPr>
            <a:t>Pelupusan</a:t>
          </a:r>
          <a:r>
            <a:rPr lang="en-US" sz="1500" kern="1200" dirty="0">
              <a:solidFill>
                <a:schemeClr val="tx1"/>
              </a:solidFill>
            </a:rPr>
            <a:t> </a:t>
          </a:r>
          <a:r>
            <a:rPr lang="en-US" sz="1500" kern="1200" dirty="0" err="1">
              <a:solidFill>
                <a:schemeClr val="tx1"/>
              </a:solidFill>
            </a:rPr>
            <a:t>Aset</a:t>
          </a:r>
          <a:r>
            <a:rPr lang="en-US" sz="1500" kern="1200" dirty="0">
              <a:solidFill>
                <a:schemeClr val="tx1"/>
              </a:solidFill>
            </a:rPr>
            <a:t> </a:t>
          </a:r>
          <a:r>
            <a:rPr lang="en-US" sz="1500" kern="1200" dirty="0" err="1" smtClean="0">
              <a:solidFill>
                <a:schemeClr val="tx1"/>
              </a:solidFill>
            </a:rPr>
            <a:t>Alih</a:t>
          </a:r>
          <a:r>
            <a:rPr lang="en-US" sz="1500" kern="1200" dirty="0" smtClean="0">
              <a:solidFill>
                <a:schemeClr val="tx1"/>
              </a:solidFill>
            </a:rPr>
            <a:t> </a:t>
          </a:r>
          <a:r>
            <a:rPr lang="en-US" sz="1500" b="1" kern="1200" dirty="0" smtClean="0">
              <a:solidFill>
                <a:schemeClr val="accent2">
                  <a:lumMod val="75000"/>
                </a:schemeClr>
              </a:solidFill>
            </a:rPr>
            <a:t>KEW.PA-26</a:t>
          </a:r>
          <a:endParaRPr lang="en-US" sz="1500" b="1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2362195" y="2387679"/>
        <a:ext cx="2591522" cy="1469212"/>
      </dsp:txXfrm>
    </dsp:sp>
    <dsp:sp modelId="{E5F556CE-B4C3-44EF-910C-E43470A94523}">
      <dsp:nvSpPr>
        <dsp:cNvPr id="0" name=""/>
        <dsp:cNvSpPr/>
      </dsp:nvSpPr>
      <dsp:spPr>
        <a:xfrm>
          <a:off x="0" y="2343152"/>
          <a:ext cx="2350770" cy="1583341"/>
        </a:xfrm>
        <a:prstGeom prst="roundRect">
          <a:avLst/>
        </a:prstGeom>
        <a:solidFill>
          <a:srgbClr val="EFB72A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/>
            <a:t>Dokumen</a:t>
          </a:r>
          <a:r>
            <a:rPr lang="en-US" sz="2400" kern="1200" dirty="0"/>
            <a:t> Tender</a:t>
          </a:r>
        </a:p>
      </dsp:txBody>
      <dsp:txXfrm>
        <a:off x="77292" y="2420444"/>
        <a:ext cx="2196186" cy="142875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9D8493-EE6F-4AD4-9D4A-3B8455DBB305}">
      <dsp:nvSpPr>
        <dsp:cNvPr id="0" name=""/>
        <dsp:cNvSpPr/>
      </dsp:nvSpPr>
      <dsp:spPr>
        <a:xfrm>
          <a:off x="667933" y="0"/>
          <a:ext cx="3979069" cy="3979069"/>
        </a:xfrm>
        <a:prstGeom prst="triangle">
          <a:avLst/>
        </a:prstGeom>
        <a:solidFill>
          <a:schemeClr val="tx1">
            <a:lumMod val="50000"/>
            <a:lumOff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56948C-DC71-4FE2-88AC-9C702C461922}">
      <dsp:nvSpPr>
        <dsp:cNvPr id="0" name=""/>
        <dsp:cNvSpPr/>
      </dsp:nvSpPr>
      <dsp:spPr>
        <a:xfrm>
          <a:off x="8" y="285750"/>
          <a:ext cx="6172198" cy="99097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/>
            <a:t>Sebut</a:t>
          </a:r>
          <a:r>
            <a:rPr lang="en-US" sz="1600" kern="1200" dirty="0"/>
            <a:t> </a:t>
          </a:r>
          <a:r>
            <a:rPr lang="en-US" sz="1600" kern="1200" dirty="0" err="1"/>
            <a:t>harga</a:t>
          </a:r>
          <a:r>
            <a:rPr lang="en-US" sz="1600" kern="1200" dirty="0"/>
            <a:t>  </a:t>
          </a:r>
          <a:r>
            <a:rPr lang="en-US" sz="1600" kern="1200" dirty="0" err="1"/>
            <a:t>dipelawa</a:t>
          </a:r>
          <a:r>
            <a:rPr lang="en-US" sz="1600" kern="1200" dirty="0"/>
            <a:t> </a:t>
          </a:r>
          <a:r>
            <a:rPr lang="en-US" sz="1600" kern="1200" dirty="0" err="1"/>
            <a:t>sekurang-kurangnya</a:t>
          </a:r>
          <a:r>
            <a:rPr lang="en-US" sz="1600" kern="1200" dirty="0"/>
            <a:t> </a:t>
          </a:r>
          <a:r>
            <a:rPr lang="en-US" sz="1600" kern="1200" dirty="0" err="1"/>
            <a:t>kepada</a:t>
          </a:r>
          <a:r>
            <a:rPr lang="en-US" sz="1600" kern="1200" dirty="0"/>
            <a:t> 5 </a:t>
          </a:r>
          <a:r>
            <a:rPr lang="en-US" sz="1600" kern="1200" dirty="0" err="1"/>
            <a:t>syarikat</a:t>
          </a:r>
          <a:r>
            <a:rPr lang="en-US" sz="1600" kern="1200" dirty="0"/>
            <a:t> </a:t>
          </a:r>
          <a:r>
            <a:rPr lang="en-US" sz="1600" kern="1200" dirty="0" err="1"/>
            <a:t>atau</a:t>
          </a:r>
          <a:r>
            <a:rPr lang="en-US" sz="1600" kern="1200" dirty="0"/>
            <a:t> orang </a:t>
          </a:r>
          <a:r>
            <a:rPr lang="en-US" sz="1600" kern="1200" dirty="0" err="1"/>
            <a:t>perseorangan</a:t>
          </a:r>
          <a:r>
            <a:rPr lang="en-US" sz="1600" kern="1200" dirty="0"/>
            <a:t>. </a:t>
          </a:r>
        </a:p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/>
            <a:t>Walau</a:t>
          </a:r>
          <a:r>
            <a:rPr lang="en-US" sz="1600" kern="1200" dirty="0"/>
            <a:t> </a:t>
          </a:r>
          <a:r>
            <a:rPr lang="en-US" sz="1600" kern="1200" dirty="0" err="1"/>
            <a:t>bagaimanapun</a:t>
          </a:r>
          <a:r>
            <a:rPr lang="en-US" sz="1600" kern="1200" dirty="0"/>
            <a:t> </a:t>
          </a:r>
          <a:r>
            <a:rPr lang="en-US" sz="1600" kern="1200" dirty="0" err="1"/>
            <a:t>sebut</a:t>
          </a:r>
          <a:r>
            <a:rPr lang="en-US" sz="1600" kern="1200" dirty="0"/>
            <a:t> </a:t>
          </a:r>
          <a:r>
            <a:rPr lang="en-US" sz="1600" kern="1200" dirty="0" err="1"/>
            <a:t>harga</a:t>
          </a:r>
          <a:r>
            <a:rPr lang="en-US" sz="1600" kern="1200" dirty="0"/>
            <a:t> </a:t>
          </a:r>
          <a:r>
            <a:rPr lang="en-US" sz="1600" kern="1200" dirty="0" err="1"/>
            <a:t>bagi</a:t>
          </a:r>
          <a:r>
            <a:rPr lang="en-US" sz="1600" kern="1200" dirty="0"/>
            <a:t> </a:t>
          </a:r>
          <a:r>
            <a:rPr lang="en-US" sz="1600" b="1" kern="1200" dirty="0" err="1">
              <a:solidFill>
                <a:schemeClr val="tx1"/>
              </a:solidFill>
            </a:rPr>
            <a:t>jualan</a:t>
          </a:r>
          <a:r>
            <a:rPr lang="en-US" sz="1600" b="1" kern="1200" dirty="0">
              <a:solidFill>
                <a:schemeClr val="tx1"/>
              </a:solidFill>
            </a:rPr>
            <a:t> </a:t>
          </a:r>
          <a:r>
            <a:rPr lang="en-US" sz="1600" b="1" kern="1200" dirty="0" err="1">
              <a:solidFill>
                <a:schemeClr val="tx1"/>
              </a:solidFill>
            </a:rPr>
            <a:t>sisa</a:t>
          </a:r>
          <a:r>
            <a:rPr lang="en-US" sz="1600" b="1" kern="1200" dirty="0">
              <a:solidFill>
                <a:schemeClr val="tx1"/>
              </a:solidFill>
            </a:rPr>
            <a:t> </a:t>
          </a:r>
          <a:r>
            <a:rPr lang="en-US" sz="1600" kern="1200" dirty="0" err="1"/>
            <a:t>hendaklah</a:t>
          </a:r>
          <a:r>
            <a:rPr lang="en-US" sz="1600" kern="1200" dirty="0"/>
            <a:t> </a:t>
          </a:r>
          <a:r>
            <a:rPr lang="en-US" sz="1600" kern="1200" dirty="0" err="1"/>
            <a:t>dipelawa</a:t>
          </a:r>
          <a:r>
            <a:rPr lang="en-US" sz="1600" kern="1200" dirty="0"/>
            <a:t> </a:t>
          </a:r>
          <a:r>
            <a:rPr lang="en-US" sz="1600" kern="1200" dirty="0" err="1"/>
            <a:t>daripada</a:t>
          </a:r>
          <a:r>
            <a:rPr lang="en-US" sz="1600" kern="1200" dirty="0"/>
            <a:t> </a:t>
          </a:r>
          <a:r>
            <a:rPr lang="en-US" sz="1600" b="1" kern="1200" dirty="0" err="1">
              <a:solidFill>
                <a:schemeClr val="tx1"/>
              </a:solidFill>
            </a:rPr>
            <a:t>syarikat</a:t>
          </a:r>
          <a:r>
            <a:rPr lang="en-US" sz="1600" b="1" kern="1200" dirty="0">
              <a:solidFill>
                <a:schemeClr val="tx1"/>
              </a:solidFill>
            </a:rPr>
            <a:t> </a:t>
          </a:r>
          <a:r>
            <a:rPr lang="en-US" sz="1600" kern="1200" dirty="0" err="1"/>
            <a:t>dan</a:t>
          </a:r>
          <a:r>
            <a:rPr lang="en-US" sz="1600" kern="1200" dirty="0"/>
            <a:t> </a:t>
          </a:r>
          <a:r>
            <a:rPr lang="en-US" sz="1600" b="1" kern="1200" dirty="0" err="1">
              <a:solidFill>
                <a:srgbClr val="C00000"/>
              </a:solidFill>
            </a:rPr>
            <a:t>tidak</a:t>
          </a:r>
          <a:r>
            <a:rPr lang="en-US" sz="1600" b="1" kern="1200" dirty="0">
              <a:solidFill>
                <a:srgbClr val="C00000"/>
              </a:solidFill>
            </a:rPr>
            <a:t> </a:t>
          </a:r>
          <a:r>
            <a:rPr lang="en-US" sz="1600" b="1" kern="1200" dirty="0" err="1">
              <a:solidFill>
                <a:srgbClr val="C00000"/>
              </a:solidFill>
            </a:rPr>
            <a:t>dibenarkan</a:t>
          </a:r>
          <a:r>
            <a:rPr lang="en-US" sz="1600" b="1" kern="1200" dirty="0">
              <a:solidFill>
                <a:srgbClr val="C00000"/>
              </a:solidFill>
            </a:rPr>
            <a:t> </a:t>
          </a:r>
          <a:r>
            <a:rPr lang="en-US" sz="1600" b="1" kern="1200" dirty="0" err="1">
              <a:solidFill>
                <a:srgbClr val="C00000"/>
              </a:solidFill>
            </a:rPr>
            <a:t>kepada</a:t>
          </a:r>
          <a:r>
            <a:rPr lang="en-US" sz="1600" b="1" kern="1200" dirty="0">
              <a:solidFill>
                <a:srgbClr val="C00000"/>
              </a:solidFill>
            </a:rPr>
            <a:t> orang </a:t>
          </a:r>
          <a:r>
            <a:rPr lang="en-US" sz="1600" b="1" kern="1200" dirty="0" err="1">
              <a:solidFill>
                <a:srgbClr val="C00000"/>
              </a:solidFill>
            </a:rPr>
            <a:t>perseorangan</a:t>
          </a:r>
          <a:r>
            <a:rPr lang="en-US" sz="1600" b="1" kern="1200" dirty="0">
              <a:solidFill>
                <a:srgbClr val="C00000"/>
              </a:solidFill>
            </a:rPr>
            <a:t>.</a:t>
          </a:r>
        </a:p>
      </dsp:txBody>
      <dsp:txXfrm>
        <a:off x="48383" y="334125"/>
        <a:ext cx="6075448" cy="894225"/>
      </dsp:txXfrm>
    </dsp:sp>
    <dsp:sp modelId="{424B8EC6-F21E-4275-81AE-77F1E2F9CFA2}">
      <dsp:nvSpPr>
        <dsp:cNvPr id="0" name=""/>
        <dsp:cNvSpPr/>
      </dsp:nvSpPr>
      <dsp:spPr>
        <a:xfrm>
          <a:off x="8" y="1428750"/>
          <a:ext cx="6172198" cy="133873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/>
            <a:t>Kenyataan</a:t>
          </a:r>
          <a:r>
            <a:rPr lang="en-US" sz="1600" kern="1200" dirty="0"/>
            <a:t> </a:t>
          </a:r>
          <a:r>
            <a:rPr lang="en-US" sz="1600" kern="1200" dirty="0" err="1"/>
            <a:t>Tawaran</a:t>
          </a:r>
          <a:r>
            <a:rPr lang="en-US" sz="1600" kern="1200" dirty="0"/>
            <a:t> </a:t>
          </a:r>
          <a:r>
            <a:rPr lang="en-US" sz="1600" kern="1200" dirty="0" err="1"/>
            <a:t>Sebut</a:t>
          </a:r>
          <a:r>
            <a:rPr lang="en-US" sz="1600" kern="1200" dirty="0"/>
            <a:t> </a:t>
          </a:r>
          <a:r>
            <a:rPr lang="en-US" sz="1600" kern="1200" dirty="0" err="1"/>
            <a:t>Harga</a:t>
          </a:r>
          <a:r>
            <a:rPr lang="en-US" sz="1600" kern="1200" dirty="0"/>
            <a:t> </a:t>
          </a:r>
          <a:r>
            <a:rPr lang="en-US" sz="1600" kern="1200" dirty="0" err="1"/>
            <a:t>Pelupusan</a:t>
          </a:r>
          <a:r>
            <a:rPr lang="en-US" sz="1600" kern="1200" dirty="0"/>
            <a:t> </a:t>
          </a:r>
          <a:r>
            <a:rPr lang="en-US" sz="1600" kern="1200" dirty="0" err="1"/>
            <a:t>Aset</a:t>
          </a:r>
          <a:r>
            <a:rPr lang="en-US" sz="1600" kern="1200" dirty="0"/>
            <a:t> </a:t>
          </a:r>
          <a:r>
            <a:rPr lang="en-US" sz="1600" kern="1200" dirty="0" err="1"/>
            <a:t>Alih</a:t>
          </a:r>
          <a:r>
            <a:rPr lang="en-US" sz="1600" kern="1200" dirty="0"/>
            <a:t> </a:t>
          </a:r>
          <a:r>
            <a:rPr lang="en-US" sz="1600" kern="1200" dirty="0" err="1"/>
            <a:t>hendaklah</a:t>
          </a:r>
          <a:r>
            <a:rPr lang="en-US" sz="1600" kern="1200" dirty="0"/>
            <a:t> </a:t>
          </a:r>
          <a:r>
            <a:rPr lang="en-US" sz="1600" kern="1200" dirty="0" err="1"/>
            <a:t>seberapa</a:t>
          </a:r>
          <a:r>
            <a:rPr lang="en-US" sz="1600" kern="1200" dirty="0"/>
            <a:t> </a:t>
          </a:r>
          <a:r>
            <a:rPr lang="en-US" sz="1600" kern="1200" dirty="0" err="1"/>
            <a:t>boleh</a:t>
          </a:r>
          <a:r>
            <a:rPr lang="en-US" sz="1600" kern="1200" dirty="0"/>
            <a:t> </a:t>
          </a:r>
          <a:r>
            <a:rPr lang="en-US" sz="1600" kern="1200" dirty="0" err="1"/>
            <a:t>disebarkan</a:t>
          </a:r>
          <a:r>
            <a:rPr lang="en-US" sz="1600" kern="1200" dirty="0"/>
            <a:t> </a:t>
          </a:r>
          <a:r>
            <a:rPr lang="en-US" sz="1600" kern="1200" dirty="0" err="1"/>
            <a:t>secara</a:t>
          </a:r>
          <a:r>
            <a:rPr lang="en-US" sz="1600" kern="1200" dirty="0"/>
            <a:t> </a:t>
          </a:r>
          <a:r>
            <a:rPr lang="en-US" sz="1600" kern="1200" dirty="0" err="1"/>
            <a:t>meluas</a:t>
          </a:r>
          <a:r>
            <a:rPr lang="en-US" sz="1600" kern="1200" dirty="0"/>
            <a:t> </a:t>
          </a:r>
          <a:r>
            <a:rPr lang="en-US" sz="1600" kern="1200" dirty="0" err="1"/>
            <a:t>dengan</a:t>
          </a:r>
          <a:r>
            <a:rPr lang="en-US" sz="1600" kern="1200" dirty="0"/>
            <a:t> </a:t>
          </a:r>
          <a:r>
            <a:rPr lang="en-US" sz="1600" kern="1200" dirty="0" err="1"/>
            <a:t>menggunakan</a:t>
          </a:r>
          <a:r>
            <a:rPr lang="en-US" sz="1600" kern="1200" dirty="0"/>
            <a:t> </a:t>
          </a:r>
          <a:r>
            <a:rPr lang="en-US" sz="1600" b="1" kern="1200" dirty="0"/>
            <a:t>KEW.PA-27.</a:t>
          </a:r>
        </a:p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/>
            <a:t>Sebut</a:t>
          </a:r>
          <a:r>
            <a:rPr lang="en-US" sz="1600" kern="1200" dirty="0"/>
            <a:t> </a:t>
          </a:r>
          <a:r>
            <a:rPr lang="en-US" sz="1600" kern="1200" dirty="0" err="1"/>
            <a:t>harga</a:t>
          </a:r>
          <a:r>
            <a:rPr lang="en-US" sz="1600" kern="1200" dirty="0"/>
            <a:t> juga </a:t>
          </a:r>
          <a:r>
            <a:rPr lang="en-US" sz="1600" kern="1200" dirty="0" err="1"/>
            <a:t>boleh</a:t>
          </a:r>
          <a:r>
            <a:rPr lang="en-US" sz="1600" kern="1200" dirty="0"/>
            <a:t> </a:t>
          </a:r>
          <a:r>
            <a:rPr lang="en-US" sz="1600" kern="1200" dirty="0" err="1"/>
            <a:t>dipaparkan</a:t>
          </a:r>
          <a:r>
            <a:rPr lang="en-US" sz="1600" kern="1200" dirty="0"/>
            <a:t> </a:t>
          </a:r>
          <a:r>
            <a:rPr lang="en-US" sz="1600" kern="1200" dirty="0" err="1"/>
            <a:t>dalam</a:t>
          </a:r>
          <a:r>
            <a:rPr lang="en-US" sz="1600" kern="1200" dirty="0"/>
            <a:t> </a:t>
          </a:r>
          <a:r>
            <a:rPr lang="en-US" sz="1600" kern="1200" dirty="0" err="1"/>
            <a:t>laman</a:t>
          </a:r>
          <a:r>
            <a:rPr lang="en-US" sz="1600" kern="1200" dirty="0"/>
            <a:t> </a:t>
          </a:r>
          <a:r>
            <a:rPr lang="en-US" sz="1600" kern="1200" dirty="0" err="1"/>
            <a:t>sesawang</a:t>
          </a:r>
          <a:r>
            <a:rPr lang="en-US" sz="1600" kern="1200" dirty="0"/>
            <a:t> </a:t>
          </a:r>
          <a:r>
            <a:rPr lang="en-US" sz="1600" kern="1200" dirty="0" err="1"/>
            <a:t>Kementerian</a:t>
          </a:r>
          <a:r>
            <a:rPr lang="en-US" sz="1600" kern="1200" dirty="0"/>
            <a:t> </a:t>
          </a:r>
          <a:r>
            <a:rPr lang="en-US" sz="1600" kern="1200" dirty="0" err="1"/>
            <a:t>atau</a:t>
          </a:r>
          <a:r>
            <a:rPr lang="en-US" sz="1600" kern="1200" dirty="0"/>
            <a:t> </a:t>
          </a:r>
          <a:r>
            <a:rPr lang="en-US" sz="1600" kern="1200" dirty="0" err="1"/>
            <a:t>Jabatan</a:t>
          </a:r>
          <a:r>
            <a:rPr lang="en-US" sz="1600" kern="1200" dirty="0"/>
            <a:t> </a:t>
          </a:r>
          <a:r>
            <a:rPr lang="en-US" sz="1600" kern="1200" dirty="0" err="1"/>
            <a:t>masing-masing</a:t>
          </a:r>
          <a:r>
            <a:rPr lang="en-US" sz="1600" kern="1200" dirty="0"/>
            <a:t>.</a:t>
          </a:r>
        </a:p>
      </dsp:txBody>
      <dsp:txXfrm>
        <a:off x="65360" y="1494102"/>
        <a:ext cx="6041494" cy="1208029"/>
      </dsp:txXfrm>
    </dsp:sp>
    <dsp:sp modelId="{78902072-D9A4-4A07-A964-C3C2A1163759}">
      <dsp:nvSpPr>
        <dsp:cNvPr id="0" name=""/>
        <dsp:cNvSpPr/>
      </dsp:nvSpPr>
      <dsp:spPr>
        <a:xfrm>
          <a:off x="76203" y="3034806"/>
          <a:ext cx="6102107" cy="70365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/>
            <a:t>Pelawaan</a:t>
          </a:r>
          <a:r>
            <a:rPr lang="en-US" sz="1600" kern="1200" dirty="0"/>
            <a:t> </a:t>
          </a:r>
          <a:r>
            <a:rPr lang="en-US" sz="1600" kern="1200" dirty="0" err="1"/>
            <a:t>sebut</a:t>
          </a:r>
          <a:r>
            <a:rPr lang="en-US" sz="1600" kern="1200" dirty="0"/>
            <a:t> </a:t>
          </a:r>
          <a:r>
            <a:rPr lang="en-US" sz="1600" kern="1200" dirty="0" err="1"/>
            <a:t>harga</a:t>
          </a:r>
          <a:r>
            <a:rPr lang="en-US" sz="1600" kern="1200" dirty="0"/>
            <a:t> </a:t>
          </a:r>
          <a:r>
            <a:rPr lang="en-US" sz="1600" kern="1200" dirty="0" err="1"/>
            <a:t>bagi</a:t>
          </a:r>
          <a:r>
            <a:rPr lang="en-US" sz="1600" kern="1200" dirty="0"/>
            <a:t> </a:t>
          </a:r>
          <a:r>
            <a:rPr lang="en-US" sz="1600" kern="1200" dirty="0" err="1"/>
            <a:t>jualan</a:t>
          </a:r>
          <a:r>
            <a:rPr lang="en-US" sz="1600" kern="1200" dirty="0"/>
            <a:t> </a:t>
          </a:r>
          <a:r>
            <a:rPr lang="en-US" sz="1600" kern="1200" dirty="0" err="1"/>
            <a:t>Aset</a:t>
          </a:r>
          <a:r>
            <a:rPr lang="en-US" sz="1600" kern="1200" dirty="0"/>
            <a:t> </a:t>
          </a:r>
          <a:r>
            <a:rPr lang="en-US" sz="1600" kern="1200" dirty="0" err="1"/>
            <a:t>Alih</a:t>
          </a:r>
          <a:r>
            <a:rPr lang="en-US" sz="1600" kern="1200" dirty="0"/>
            <a:t> </a:t>
          </a:r>
          <a:r>
            <a:rPr lang="en-US" sz="1600" kern="1200" dirty="0" err="1"/>
            <a:t>hendaklah</a:t>
          </a:r>
          <a:r>
            <a:rPr lang="en-US" sz="1600" kern="1200" dirty="0"/>
            <a:t> </a:t>
          </a:r>
          <a:r>
            <a:rPr lang="en-US" sz="1600" kern="1200" dirty="0" err="1"/>
            <a:t>menggunakan</a:t>
          </a:r>
          <a:r>
            <a:rPr lang="en-US" sz="1600" kern="1200" dirty="0"/>
            <a:t> </a:t>
          </a:r>
          <a:r>
            <a:rPr lang="en-US" sz="1600" kern="1200" dirty="0" err="1"/>
            <a:t>Borang</a:t>
          </a:r>
          <a:r>
            <a:rPr lang="en-US" sz="1600" kern="1200" dirty="0"/>
            <a:t> </a:t>
          </a:r>
          <a:r>
            <a:rPr lang="en-US" sz="1600" kern="1200" dirty="0" err="1"/>
            <a:t>Sebut</a:t>
          </a:r>
          <a:r>
            <a:rPr lang="en-US" sz="1600" kern="1200" dirty="0"/>
            <a:t> </a:t>
          </a:r>
          <a:r>
            <a:rPr lang="en-US" sz="1600" kern="1200" dirty="0" err="1"/>
            <a:t>Harga</a:t>
          </a:r>
          <a:r>
            <a:rPr lang="en-US" sz="1600" kern="1200" dirty="0"/>
            <a:t> </a:t>
          </a:r>
          <a:r>
            <a:rPr lang="en-US" sz="1600" kern="1200" dirty="0" err="1"/>
            <a:t>Pelupusan</a:t>
          </a:r>
          <a:r>
            <a:rPr lang="en-US" sz="1600" kern="1200" dirty="0"/>
            <a:t> </a:t>
          </a:r>
          <a:r>
            <a:rPr lang="en-US" sz="1600" kern="1200" dirty="0" err="1"/>
            <a:t>Aset</a:t>
          </a:r>
          <a:r>
            <a:rPr lang="en-US" sz="1600" kern="1200" dirty="0"/>
            <a:t> </a:t>
          </a:r>
          <a:r>
            <a:rPr lang="en-US" sz="1600" kern="1200" dirty="0" err="1"/>
            <a:t>Alih</a:t>
          </a:r>
          <a:r>
            <a:rPr lang="en-US" sz="1600" kern="1200" dirty="0"/>
            <a:t> </a:t>
          </a:r>
          <a:r>
            <a:rPr lang="en-US" sz="1600" b="1" kern="1200" dirty="0"/>
            <a:t>KEW.PA-28.</a:t>
          </a:r>
        </a:p>
      </dsp:txBody>
      <dsp:txXfrm>
        <a:off x="110553" y="3069156"/>
        <a:ext cx="6033407" cy="63495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2F0B87-34A3-42B9-A1AB-415894A9F423}">
      <dsp:nvSpPr>
        <dsp:cNvPr id="0" name=""/>
        <dsp:cNvSpPr/>
      </dsp:nvSpPr>
      <dsp:spPr>
        <a:xfrm rot="5400000">
          <a:off x="-208147" y="218698"/>
          <a:ext cx="1387650" cy="971355"/>
        </a:xfrm>
        <a:prstGeom prst="chevron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/>
        </a:p>
      </dsp:txBody>
      <dsp:txXfrm rot="-5400000">
        <a:off x="1" y="496229"/>
        <a:ext cx="971355" cy="416295"/>
      </dsp:txXfrm>
    </dsp:sp>
    <dsp:sp modelId="{D830CF1A-7B98-471E-BC54-C6DD850805E0}">
      <dsp:nvSpPr>
        <dsp:cNvPr id="0" name=""/>
        <dsp:cNvSpPr/>
      </dsp:nvSpPr>
      <dsp:spPr>
        <a:xfrm rot="5400000">
          <a:off x="2886238" y="-1904331"/>
          <a:ext cx="901972" cy="473173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err="1"/>
            <a:t>Ketua</a:t>
          </a:r>
          <a:r>
            <a:rPr lang="en-US" sz="1400" kern="1200" dirty="0"/>
            <a:t> </a:t>
          </a:r>
          <a:r>
            <a:rPr lang="en-US" sz="1400" kern="1200" dirty="0" err="1"/>
            <a:t>Jabatan</a:t>
          </a:r>
          <a:r>
            <a:rPr lang="en-US" sz="1400" kern="1200" dirty="0"/>
            <a:t>  </a:t>
          </a:r>
          <a:r>
            <a:rPr lang="en-US" sz="1400" kern="1200" dirty="0" err="1"/>
            <a:t>hendaklah</a:t>
          </a:r>
          <a:r>
            <a:rPr lang="en-US" sz="1400" kern="1200" dirty="0"/>
            <a:t> </a:t>
          </a:r>
          <a:r>
            <a:rPr lang="en-US" sz="1400" kern="1200" dirty="0" err="1"/>
            <a:t>memastikan</a:t>
          </a:r>
          <a:r>
            <a:rPr lang="en-US" sz="1400" kern="1200" dirty="0"/>
            <a:t> </a:t>
          </a:r>
          <a:r>
            <a:rPr lang="en-US" sz="1400" kern="1200" dirty="0" err="1"/>
            <a:t>beliau</a:t>
          </a:r>
          <a:r>
            <a:rPr lang="en-US" sz="1400" kern="1200" dirty="0"/>
            <a:t> </a:t>
          </a:r>
          <a:r>
            <a:rPr lang="en-US" sz="1400" kern="1200" dirty="0" err="1"/>
            <a:t>sendiri</a:t>
          </a:r>
          <a:r>
            <a:rPr lang="en-US" sz="1400" kern="1200" dirty="0"/>
            <a:t> </a:t>
          </a:r>
          <a:r>
            <a:rPr lang="en-US" sz="1400" kern="1200" dirty="0" err="1"/>
            <a:t>atau</a:t>
          </a:r>
          <a:r>
            <a:rPr lang="en-US" sz="1400" kern="1200" dirty="0"/>
            <a:t> </a:t>
          </a:r>
          <a:r>
            <a:rPr lang="en-US" sz="1400" kern="1200" dirty="0" err="1"/>
            <a:t>pegawai-pegawai</a:t>
          </a:r>
          <a:r>
            <a:rPr lang="en-US" sz="1400" kern="1200" dirty="0"/>
            <a:t> lain yang </a:t>
          </a:r>
          <a:r>
            <a:rPr lang="en-US" sz="1400" kern="1200" dirty="0" err="1"/>
            <a:t>menguruskan</a:t>
          </a:r>
          <a:r>
            <a:rPr lang="en-US" sz="1400" kern="1200" dirty="0"/>
            <a:t> tender </a:t>
          </a:r>
          <a:r>
            <a:rPr lang="en-US" sz="1400" kern="1200" dirty="0" err="1"/>
            <a:t>tidak</a:t>
          </a:r>
          <a:r>
            <a:rPr lang="en-US" sz="1400" kern="1200" dirty="0"/>
            <a:t> </a:t>
          </a:r>
          <a:r>
            <a:rPr lang="en-US" sz="1400" kern="1200" dirty="0" err="1"/>
            <a:t>mempunyai</a:t>
          </a:r>
          <a:r>
            <a:rPr lang="en-US" sz="1400" kern="1200" dirty="0"/>
            <a:t> </a:t>
          </a:r>
          <a:r>
            <a:rPr lang="en-US" sz="1400" kern="1200" dirty="0" err="1"/>
            <a:t>sebarang</a:t>
          </a:r>
          <a:r>
            <a:rPr lang="en-US" sz="1400" kern="1200" dirty="0"/>
            <a:t> </a:t>
          </a:r>
          <a:r>
            <a:rPr lang="en-US" sz="1400" kern="1200" dirty="0" err="1"/>
            <a:t>kepentingan</a:t>
          </a:r>
          <a:r>
            <a:rPr lang="en-US" sz="1400" kern="1200" dirty="0"/>
            <a:t> </a:t>
          </a:r>
          <a:r>
            <a:rPr lang="en-US" sz="1400" kern="1200" dirty="0" err="1"/>
            <a:t>persendirian</a:t>
          </a:r>
          <a:r>
            <a:rPr lang="en-US" sz="1400" kern="1200" dirty="0"/>
            <a:t> </a:t>
          </a:r>
          <a:r>
            <a:rPr lang="en-US" sz="1400" kern="1200" dirty="0" err="1"/>
            <a:t>atau</a:t>
          </a:r>
          <a:r>
            <a:rPr lang="en-US" sz="1400" kern="1200" dirty="0"/>
            <a:t> </a:t>
          </a:r>
          <a:r>
            <a:rPr lang="en-US" sz="1400" kern="1200" dirty="0" err="1"/>
            <a:t>kepentingan</a:t>
          </a:r>
          <a:r>
            <a:rPr lang="en-US" sz="1400" kern="1200" dirty="0"/>
            <a:t> </a:t>
          </a:r>
          <a:r>
            <a:rPr lang="en-US" sz="1400" kern="1200" dirty="0" err="1"/>
            <a:t>terletak</a:t>
          </a:r>
          <a:r>
            <a:rPr lang="en-US" sz="1400" kern="1200" dirty="0"/>
            <a:t> </a:t>
          </a:r>
          <a:r>
            <a:rPr lang="en-US" sz="1400" kern="1200" dirty="0" err="1"/>
            <a:t>hak</a:t>
          </a:r>
          <a:r>
            <a:rPr lang="en-US" sz="1400" kern="1200" dirty="0"/>
            <a:t> </a:t>
          </a:r>
          <a:r>
            <a:rPr lang="en-US" sz="1400" kern="1200" dirty="0" err="1"/>
            <a:t>mengenai</a:t>
          </a:r>
          <a:r>
            <a:rPr lang="en-US" sz="1400" kern="1200" dirty="0"/>
            <a:t> </a:t>
          </a:r>
          <a:r>
            <a:rPr lang="en-US" sz="1400" kern="1200" dirty="0" err="1"/>
            <a:t>sebut</a:t>
          </a:r>
          <a:r>
            <a:rPr lang="en-US" sz="1400" kern="1200" dirty="0"/>
            <a:t> </a:t>
          </a:r>
          <a:r>
            <a:rPr lang="en-US" sz="1400" kern="1200" dirty="0" err="1"/>
            <a:t>harga</a:t>
          </a:r>
          <a:r>
            <a:rPr lang="en-US" sz="1400" kern="1200" dirty="0"/>
            <a:t>  </a:t>
          </a:r>
          <a:r>
            <a:rPr lang="en-US" sz="1400" kern="1200" dirty="0" err="1"/>
            <a:t>itu</a:t>
          </a:r>
          <a:r>
            <a:rPr lang="en-US" sz="1400" kern="1200" dirty="0"/>
            <a:t>.</a:t>
          </a:r>
        </a:p>
      </dsp:txBody>
      <dsp:txXfrm rot="-5400000">
        <a:off x="971356" y="54582"/>
        <a:ext cx="4687707" cy="813910"/>
      </dsp:txXfrm>
    </dsp:sp>
    <dsp:sp modelId="{B4B21338-4C8A-4C67-A6A5-6EAFE3292F5B}">
      <dsp:nvSpPr>
        <dsp:cNvPr id="0" name=""/>
        <dsp:cNvSpPr/>
      </dsp:nvSpPr>
      <dsp:spPr>
        <a:xfrm rot="5400000">
          <a:off x="-208147" y="1389461"/>
          <a:ext cx="1387650" cy="971355"/>
        </a:xfrm>
        <a:prstGeom prst="chevron">
          <a:avLst/>
        </a:prstGeom>
        <a:solidFill>
          <a:schemeClr val="accent2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/>
        </a:p>
      </dsp:txBody>
      <dsp:txXfrm rot="-5400000">
        <a:off x="1" y="1666992"/>
        <a:ext cx="971355" cy="416295"/>
      </dsp:txXfrm>
    </dsp:sp>
    <dsp:sp modelId="{210FB7BF-E3BF-497D-8B2E-F5E1A2897785}">
      <dsp:nvSpPr>
        <dsp:cNvPr id="0" name=""/>
        <dsp:cNvSpPr/>
      </dsp:nvSpPr>
      <dsp:spPr>
        <a:xfrm rot="5400000">
          <a:off x="2760655" y="-645119"/>
          <a:ext cx="1198279" cy="461699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err="1"/>
            <a:t>Jika</a:t>
          </a:r>
          <a:r>
            <a:rPr lang="en-US" sz="1400" kern="1200" dirty="0"/>
            <a:t> </a:t>
          </a:r>
          <a:r>
            <a:rPr lang="en-US" sz="1400" kern="1200" dirty="0" err="1"/>
            <a:t>Ketua</a:t>
          </a:r>
          <a:r>
            <a:rPr lang="en-US" sz="1400" kern="1200" dirty="0"/>
            <a:t> </a:t>
          </a:r>
          <a:r>
            <a:rPr lang="en-US" sz="1400" kern="1200" dirty="0" err="1"/>
            <a:t>Jabatan</a:t>
          </a:r>
          <a:r>
            <a:rPr lang="en-US" sz="1400" kern="1200" dirty="0"/>
            <a:t> </a:t>
          </a:r>
          <a:r>
            <a:rPr lang="en-US" sz="1400" kern="1200" dirty="0" err="1"/>
            <a:t>atau</a:t>
          </a:r>
          <a:r>
            <a:rPr lang="en-US" sz="1400" kern="1200" dirty="0"/>
            <a:t> </a:t>
          </a:r>
          <a:r>
            <a:rPr lang="en-US" sz="1400" kern="1200" dirty="0" err="1"/>
            <a:t>pegawai-pegawai</a:t>
          </a:r>
          <a:r>
            <a:rPr lang="en-US" sz="1400" kern="1200" dirty="0"/>
            <a:t> lain yang </a:t>
          </a:r>
          <a:r>
            <a:rPr lang="en-US" sz="1400" kern="1200" dirty="0" err="1"/>
            <a:t>menguruskan</a:t>
          </a:r>
          <a:r>
            <a:rPr lang="en-US" sz="1400" kern="1200" dirty="0"/>
            <a:t> tender </a:t>
          </a:r>
          <a:r>
            <a:rPr lang="en-US" sz="1400" kern="1200" dirty="0" err="1"/>
            <a:t>mempunyai</a:t>
          </a:r>
          <a:r>
            <a:rPr lang="en-US" sz="1400" kern="1200" dirty="0"/>
            <a:t> </a:t>
          </a:r>
          <a:r>
            <a:rPr lang="en-US" sz="1400" kern="1200" dirty="0" err="1"/>
            <a:t>apa-apa</a:t>
          </a:r>
          <a:r>
            <a:rPr lang="en-US" sz="1400" kern="1200" dirty="0"/>
            <a:t> </a:t>
          </a:r>
          <a:r>
            <a:rPr lang="en-US" sz="1400" kern="1200" dirty="0" err="1"/>
            <a:t>kepentingan</a:t>
          </a:r>
          <a:r>
            <a:rPr lang="en-US" sz="1400" kern="1200" dirty="0"/>
            <a:t> </a:t>
          </a:r>
          <a:r>
            <a:rPr lang="en-US" sz="1400" kern="1200" dirty="0" err="1"/>
            <a:t>persendirian</a:t>
          </a:r>
          <a:r>
            <a:rPr lang="en-US" sz="1400" kern="1200" dirty="0"/>
            <a:t> </a:t>
          </a:r>
          <a:r>
            <a:rPr lang="en-US" sz="1400" kern="1200" dirty="0" err="1"/>
            <a:t>atau</a:t>
          </a:r>
          <a:r>
            <a:rPr lang="en-US" sz="1400" kern="1200" dirty="0"/>
            <a:t> </a:t>
          </a:r>
          <a:r>
            <a:rPr lang="en-US" sz="1400" kern="1200" dirty="0" err="1"/>
            <a:t>kepentingan</a:t>
          </a:r>
          <a:r>
            <a:rPr lang="en-US" sz="1400" kern="1200" dirty="0"/>
            <a:t> </a:t>
          </a:r>
          <a:r>
            <a:rPr lang="en-US" sz="1400" kern="1200" dirty="0" err="1"/>
            <a:t>terletak</a:t>
          </a:r>
          <a:r>
            <a:rPr lang="en-US" sz="1400" kern="1200" dirty="0"/>
            <a:t> </a:t>
          </a:r>
          <a:r>
            <a:rPr lang="en-US" sz="1400" kern="1200" dirty="0" err="1"/>
            <a:t>hak</a:t>
          </a:r>
          <a:r>
            <a:rPr lang="en-US" sz="1400" kern="1200" dirty="0"/>
            <a:t>, </a:t>
          </a:r>
          <a:r>
            <a:rPr lang="en-US" sz="1400" kern="1200" dirty="0" err="1"/>
            <a:t>Pegawai</a:t>
          </a:r>
          <a:r>
            <a:rPr lang="en-US" sz="1400" kern="1200" dirty="0"/>
            <a:t> </a:t>
          </a:r>
          <a:r>
            <a:rPr lang="en-US" sz="1400" kern="1200" dirty="0" err="1"/>
            <a:t>Ketua</a:t>
          </a:r>
          <a:r>
            <a:rPr lang="en-US" sz="1400" kern="1200" dirty="0"/>
            <a:t> </a:t>
          </a:r>
          <a:r>
            <a:rPr lang="en-US" sz="1400" kern="1200" dirty="0" err="1"/>
            <a:t>Jabatan</a:t>
          </a:r>
          <a:r>
            <a:rPr lang="en-US" sz="1400" kern="1200" dirty="0"/>
            <a:t> </a:t>
          </a:r>
          <a:r>
            <a:rPr lang="en-US" sz="1400" kern="1200" dirty="0" err="1"/>
            <a:t>atau</a:t>
          </a:r>
          <a:r>
            <a:rPr lang="en-US" sz="1400" kern="1200" dirty="0"/>
            <a:t> </a:t>
          </a:r>
          <a:r>
            <a:rPr lang="en-US" sz="1400" kern="1200" dirty="0" err="1"/>
            <a:t>pegawai-pegawai</a:t>
          </a:r>
          <a:r>
            <a:rPr lang="en-US" sz="1400" kern="1200" dirty="0"/>
            <a:t> lain </a:t>
          </a:r>
          <a:r>
            <a:rPr lang="en-US" sz="1400" kern="1200" dirty="0" err="1"/>
            <a:t>berkenaan</a:t>
          </a:r>
          <a:r>
            <a:rPr lang="en-US" sz="1400" kern="1200" dirty="0"/>
            <a:t> </a:t>
          </a:r>
          <a:r>
            <a:rPr lang="en-US" sz="1400" kern="1200" dirty="0" err="1"/>
            <a:t>hendaklah</a:t>
          </a:r>
          <a:r>
            <a:rPr lang="en-US" sz="1400" kern="1200" dirty="0"/>
            <a:t> </a:t>
          </a:r>
          <a:r>
            <a:rPr lang="en-US" sz="1400" kern="1200" dirty="0" err="1"/>
            <a:t>mengisytiharkan</a:t>
          </a:r>
          <a:r>
            <a:rPr lang="en-US" sz="1400" kern="1200" dirty="0"/>
            <a:t> </a:t>
          </a:r>
          <a:r>
            <a:rPr lang="en-US" sz="1400" kern="1200" dirty="0" err="1"/>
            <a:t>kepentingan</a:t>
          </a:r>
          <a:r>
            <a:rPr lang="en-US" sz="1400" kern="1200" dirty="0"/>
            <a:t> </a:t>
          </a:r>
          <a:r>
            <a:rPr lang="en-US" sz="1400" kern="1200" dirty="0" err="1"/>
            <a:t>tersebut</a:t>
          </a:r>
          <a:r>
            <a:rPr lang="en-US" sz="1400" kern="1200" dirty="0"/>
            <a:t> </a:t>
          </a:r>
          <a:r>
            <a:rPr lang="en-US" sz="1400" kern="1200" dirty="0" err="1"/>
            <a:t>secara</a:t>
          </a:r>
          <a:r>
            <a:rPr lang="en-US" sz="1400" kern="1200" dirty="0"/>
            <a:t> </a:t>
          </a:r>
          <a:r>
            <a:rPr lang="en-US" sz="1400" kern="1200" dirty="0" err="1"/>
            <a:t>bertulis</a:t>
          </a:r>
          <a:r>
            <a:rPr lang="en-US" sz="1400" kern="1200" dirty="0"/>
            <a:t> </a:t>
          </a:r>
          <a:r>
            <a:rPr lang="en-US" sz="1400" kern="1200" dirty="0" err="1"/>
            <a:t>dan</a:t>
          </a:r>
          <a:r>
            <a:rPr lang="en-US" sz="1400" kern="1200" dirty="0"/>
            <a:t> </a:t>
          </a:r>
          <a:r>
            <a:rPr lang="en-US" sz="1400" kern="1200" dirty="0" err="1"/>
            <a:t>dan</a:t>
          </a:r>
          <a:r>
            <a:rPr lang="en-US" sz="1400" kern="1200" dirty="0"/>
            <a:t> </a:t>
          </a:r>
          <a:r>
            <a:rPr lang="en-US" sz="1400" kern="1200" dirty="0" err="1"/>
            <a:t>menarik</a:t>
          </a:r>
          <a:r>
            <a:rPr lang="en-US" sz="1400" kern="1200" dirty="0"/>
            <a:t> </a:t>
          </a:r>
          <a:r>
            <a:rPr lang="en-US" sz="1400" kern="1200" dirty="0" err="1"/>
            <a:t>diri</a:t>
          </a:r>
          <a:r>
            <a:rPr lang="en-US" sz="1400" kern="1200" dirty="0"/>
            <a:t> </a:t>
          </a:r>
          <a:r>
            <a:rPr lang="en-US" sz="1400" kern="1200" dirty="0" err="1"/>
            <a:t>dari</a:t>
          </a:r>
          <a:r>
            <a:rPr lang="en-US" sz="1400" kern="1200" dirty="0"/>
            <a:t> </a:t>
          </a:r>
          <a:r>
            <a:rPr lang="en-US" sz="1400" kern="1200" dirty="0" err="1"/>
            <a:t>menguruskan</a:t>
          </a:r>
          <a:r>
            <a:rPr lang="en-US" sz="1400" kern="1200" dirty="0"/>
            <a:t> </a:t>
          </a:r>
          <a:r>
            <a:rPr lang="en-US" sz="1400" kern="1200" dirty="0" err="1"/>
            <a:t>sebut</a:t>
          </a:r>
          <a:r>
            <a:rPr lang="en-US" sz="1400" kern="1200" dirty="0"/>
            <a:t> </a:t>
          </a:r>
          <a:r>
            <a:rPr lang="en-US" sz="1400" kern="1200" dirty="0" err="1"/>
            <a:t>harga</a:t>
          </a:r>
          <a:r>
            <a:rPr lang="en-US" sz="1400" kern="1200" dirty="0"/>
            <a:t> </a:t>
          </a:r>
          <a:r>
            <a:rPr lang="en-US" sz="1400" kern="1200" dirty="0" err="1"/>
            <a:t>itu</a:t>
          </a:r>
          <a:r>
            <a:rPr lang="en-US" sz="1400" kern="1200" dirty="0"/>
            <a:t>.</a:t>
          </a:r>
        </a:p>
      </dsp:txBody>
      <dsp:txXfrm rot="-5400000">
        <a:off x="1051298" y="1122733"/>
        <a:ext cx="4558499" cy="1081289"/>
      </dsp:txXfrm>
    </dsp:sp>
    <dsp:sp modelId="{4A1EDFC1-05CF-43DD-A98E-04596E517CAA}">
      <dsp:nvSpPr>
        <dsp:cNvPr id="0" name=""/>
        <dsp:cNvSpPr/>
      </dsp:nvSpPr>
      <dsp:spPr>
        <a:xfrm rot="5400000">
          <a:off x="-149613" y="2630236"/>
          <a:ext cx="1387650" cy="971355"/>
        </a:xfrm>
        <a:prstGeom prst="chevron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/>
        </a:p>
      </dsp:txBody>
      <dsp:txXfrm rot="-5400000">
        <a:off x="58535" y="2907767"/>
        <a:ext cx="971355" cy="416295"/>
      </dsp:txXfrm>
    </dsp:sp>
    <dsp:sp modelId="{1C08F9B9-5FD7-4B68-B5CF-E26021C8D856}">
      <dsp:nvSpPr>
        <dsp:cNvPr id="0" name=""/>
        <dsp:cNvSpPr/>
      </dsp:nvSpPr>
      <dsp:spPr>
        <a:xfrm rot="5400000">
          <a:off x="2943586" y="564549"/>
          <a:ext cx="901972" cy="461704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err="1"/>
            <a:t>Pengisytiharan</a:t>
          </a:r>
          <a:r>
            <a:rPr lang="en-US" sz="1400" kern="1200" dirty="0"/>
            <a:t> </a:t>
          </a:r>
          <a:r>
            <a:rPr lang="en-US" sz="1400" kern="1200" dirty="0" err="1"/>
            <a:t>bertulis</a:t>
          </a:r>
          <a:r>
            <a:rPr lang="en-US" sz="1400" kern="1200" dirty="0"/>
            <a:t> </a:t>
          </a:r>
          <a:r>
            <a:rPr lang="en-US" sz="1400" kern="1200" dirty="0" err="1"/>
            <a:t>ini</a:t>
          </a:r>
          <a:r>
            <a:rPr lang="en-US" sz="1400" kern="1200" dirty="0"/>
            <a:t> </a:t>
          </a:r>
          <a:r>
            <a:rPr lang="en-US" sz="1400" kern="1200" dirty="0" err="1"/>
            <a:t>hemdaklah</a:t>
          </a:r>
          <a:r>
            <a:rPr lang="en-US" sz="1400" kern="1200" dirty="0"/>
            <a:t> </a:t>
          </a:r>
          <a:r>
            <a:rPr lang="en-US" sz="1400" kern="1200" dirty="0" err="1"/>
            <a:t>disertakan</a:t>
          </a:r>
          <a:r>
            <a:rPr lang="en-US" sz="1400" kern="1200" dirty="0"/>
            <a:t> </a:t>
          </a:r>
          <a:r>
            <a:rPr lang="en-US" sz="1400" kern="1200" dirty="0" err="1"/>
            <a:t>bersama</a:t>
          </a:r>
          <a:r>
            <a:rPr lang="en-US" sz="1400" kern="1200" dirty="0"/>
            <a:t> </a:t>
          </a:r>
          <a:r>
            <a:rPr lang="en-US" sz="1400" kern="1200" dirty="0" err="1"/>
            <a:t>jadual</a:t>
          </a:r>
          <a:r>
            <a:rPr lang="en-US" sz="1400" kern="1200" dirty="0"/>
            <a:t> </a:t>
          </a:r>
          <a:r>
            <a:rPr lang="en-US" sz="1400" kern="1200" dirty="0" err="1"/>
            <a:t>dan</a:t>
          </a:r>
          <a:r>
            <a:rPr lang="en-US" sz="1400" kern="1200" dirty="0"/>
            <a:t> </a:t>
          </a:r>
          <a:r>
            <a:rPr lang="en-US" sz="1400" kern="1200" dirty="0" err="1"/>
            <a:t>analisis</a:t>
          </a:r>
          <a:r>
            <a:rPr lang="en-US" sz="1400" kern="1200" dirty="0"/>
            <a:t> </a:t>
          </a:r>
          <a:r>
            <a:rPr lang="en-US" sz="1400" kern="1200" dirty="0" err="1"/>
            <a:t>sebut</a:t>
          </a:r>
          <a:r>
            <a:rPr lang="en-US" sz="1400" kern="1200" dirty="0"/>
            <a:t> </a:t>
          </a:r>
          <a:r>
            <a:rPr lang="en-US" sz="1400" kern="1200" dirty="0" err="1"/>
            <a:t>harga</a:t>
          </a:r>
          <a:r>
            <a:rPr lang="en-US" sz="1400" kern="1200" dirty="0"/>
            <a:t> </a:t>
          </a:r>
          <a:r>
            <a:rPr lang="en-US" sz="1400" kern="1200" dirty="0" err="1"/>
            <a:t>kepada</a:t>
          </a:r>
          <a:r>
            <a:rPr lang="en-US" sz="1400" kern="1200" dirty="0"/>
            <a:t> </a:t>
          </a:r>
          <a:r>
            <a:rPr lang="en-US" sz="1400" kern="1200" dirty="0" err="1"/>
            <a:t>Jawatankuasa</a:t>
          </a:r>
          <a:r>
            <a:rPr lang="en-US" sz="1400" kern="1200" dirty="0"/>
            <a:t> </a:t>
          </a:r>
          <a:r>
            <a:rPr lang="en-US" sz="1400" kern="1200" dirty="0" err="1"/>
            <a:t>Sebut</a:t>
          </a:r>
          <a:r>
            <a:rPr lang="en-US" sz="1400" kern="1200" dirty="0"/>
            <a:t> </a:t>
          </a:r>
          <a:r>
            <a:rPr lang="en-US" sz="1400" kern="1200" dirty="0" err="1"/>
            <a:t>Harga</a:t>
          </a:r>
          <a:r>
            <a:rPr lang="en-US" sz="1400" kern="1200" dirty="0"/>
            <a:t>.</a:t>
          </a:r>
        </a:p>
      </dsp:txBody>
      <dsp:txXfrm rot="-5400000">
        <a:off x="1086052" y="2466115"/>
        <a:ext cx="4573010" cy="81391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CEBC9B-F127-4B6C-815B-C14D492A3C75}">
      <dsp:nvSpPr>
        <dsp:cNvPr id="0" name=""/>
        <dsp:cNvSpPr/>
      </dsp:nvSpPr>
      <dsp:spPr>
        <a:xfrm>
          <a:off x="809737" y="0"/>
          <a:ext cx="4063604" cy="4063604"/>
        </a:xfrm>
        <a:prstGeom prst="triangle">
          <a:avLst/>
        </a:prstGeom>
        <a:solidFill>
          <a:schemeClr val="tx1">
            <a:lumMod val="50000"/>
            <a:lumOff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8D0AC4-A453-4519-898A-33BAA3EE1830}">
      <dsp:nvSpPr>
        <dsp:cNvPr id="0" name=""/>
        <dsp:cNvSpPr/>
      </dsp:nvSpPr>
      <dsp:spPr>
        <a:xfrm>
          <a:off x="0" y="330329"/>
          <a:ext cx="5923659" cy="62643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/>
            <a:t>Pelantikan</a:t>
          </a:r>
          <a:r>
            <a:rPr lang="en-US" sz="1600" kern="1200" dirty="0"/>
            <a:t> Ahli </a:t>
          </a:r>
          <a:r>
            <a:rPr lang="en-US" sz="1600" kern="1200" dirty="0" err="1"/>
            <a:t>Jawatankuasa</a:t>
          </a:r>
          <a:r>
            <a:rPr lang="en-US" sz="1600" kern="1200" dirty="0"/>
            <a:t> </a:t>
          </a:r>
          <a:r>
            <a:rPr lang="en-US" sz="1600" kern="1200" dirty="0" err="1"/>
            <a:t>Penilaian</a:t>
          </a:r>
          <a:r>
            <a:rPr lang="en-US" sz="1600" kern="1200" dirty="0"/>
            <a:t> </a:t>
          </a:r>
          <a:r>
            <a:rPr lang="en-US" sz="1600" kern="1200" dirty="0" err="1"/>
            <a:t>Sebut</a:t>
          </a:r>
          <a:r>
            <a:rPr lang="en-US" sz="1600" kern="1200" dirty="0"/>
            <a:t> </a:t>
          </a:r>
          <a:r>
            <a:rPr lang="en-US" sz="1600" kern="1200" dirty="0" err="1"/>
            <a:t>Harga</a:t>
          </a:r>
          <a:r>
            <a:rPr lang="en-US" sz="1600" kern="1200" dirty="0"/>
            <a:t> </a:t>
          </a:r>
          <a:r>
            <a:rPr lang="en-US" sz="1600" kern="1200" dirty="0" err="1"/>
            <a:t>hendaklah</a:t>
          </a:r>
          <a:r>
            <a:rPr lang="en-US" sz="1600" kern="1200" dirty="0"/>
            <a:t> </a:t>
          </a:r>
          <a:r>
            <a:rPr lang="en-US" sz="1600" kern="1200" dirty="0" err="1"/>
            <a:t>dibuat</a:t>
          </a:r>
          <a:r>
            <a:rPr lang="en-US" sz="1600" kern="1200" dirty="0"/>
            <a:t> </a:t>
          </a:r>
          <a:r>
            <a:rPr lang="en-US" sz="1600" kern="1200" dirty="0" err="1"/>
            <a:t>secara</a:t>
          </a:r>
          <a:r>
            <a:rPr lang="en-US" sz="1600" kern="1200" dirty="0"/>
            <a:t> </a:t>
          </a:r>
          <a:r>
            <a:rPr lang="en-US" sz="1600" kern="1200" dirty="0" err="1"/>
            <a:t>bertulis</a:t>
          </a:r>
          <a:r>
            <a:rPr lang="en-US" sz="1600" kern="1200" dirty="0"/>
            <a:t> </a:t>
          </a:r>
          <a:r>
            <a:rPr lang="en-US" sz="1600" kern="1200" dirty="0" err="1"/>
            <a:t>oleh</a:t>
          </a:r>
          <a:r>
            <a:rPr lang="en-US" sz="1600" kern="1200" dirty="0"/>
            <a:t> </a:t>
          </a:r>
          <a:r>
            <a:rPr lang="en-US" sz="1600" kern="1200" dirty="0" err="1"/>
            <a:t>Ketua</a:t>
          </a:r>
          <a:r>
            <a:rPr lang="en-US" sz="1600" kern="1200" dirty="0"/>
            <a:t> </a:t>
          </a:r>
          <a:r>
            <a:rPr lang="en-US" sz="1600" kern="1200" dirty="0" err="1"/>
            <a:t>Jabatan</a:t>
          </a:r>
          <a:r>
            <a:rPr lang="en-US" sz="1600" kern="1200" dirty="0"/>
            <a:t>/</a:t>
          </a:r>
          <a:r>
            <a:rPr lang="en-US" sz="1600" kern="1200" dirty="0" err="1"/>
            <a:t>Bahagian</a:t>
          </a:r>
          <a:r>
            <a:rPr lang="en-US" sz="1600" kern="1200" dirty="0"/>
            <a:t> yang </a:t>
          </a:r>
          <a:r>
            <a:rPr lang="en-US" sz="1600" kern="1200" dirty="0" err="1"/>
            <a:t>menguruskan</a:t>
          </a:r>
          <a:r>
            <a:rPr lang="en-US" sz="1600" kern="1200" dirty="0"/>
            <a:t> </a:t>
          </a:r>
          <a:r>
            <a:rPr lang="en-US" sz="1600" kern="1200" dirty="0" err="1"/>
            <a:t>sebut</a:t>
          </a:r>
          <a:r>
            <a:rPr lang="en-US" sz="1600" kern="1200" dirty="0"/>
            <a:t> </a:t>
          </a:r>
          <a:r>
            <a:rPr lang="en-US" sz="1600" kern="1200" dirty="0" err="1"/>
            <a:t>harga</a:t>
          </a:r>
          <a:r>
            <a:rPr lang="en-US" sz="1600" kern="1200" dirty="0"/>
            <a:t>. </a:t>
          </a:r>
        </a:p>
      </dsp:txBody>
      <dsp:txXfrm>
        <a:off x="30580" y="360909"/>
        <a:ext cx="5862499" cy="565276"/>
      </dsp:txXfrm>
    </dsp:sp>
    <dsp:sp modelId="{78913BFD-EDA2-451A-AA3E-EE1B949396C3}">
      <dsp:nvSpPr>
        <dsp:cNvPr id="0" name=""/>
        <dsp:cNvSpPr/>
      </dsp:nvSpPr>
      <dsp:spPr>
        <a:xfrm>
          <a:off x="0" y="1086633"/>
          <a:ext cx="5961325" cy="54363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50000"/>
              <a:hueOff val="-15940"/>
              <a:satOff val="-2910"/>
              <a:lumOff val="1684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/>
            <a:t>Keahlian</a:t>
          </a:r>
          <a:r>
            <a:rPr lang="en-US" sz="1600" kern="1200" dirty="0"/>
            <a:t> </a:t>
          </a:r>
          <a:r>
            <a:rPr lang="en-US" sz="1600" kern="1200" dirty="0" err="1"/>
            <a:t>Jawatankuasa</a:t>
          </a:r>
          <a:r>
            <a:rPr lang="en-US" sz="1600" kern="1200" dirty="0"/>
            <a:t> </a:t>
          </a:r>
          <a:r>
            <a:rPr lang="en-US" sz="1600" kern="1200" dirty="0" err="1"/>
            <a:t>Penilaian</a:t>
          </a:r>
          <a:r>
            <a:rPr lang="en-US" sz="1600" kern="1200" dirty="0"/>
            <a:t> </a:t>
          </a:r>
          <a:r>
            <a:rPr lang="en-US" sz="1600" kern="1200" dirty="0" err="1"/>
            <a:t>Sebut</a:t>
          </a:r>
          <a:r>
            <a:rPr lang="en-US" sz="1600" kern="1200" dirty="0"/>
            <a:t> </a:t>
          </a:r>
          <a:r>
            <a:rPr lang="en-US" sz="1600" kern="1200" dirty="0" err="1"/>
            <a:t>Harga</a:t>
          </a:r>
          <a:r>
            <a:rPr lang="en-US" sz="1600" kern="1200" dirty="0"/>
            <a:t> </a:t>
          </a:r>
          <a:r>
            <a:rPr lang="en-US" sz="1600" kern="1200" dirty="0" err="1"/>
            <a:t>hendaklah</a:t>
          </a:r>
          <a:r>
            <a:rPr lang="en-US" sz="1600" kern="1200" dirty="0"/>
            <a:t> </a:t>
          </a:r>
          <a:r>
            <a:rPr lang="en-US" sz="1600" kern="1200" dirty="0" err="1"/>
            <a:t>dianggotai</a:t>
          </a:r>
          <a:r>
            <a:rPr lang="en-US" sz="1600" kern="1200" dirty="0"/>
            <a:t> </a:t>
          </a:r>
          <a:r>
            <a:rPr lang="en-US" sz="1600" kern="1200" dirty="0" err="1"/>
            <a:t>sekurang-kurangnya</a:t>
          </a:r>
          <a:r>
            <a:rPr lang="en-US" sz="1600" kern="1200" dirty="0"/>
            <a:t> </a:t>
          </a:r>
          <a:r>
            <a:rPr lang="en-US" sz="1600" kern="1200" dirty="0" err="1"/>
            <a:t>oleh</a:t>
          </a:r>
          <a:r>
            <a:rPr lang="en-US" sz="1600" kern="1200" dirty="0"/>
            <a:t> 2 orang </a:t>
          </a:r>
          <a:r>
            <a:rPr lang="en-US" sz="1600" kern="1200" dirty="0" err="1"/>
            <a:t>Pengerusi</a:t>
          </a:r>
          <a:r>
            <a:rPr lang="en-US" sz="1600" kern="1200" dirty="0"/>
            <a:t> </a:t>
          </a:r>
          <a:r>
            <a:rPr lang="en-US" sz="1600" kern="1200" dirty="0" err="1"/>
            <a:t>dan</a:t>
          </a:r>
          <a:r>
            <a:rPr lang="en-US" sz="1600" kern="1200" dirty="0"/>
            <a:t> </a:t>
          </a:r>
          <a:r>
            <a:rPr lang="en-US" sz="1600" kern="1200" dirty="0" err="1"/>
            <a:t>seorang</a:t>
          </a:r>
          <a:r>
            <a:rPr lang="en-US" sz="1600" kern="1200" dirty="0"/>
            <a:t> </a:t>
          </a:r>
          <a:r>
            <a:rPr lang="en-US" sz="1600" kern="1200" dirty="0" err="1"/>
            <a:t>ahli</a:t>
          </a:r>
          <a:r>
            <a:rPr lang="en-US" sz="1600" kern="1200" dirty="0"/>
            <a:t>.</a:t>
          </a:r>
        </a:p>
      </dsp:txBody>
      <dsp:txXfrm>
        <a:off x="26538" y="1113171"/>
        <a:ext cx="5908249" cy="490563"/>
      </dsp:txXfrm>
    </dsp:sp>
    <dsp:sp modelId="{E8B77B14-84C8-4276-BA74-B7250B69DCC9}">
      <dsp:nvSpPr>
        <dsp:cNvPr id="0" name=""/>
        <dsp:cNvSpPr/>
      </dsp:nvSpPr>
      <dsp:spPr>
        <a:xfrm>
          <a:off x="57152" y="1734761"/>
          <a:ext cx="5867584" cy="57754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50000"/>
              <a:hueOff val="-31880"/>
              <a:satOff val="-5821"/>
              <a:lumOff val="33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/>
            <a:t>Penilaian</a:t>
          </a:r>
          <a:r>
            <a:rPr lang="en-US" sz="1600" kern="1200" dirty="0"/>
            <a:t> </a:t>
          </a:r>
          <a:r>
            <a:rPr lang="en-US" sz="1600" kern="1200" dirty="0" err="1"/>
            <a:t>sebut</a:t>
          </a:r>
          <a:r>
            <a:rPr lang="en-US" sz="1600" kern="1200" dirty="0"/>
            <a:t> </a:t>
          </a:r>
          <a:r>
            <a:rPr lang="en-US" sz="1600" kern="1200" dirty="0" err="1"/>
            <a:t>haga</a:t>
          </a:r>
          <a:r>
            <a:rPr lang="en-US" sz="1600" kern="1200" dirty="0"/>
            <a:t> </a:t>
          </a:r>
          <a:r>
            <a:rPr lang="en-US" sz="1600" kern="1200" dirty="0" err="1"/>
            <a:t>hendaklah</a:t>
          </a:r>
          <a:r>
            <a:rPr lang="en-US" sz="1600" kern="1200" dirty="0"/>
            <a:t> </a:t>
          </a:r>
          <a:r>
            <a:rPr lang="en-US" sz="1600" kern="1200" dirty="0" err="1"/>
            <a:t>disiapkan</a:t>
          </a:r>
          <a:r>
            <a:rPr lang="en-US" sz="1600" kern="1200" dirty="0"/>
            <a:t> </a:t>
          </a:r>
          <a:r>
            <a:rPr lang="en-US" sz="1600" kern="1200" dirty="0" err="1"/>
            <a:t>dalam</a:t>
          </a:r>
          <a:r>
            <a:rPr lang="en-US" sz="1600" kern="1200" dirty="0"/>
            <a:t> </a:t>
          </a:r>
          <a:r>
            <a:rPr lang="en-US" sz="1600" kern="1200" dirty="0" err="1"/>
            <a:t>tempoh</a:t>
          </a:r>
          <a:r>
            <a:rPr lang="en-US" sz="1600" kern="1200" dirty="0"/>
            <a:t> 14 </a:t>
          </a:r>
          <a:r>
            <a:rPr lang="en-US" sz="1600" kern="1200" dirty="0" err="1"/>
            <a:t>hari</a:t>
          </a:r>
          <a:r>
            <a:rPr lang="en-US" sz="1600" kern="1200" dirty="0"/>
            <a:t> </a:t>
          </a:r>
          <a:r>
            <a:rPr lang="en-US" sz="1600" kern="1200" dirty="0" err="1"/>
            <a:t>dari</a:t>
          </a:r>
          <a:r>
            <a:rPr lang="en-US" sz="1600" kern="1200" dirty="0"/>
            <a:t> </a:t>
          </a:r>
          <a:r>
            <a:rPr lang="en-US" sz="1600" kern="1200" dirty="0" err="1"/>
            <a:t>tarikh</a:t>
          </a:r>
          <a:r>
            <a:rPr lang="en-US" sz="1600" kern="1200" dirty="0"/>
            <a:t> </a:t>
          </a:r>
          <a:r>
            <a:rPr lang="en-US" sz="1600" kern="1200" dirty="0" err="1"/>
            <a:t>tawaran</a:t>
          </a:r>
          <a:r>
            <a:rPr lang="en-US" sz="1600" kern="1200" dirty="0"/>
            <a:t> </a:t>
          </a:r>
          <a:r>
            <a:rPr lang="en-US" sz="1600" kern="1200" dirty="0" err="1"/>
            <a:t>sebut</a:t>
          </a:r>
          <a:r>
            <a:rPr lang="en-US" sz="1600" kern="1200" dirty="0"/>
            <a:t> </a:t>
          </a:r>
          <a:r>
            <a:rPr lang="en-US" sz="1600" kern="1200" dirty="0" err="1"/>
            <a:t>harga</a:t>
          </a:r>
          <a:r>
            <a:rPr lang="en-US" sz="1600" kern="1200" dirty="0"/>
            <a:t> </a:t>
          </a:r>
          <a:r>
            <a:rPr lang="en-US" sz="1600" kern="1200" dirty="0" err="1"/>
            <a:t>dikemukakan</a:t>
          </a:r>
          <a:r>
            <a:rPr lang="en-US" sz="1600" kern="1200" dirty="0"/>
            <a:t> </a:t>
          </a:r>
          <a:r>
            <a:rPr lang="en-US" sz="1600" kern="1200" dirty="0" err="1"/>
            <a:t>kepada</a:t>
          </a:r>
          <a:r>
            <a:rPr lang="en-US" sz="1600" kern="1200" dirty="0"/>
            <a:t> </a:t>
          </a:r>
          <a:r>
            <a:rPr lang="en-US" sz="1600" kern="1200" dirty="0" err="1"/>
            <a:t>Jawatankuasa</a:t>
          </a:r>
          <a:r>
            <a:rPr lang="en-US" sz="1600" kern="1200" dirty="0"/>
            <a:t> </a:t>
          </a:r>
          <a:r>
            <a:rPr lang="en-US" sz="1600" kern="1200" dirty="0" err="1"/>
            <a:t>Penilaian</a:t>
          </a:r>
          <a:r>
            <a:rPr lang="en-US" sz="1600" kern="1200" dirty="0"/>
            <a:t>.</a:t>
          </a:r>
        </a:p>
      </dsp:txBody>
      <dsp:txXfrm>
        <a:off x="85345" y="1762954"/>
        <a:ext cx="5811198" cy="521155"/>
      </dsp:txXfrm>
    </dsp:sp>
    <dsp:sp modelId="{6DF5D857-A840-4266-8E01-8A2956E9F1DB}">
      <dsp:nvSpPr>
        <dsp:cNvPr id="0" name=""/>
        <dsp:cNvSpPr/>
      </dsp:nvSpPr>
      <dsp:spPr>
        <a:xfrm>
          <a:off x="67017" y="2439717"/>
          <a:ext cx="5806384" cy="60005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50000"/>
              <a:hueOff val="-31880"/>
              <a:satOff val="-5821"/>
              <a:lumOff val="33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/>
            <a:t>Laporan</a:t>
          </a:r>
          <a:r>
            <a:rPr lang="en-US" sz="1600" kern="1200" dirty="0"/>
            <a:t> </a:t>
          </a:r>
          <a:r>
            <a:rPr lang="en-US" sz="1600" kern="1200" dirty="0" err="1"/>
            <a:t>Penilaian</a:t>
          </a:r>
          <a:r>
            <a:rPr lang="en-US" sz="1600" kern="1200" dirty="0"/>
            <a:t> </a:t>
          </a:r>
          <a:r>
            <a:rPr lang="en-US" sz="1600" kern="1200" dirty="0" err="1"/>
            <a:t>hendaklah</a:t>
          </a:r>
          <a:r>
            <a:rPr lang="en-US" sz="1600" kern="1200" dirty="0"/>
            <a:t> </a:t>
          </a:r>
          <a:r>
            <a:rPr lang="en-US" sz="1600" kern="1200" dirty="0" err="1"/>
            <a:t>ditandatangani</a:t>
          </a:r>
          <a:r>
            <a:rPr lang="en-US" sz="1600" kern="1200" dirty="0"/>
            <a:t> </a:t>
          </a:r>
          <a:r>
            <a:rPr lang="en-US" sz="1600" kern="1200" dirty="0" err="1"/>
            <a:t>oleh</a:t>
          </a:r>
          <a:r>
            <a:rPr lang="en-US" sz="1600" kern="1200" dirty="0"/>
            <a:t> </a:t>
          </a:r>
          <a:r>
            <a:rPr lang="en-US" sz="1600" kern="1200" dirty="0" err="1"/>
            <a:t>semua</a:t>
          </a:r>
          <a:r>
            <a:rPr lang="en-US" sz="1600" kern="1200" dirty="0"/>
            <a:t> Ahli </a:t>
          </a:r>
          <a:r>
            <a:rPr lang="en-US" sz="1600" kern="1200" dirty="0" err="1"/>
            <a:t>Jawatankuasa</a:t>
          </a:r>
          <a:r>
            <a:rPr lang="en-US" sz="1600" kern="1200" dirty="0"/>
            <a:t>.</a:t>
          </a:r>
        </a:p>
      </dsp:txBody>
      <dsp:txXfrm>
        <a:off x="96309" y="2469009"/>
        <a:ext cx="5747800" cy="541471"/>
      </dsp:txXfrm>
    </dsp:sp>
    <dsp:sp modelId="{7635FDB1-8912-4672-9A1A-5B0E7F08B7C3}">
      <dsp:nvSpPr>
        <dsp:cNvPr id="0" name=""/>
        <dsp:cNvSpPr/>
      </dsp:nvSpPr>
      <dsp:spPr>
        <a:xfrm>
          <a:off x="57139" y="3164326"/>
          <a:ext cx="5847906" cy="60005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50000"/>
              <a:hueOff val="-15940"/>
              <a:satOff val="-2910"/>
              <a:lumOff val="1684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/>
            <a:t>Setelah</a:t>
          </a:r>
          <a:r>
            <a:rPr lang="en-US" sz="1600" kern="1200" dirty="0"/>
            <a:t> </a:t>
          </a:r>
          <a:r>
            <a:rPr lang="en-US" sz="1600" kern="1200" dirty="0" err="1"/>
            <a:t>Laporan</a:t>
          </a:r>
          <a:r>
            <a:rPr lang="en-US" sz="1600" kern="1200" dirty="0"/>
            <a:t> </a:t>
          </a:r>
          <a:r>
            <a:rPr lang="en-US" sz="1600" kern="1200" dirty="0" err="1"/>
            <a:t>Penilaian</a:t>
          </a:r>
          <a:r>
            <a:rPr lang="en-US" sz="1600" kern="1200" dirty="0"/>
            <a:t> </a:t>
          </a:r>
          <a:r>
            <a:rPr lang="en-US" sz="1600" kern="1200" dirty="0" err="1"/>
            <a:t>diterima</a:t>
          </a:r>
          <a:r>
            <a:rPr lang="en-US" sz="1600" kern="1200" dirty="0"/>
            <a:t> </a:t>
          </a:r>
          <a:r>
            <a:rPr lang="en-US" sz="1600" kern="1200" dirty="0" err="1"/>
            <a:t>oleh</a:t>
          </a:r>
          <a:r>
            <a:rPr lang="en-US" sz="1600" kern="1200" dirty="0"/>
            <a:t> </a:t>
          </a:r>
          <a:r>
            <a:rPr lang="en-US" sz="1600" kern="1200" dirty="0" err="1"/>
            <a:t>Urus</a:t>
          </a:r>
          <a:r>
            <a:rPr lang="en-US" sz="1600" kern="1200" dirty="0"/>
            <a:t> </a:t>
          </a:r>
          <a:r>
            <a:rPr lang="en-US" sz="1600" kern="1200" dirty="0" err="1"/>
            <a:t>Setia</a:t>
          </a:r>
          <a:r>
            <a:rPr lang="en-US" sz="1600" kern="1200" dirty="0"/>
            <a:t> </a:t>
          </a:r>
          <a:r>
            <a:rPr lang="en-US" sz="1600" kern="1200" dirty="0" err="1"/>
            <a:t>Sebut</a:t>
          </a:r>
          <a:r>
            <a:rPr lang="en-US" sz="1600" kern="1200" dirty="0"/>
            <a:t> </a:t>
          </a:r>
          <a:r>
            <a:rPr lang="en-US" sz="1600" kern="1200" dirty="0" err="1"/>
            <a:t>Harga</a:t>
          </a:r>
          <a:r>
            <a:rPr lang="en-US" sz="1600" kern="1200" dirty="0"/>
            <a:t>, </a:t>
          </a:r>
          <a:r>
            <a:rPr lang="en-US" sz="1600" kern="1200" dirty="0" err="1"/>
            <a:t>Kertas</a:t>
          </a:r>
          <a:r>
            <a:rPr lang="en-US" sz="1600" kern="1200" dirty="0"/>
            <a:t> </a:t>
          </a:r>
          <a:r>
            <a:rPr lang="en-US" sz="1600" kern="1200" dirty="0" err="1"/>
            <a:t>Taklimat</a:t>
          </a:r>
          <a:r>
            <a:rPr lang="en-US" sz="1600" kern="1200" dirty="0"/>
            <a:t> </a:t>
          </a:r>
          <a:r>
            <a:rPr lang="en-US" sz="1600" kern="1200" dirty="0" err="1"/>
            <a:t>Sebut</a:t>
          </a:r>
          <a:r>
            <a:rPr lang="en-US" sz="1600" kern="1200" dirty="0"/>
            <a:t> </a:t>
          </a:r>
          <a:r>
            <a:rPr lang="en-US" sz="1600" kern="1200" dirty="0" err="1"/>
            <a:t>Harga</a:t>
          </a:r>
          <a:r>
            <a:rPr lang="en-US" sz="1600" kern="1200" dirty="0"/>
            <a:t> </a:t>
          </a:r>
          <a:r>
            <a:rPr lang="en-US" sz="1600" kern="1200" dirty="0" err="1"/>
            <a:t>hendaklah</a:t>
          </a:r>
          <a:r>
            <a:rPr lang="en-US" sz="1600" kern="1200" dirty="0"/>
            <a:t> </a:t>
          </a:r>
          <a:r>
            <a:rPr lang="en-US" sz="1600" kern="1200" dirty="0" err="1"/>
            <a:t>disediakan</a:t>
          </a:r>
          <a:r>
            <a:rPr lang="en-US" sz="1600" kern="1200" dirty="0"/>
            <a:t>.</a:t>
          </a:r>
        </a:p>
      </dsp:txBody>
      <dsp:txXfrm>
        <a:off x="86431" y="3193618"/>
        <a:ext cx="5789322" cy="541471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80B33D-6E12-4B88-8560-422F814FADBC}">
      <dsp:nvSpPr>
        <dsp:cNvPr id="0" name=""/>
        <dsp:cNvSpPr/>
      </dsp:nvSpPr>
      <dsp:spPr>
        <a:xfrm>
          <a:off x="457202" y="0"/>
          <a:ext cx="4527947" cy="4527947"/>
        </a:xfrm>
        <a:prstGeom prst="triangle">
          <a:avLst/>
        </a:prstGeom>
        <a:solidFill>
          <a:schemeClr val="tx1">
            <a:lumMod val="50000"/>
            <a:lumOff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6A6187-E2AC-4535-B5C3-4F2393341C4E}">
      <dsp:nvSpPr>
        <dsp:cNvPr id="0" name=""/>
        <dsp:cNvSpPr/>
      </dsp:nvSpPr>
      <dsp:spPr>
        <a:xfrm>
          <a:off x="0" y="439405"/>
          <a:ext cx="6172200" cy="102924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/>
            <a:t>Jawatankuasa</a:t>
          </a:r>
          <a:r>
            <a:rPr lang="en-US" sz="1600" kern="1200" dirty="0"/>
            <a:t> </a:t>
          </a:r>
          <a:r>
            <a:rPr lang="en-US" sz="1600" kern="1200" dirty="0" err="1"/>
            <a:t>Sebut</a:t>
          </a:r>
          <a:r>
            <a:rPr lang="en-US" sz="1600" kern="1200" dirty="0"/>
            <a:t> </a:t>
          </a:r>
          <a:r>
            <a:rPr lang="en-US" sz="1600" kern="1200" dirty="0" err="1"/>
            <a:t>Harga</a:t>
          </a:r>
          <a:r>
            <a:rPr lang="en-US" sz="1600" kern="1200" dirty="0"/>
            <a:t> </a:t>
          </a:r>
          <a:r>
            <a:rPr lang="en-US" sz="1600" kern="1200" dirty="0" err="1"/>
            <a:t>hendaklah</a:t>
          </a:r>
          <a:r>
            <a:rPr lang="en-US" sz="1600" kern="1200" dirty="0"/>
            <a:t> </a:t>
          </a:r>
          <a:r>
            <a:rPr lang="en-US" sz="1600" kern="1200" dirty="0" err="1"/>
            <a:t>menimbang</a:t>
          </a:r>
          <a:r>
            <a:rPr lang="en-US" sz="1600" kern="1200" dirty="0"/>
            <a:t> </a:t>
          </a:r>
          <a:r>
            <a:rPr lang="en-US" sz="1600" kern="1200" dirty="0" err="1"/>
            <a:t>sebut</a:t>
          </a:r>
          <a:r>
            <a:rPr lang="en-US" sz="1600" kern="1200" dirty="0"/>
            <a:t> </a:t>
          </a:r>
          <a:r>
            <a:rPr lang="en-US" sz="1600" kern="1200" dirty="0" err="1"/>
            <a:t>harga</a:t>
          </a:r>
          <a:r>
            <a:rPr lang="en-US" sz="1600" kern="1200" dirty="0"/>
            <a:t> </a:t>
          </a:r>
          <a:r>
            <a:rPr lang="en-US" sz="1600" kern="1200" dirty="0" err="1"/>
            <a:t>dan</a:t>
          </a:r>
          <a:r>
            <a:rPr lang="en-US" sz="1600" kern="1200" dirty="0"/>
            <a:t> </a:t>
          </a:r>
          <a:r>
            <a:rPr lang="en-US" sz="1600" kern="1200" dirty="0" err="1"/>
            <a:t>memilih</a:t>
          </a:r>
          <a:r>
            <a:rPr lang="en-US" sz="1600" kern="1200" dirty="0"/>
            <a:t> </a:t>
          </a:r>
          <a:r>
            <a:rPr lang="en-US" sz="1600" kern="1200" dirty="0" err="1"/>
            <a:t>sebut</a:t>
          </a:r>
          <a:r>
            <a:rPr lang="en-US" sz="1600" kern="1200" dirty="0"/>
            <a:t> </a:t>
          </a:r>
          <a:r>
            <a:rPr lang="en-US" sz="1600" kern="1200" dirty="0" err="1"/>
            <a:t>harga</a:t>
          </a:r>
          <a:r>
            <a:rPr lang="en-US" sz="1600" kern="1200" dirty="0"/>
            <a:t> yang </a:t>
          </a:r>
          <a:r>
            <a:rPr lang="en-US" sz="1600" kern="1200" dirty="0" err="1"/>
            <a:t>menawarkan</a:t>
          </a:r>
          <a:r>
            <a:rPr lang="en-US" sz="1600" kern="1200" dirty="0"/>
            <a:t> </a:t>
          </a:r>
          <a:r>
            <a:rPr lang="en-US" sz="1600" kern="1200" dirty="0" err="1"/>
            <a:t>harga</a:t>
          </a:r>
          <a:r>
            <a:rPr lang="en-US" sz="1600" kern="1200" dirty="0"/>
            <a:t> </a:t>
          </a:r>
          <a:r>
            <a:rPr lang="en-US" sz="1600" kern="1200" dirty="0" err="1"/>
            <a:t>tertinggi</a:t>
          </a:r>
          <a:r>
            <a:rPr lang="en-US" sz="1600" kern="1200" dirty="0"/>
            <a:t>. </a:t>
          </a:r>
        </a:p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/>
            <a:t>Jawatankuasa</a:t>
          </a:r>
          <a:r>
            <a:rPr lang="en-US" sz="1600" kern="1200" dirty="0"/>
            <a:t> </a:t>
          </a:r>
          <a:r>
            <a:rPr lang="en-US" sz="1600" kern="1200" dirty="0" err="1"/>
            <a:t>Sebut</a:t>
          </a:r>
          <a:r>
            <a:rPr lang="en-US" sz="1600" kern="1200" dirty="0"/>
            <a:t> </a:t>
          </a:r>
          <a:r>
            <a:rPr lang="en-US" sz="1600" kern="1200" dirty="0" err="1"/>
            <a:t>Harga</a:t>
          </a:r>
          <a:r>
            <a:rPr lang="en-US" sz="1600" kern="1200" dirty="0"/>
            <a:t> </a:t>
          </a:r>
          <a:r>
            <a:rPr lang="en-US" sz="1600" kern="1200" dirty="0" err="1"/>
            <a:t>hendaklah</a:t>
          </a:r>
          <a:r>
            <a:rPr lang="en-US" sz="1600" kern="1200" dirty="0"/>
            <a:t> </a:t>
          </a:r>
          <a:r>
            <a:rPr lang="en-US" sz="1600" kern="1200" dirty="0" err="1"/>
            <a:t>berpuas</a:t>
          </a:r>
          <a:r>
            <a:rPr lang="en-US" sz="1600" kern="1200" dirty="0"/>
            <a:t> </a:t>
          </a:r>
          <a:r>
            <a:rPr lang="en-US" sz="1600" kern="1200" dirty="0" err="1"/>
            <a:t>hati</a:t>
          </a:r>
          <a:r>
            <a:rPr lang="en-US" sz="1600" kern="1200" dirty="0"/>
            <a:t> </a:t>
          </a:r>
          <a:r>
            <a:rPr lang="en-US" sz="1600" kern="1200" dirty="0" err="1"/>
            <a:t>semua</a:t>
          </a:r>
          <a:r>
            <a:rPr lang="en-US" sz="1600" kern="1200" dirty="0"/>
            <a:t> </a:t>
          </a:r>
          <a:r>
            <a:rPr lang="en-US" sz="1600" kern="1200" dirty="0" err="1"/>
            <a:t>penyebut</a:t>
          </a:r>
          <a:r>
            <a:rPr lang="en-US" sz="1600" kern="1200" dirty="0"/>
            <a:t> </a:t>
          </a:r>
          <a:r>
            <a:rPr lang="en-US" sz="1600" kern="1200" dirty="0" err="1"/>
            <a:t>harga</a:t>
          </a:r>
          <a:r>
            <a:rPr lang="en-US" sz="1600" kern="1200" dirty="0"/>
            <a:t> </a:t>
          </a:r>
          <a:r>
            <a:rPr lang="en-US" sz="1600" kern="1200" dirty="0" err="1"/>
            <a:t>telah</a:t>
          </a:r>
          <a:r>
            <a:rPr lang="en-US" sz="1600" kern="1200" dirty="0"/>
            <a:t> </a:t>
          </a:r>
          <a:r>
            <a:rPr lang="en-US" sz="1600" kern="1200" dirty="0" err="1"/>
            <a:t>diberi</a:t>
          </a:r>
          <a:r>
            <a:rPr lang="en-US" sz="1600" kern="1200" dirty="0"/>
            <a:t> </a:t>
          </a:r>
          <a:r>
            <a:rPr lang="en-US" sz="1600" kern="1200" dirty="0" err="1"/>
            <a:t>peluang</a:t>
          </a:r>
          <a:r>
            <a:rPr lang="en-US" sz="1600" kern="1200" dirty="0"/>
            <a:t> yang </a:t>
          </a:r>
          <a:r>
            <a:rPr lang="en-US" sz="1600" kern="1200" dirty="0" err="1"/>
            <a:t>saksama</a:t>
          </a:r>
          <a:r>
            <a:rPr lang="en-US" sz="1600" kern="1200" dirty="0"/>
            <a:t>.</a:t>
          </a:r>
        </a:p>
      </dsp:txBody>
      <dsp:txXfrm>
        <a:off x="50244" y="489649"/>
        <a:ext cx="6071712" cy="928757"/>
      </dsp:txXfrm>
    </dsp:sp>
    <dsp:sp modelId="{22EB2087-BDFF-4729-A43C-D3008CA14413}">
      <dsp:nvSpPr>
        <dsp:cNvPr id="0" name=""/>
        <dsp:cNvSpPr/>
      </dsp:nvSpPr>
      <dsp:spPr>
        <a:xfrm>
          <a:off x="8" y="1627183"/>
          <a:ext cx="6172200" cy="110676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50000"/>
              <a:hueOff val="-26567"/>
              <a:satOff val="-4851"/>
              <a:lumOff val="280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/>
            <a:t>Jawatankuasa</a:t>
          </a:r>
          <a:r>
            <a:rPr lang="en-US" sz="1600" kern="1200" dirty="0"/>
            <a:t> </a:t>
          </a:r>
          <a:r>
            <a:rPr lang="en-US" sz="1600" kern="1200" dirty="0" err="1"/>
            <a:t>Sebut</a:t>
          </a:r>
          <a:r>
            <a:rPr lang="en-US" sz="1600" kern="1200" dirty="0"/>
            <a:t> </a:t>
          </a:r>
          <a:r>
            <a:rPr lang="en-US" sz="1600" kern="1200" dirty="0" err="1"/>
            <a:t>Harga</a:t>
          </a:r>
          <a:r>
            <a:rPr lang="en-US" sz="1600" kern="1200" dirty="0"/>
            <a:t> </a:t>
          </a:r>
          <a:r>
            <a:rPr lang="en-US" sz="1600" kern="1200" dirty="0" err="1"/>
            <a:t>hendaklah</a:t>
          </a:r>
          <a:r>
            <a:rPr lang="en-US" sz="1600" kern="1200" dirty="0"/>
            <a:t> </a:t>
          </a:r>
          <a:r>
            <a:rPr lang="en-US" sz="1600" kern="1200" dirty="0" err="1"/>
            <a:t>bermesyuarat</a:t>
          </a:r>
          <a:r>
            <a:rPr lang="en-US" sz="1600" kern="1200" dirty="0"/>
            <a:t> </a:t>
          </a:r>
          <a:r>
            <a:rPr lang="en-US" sz="1600" kern="1200" dirty="0" err="1"/>
            <a:t>untuk</a:t>
          </a:r>
          <a:r>
            <a:rPr lang="en-US" sz="1600" kern="1200" dirty="0"/>
            <a:t> </a:t>
          </a:r>
          <a:r>
            <a:rPr lang="en-US" sz="1600" kern="1200" dirty="0" err="1"/>
            <a:t>memutuskan</a:t>
          </a:r>
          <a:r>
            <a:rPr lang="en-US" sz="1600" kern="1200" dirty="0"/>
            <a:t> </a:t>
          </a:r>
          <a:r>
            <a:rPr lang="en-US" sz="1600" kern="1200" dirty="0" err="1"/>
            <a:t>sebut</a:t>
          </a:r>
          <a:r>
            <a:rPr lang="en-US" sz="1600" kern="1200" dirty="0"/>
            <a:t> </a:t>
          </a:r>
          <a:r>
            <a:rPr lang="en-US" sz="1600" kern="1200" dirty="0" err="1"/>
            <a:t>harga</a:t>
          </a:r>
          <a:r>
            <a:rPr lang="en-US" sz="1600" kern="1200" dirty="0"/>
            <a:t>.</a:t>
          </a:r>
        </a:p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/>
            <a:t>Pertimbangan</a:t>
          </a:r>
          <a:r>
            <a:rPr lang="en-US" sz="1600" kern="1200" dirty="0"/>
            <a:t> </a:t>
          </a:r>
          <a:r>
            <a:rPr lang="en-US" sz="1600" kern="1200" dirty="0" err="1"/>
            <a:t>sebut</a:t>
          </a:r>
          <a:r>
            <a:rPr lang="en-US" sz="1600" kern="1200" dirty="0"/>
            <a:t> </a:t>
          </a:r>
          <a:r>
            <a:rPr lang="en-US" sz="1600" kern="1200" dirty="0" err="1"/>
            <a:t>harga</a:t>
          </a:r>
          <a:r>
            <a:rPr lang="en-US" sz="1600" kern="1200" dirty="0"/>
            <a:t> </a:t>
          </a:r>
          <a:r>
            <a:rPr lang="en-US" sz="1600" kern="1200" dirty="0" err="1"/>
            <a:t>secara</a:t>
          </a:r>
          <a:r>
            <a:rPr lang="en-US" sz="1600" kern="1200" dirty="0"/>
            <a:t> </a:t>
          </a:r>
          <a:r>
            <a:rPr lang="en-US" sz="1600" kern="1200" dirty="0" err="1"/>
            <a:t>edaran</a:t>
          </a:r>
          <a:r>
            <a:rPr lang="en-US" sz="1600" kern="1200" dirty="0"/>
            <a:t> </a:t>
          </a:r>
          <a:r>
            <a:rPr lang="en-US" sz="1600" kern="1200" dirty="0" err="1"/>
            <a:t>tidak</a:t>
          </a:r>
          <a:r>
            <a:rPr lang="en-US" sz="1600" kern="1200" dirty="0"/>
            <a:t> </a:t>
          </a:r>
          <a:r>
            <a:rPr lang="en-US" sz="1600" kern="1200" dirty="0" err="1"/>
            <a:t>dibenarkan</a:t>
          </a:r>
          <a:r>
            <a:rPr lang="en-US" sz="1600" kern="1200" dirty="0"/>
            <a:t>. </a:t>
          </a:r>
        </a:p>
      </dsp:txBody>
      <dsp:txXfrm>
        <a:off x="54036" y="1681211"/>
        <a:ext cx="6064144" cy="998711"/>
      </dsp:txXfrm>
    </dsp:sp>
    <dsp:sp modelId="{791EC44D-30FA-4C31-B667-9A93E2768088}">
      <dsp:nvSpPr>
        <dsp:cNvPr id="0" name=""/>
        <dsp:cNvSpPr/>
      </dsp:nvSpPr>
      <dsp:spPr>
        <a:xfrm>
          <a:off x="0" y="3005815"/>
          <a:ext cx="6047557" cy="118838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50000"/>
              <a:hueOff val="-26567"/>
              <a:satOff val="-4851"/>
              <a:lumOff val="280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/>
            <a:t>Perbincangan</a:t>
          </a:r>
          <a:r>
            <a:rPr lang="en-US" sz="1600" kern="1200" dirty="0"/>
            <a:t> </a:t>
          </a:r>
          <a:r>
            <a:rPr lang="en-US" sz="1600" kern="1200" dirty="0" err="1"/>
            <a:t>dan</a:t>
          </a:r>
          <a:r>
            <a:rPr lang="en-US" sz="1600" kern="1200" dirty="0"/>
            <a:t> </a:t>
          </a:r>
          <a:r>
            <a:rPr lang="en-US" sz="1600" kern="1200" dirty="0" err="1"/>
            <a:t>keputusan</a:t>
          </a:r>
          <a:r>
            <a:rPr lang="en-US" sz="1600" kern="1200" dirty="0"/>
            <a:t> </a:t>
          </a:r>
          <a:r>
            <a:rPr lang="en-US" sz="1600" kern="1200" dirty="0" err="1"/>
            <a:t>Jawatankuasa</a:t>
          </a:r>
          <a:r>
            <a:rPr lang="en-US" sz="1600" kern="1200" dirty="0"/>
            <a:t> </a:t>
          </a:r>
          <a:r>
            <a:rPr lang="en-US" sz="1600" kern="1200" dirty="0" err="1"/>
            <a:t>Sebut</a:t>
          </a:r>
          <a:r>
            <a:rPr lang="en-US" sz="1600" kern="1200" dirty="0"/>
            <a:t> </a:t>
          </a:r>
          <a:r>
            <a:rPr lang="en-US" sz="1600" kern="1200" dirty="0" err="1"/>
            <a:t>Harga</a:t>
          </a:r>
          <a:r>
            <a:rPr lang="en-US" sz="1600" kern="1200" dirty="0"/>
            <a:t> </a:t>
          </a:r>
          <a:r>
            <a:rPr lang="en-US" sz="1600" kern="1200" dirty="0" err="1"/>
            <a:t>hendaklah</a:t>
          </a:r>
          <a:r>
            <a:rPr lang="en-US" sz="1600" kern="1200" dirty="0"/>
            <a:t> </a:t>
          </a:r>
          <a:r>
            <a:rPr lang="en-US" sz="1600" kern="1200" dirty="0" err="1"/>
            <a:t>dicatatkan</a:t>
          </a:r>
          <a:r>
            <a:rPr lang="en-US" sz="1600" kern="1200" dirty="0"/>
            <a:t> </a:t>
          </a:r>
          <a:r>
            <a:rPr lang="en-US" sz="1600" kern="1200" dirty="0" err="1"/>
            <a:t>dalam</a:t>
          </a:r>
          <a:r>
            <a:rPr lang="en-US" sz="1600" kern="1200" dirty="0"/>
            <a:t> </a:t>
          </a:r>
          <a:r>
            <a:rPr lang="en-US" sz="1600" kern="1200" dirty="0" err="1"/>
            <a:t>minit</a:t>
          </a:r>
          <a:r>
            <a:rPr lang="en-US" sz="1600" kern="1200" dirty="0"/>
            <a:t> </a:t>
          </a:r>
          <a:r>
            <a:rPr lang="en-US" sz="1600" kern="1200" dirty="0" err="1"/>
            <a:t>dan</a:t>
          </a:r>
          <a:r>
            <a:rPr lang="en-US" sz="1600" kern="1200" dirty="0"/>
            <a:t> </a:t>
          </a:r>
          <a:r>
            <a:rPr lang="en-US" sz="1600" kern="1200" dirty="0" err="1"/>
            <a:t>ditandatangani</a:t>
          </a:r>
          <a:r>
            <a:rPr lang="en-US" sz="1600" kern="1200" dirty="0"/>
            <a:t> </a:t>
          </a:r>
          <a:r>
            <a:rPr lang="en-US" sz="1600" kern="1200" dirty="0" err="1"/>
            <a:t>oleh</a:t>
          </a:r>
          <a:r>
            <a:rPr lang="en-US" sz="1600" kern="1200" dirty="0"/>
            <a:t> </a:t>
          </a:r>
          <a:r>
            <a:rPr lang="en-US" sz="1600" kern="1200" dirty="0" err="1"/>
            <a:t>Pengerusi</a:t>
          </a:r>
          <a:r>
            <a:rPr lang="en-US" sz="1600" kern="1200" dirty="0"/>
            <a:t> </a:t>
          </a:r>
          <a:r>
            <a:rPr lang="en-US" sz="1600" kern="1200" dirty="0" err="1"/>
            <a:t>dan</a:t>
          </a:r>
          <a:r>
            <a:rPr lang="en-US" sz="1600" kern="1200" dirty="0"/>
            <a:t> Ahli </a:t>
          </a:r>
          <a:r>
            <a:rPr lang="en-US" sz="1600" kern="1200" dirty="0" err="1"/>
            <a:t>Jawatankuasa</a:t>
          </a:r>
          <a:r>
            <a:rPr lang="en-US" sz="1600" kern="1200" dirty="0"/>
            <a:t> </a:t>
          </a:r>
          <a:r>
            <a:rPr lang="en-US" sz="1600" kern="1200" dirty="0" err="1"/>
            <a:t>Sebut</a:t>
          </a:r>
          <a:r>
            <a:rPr lang="en-US" sz="1600" kern="1200" dirty="0"/>
            <a:t> </a:t>
          </a:r>
          <a:r>
            <a:rPr lang="en-US" sz="1600" kern="1200" dirty="0" err="1"/>
            <a:t>Harga</a:t>
          </a:r>
          <a:r>
            <a:rPr lang="en-US" sz="1600" kern="1200" dirty="0"/>
            <a:t>.</a:t>
          </a:r>
        </a:p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/>
            <a:t>Asas-asas</a:t>
          </a:r>
          <a:r>
            <a:rPr lang="en-US" sz="1600" kern="1200" dirty="0"/>
            <a:t> </a:t>
          </a:r>
          <a:r>
            <a:rPr lang="en-US" sz="1600" kern="1200" dirty="0" err="1"/>
            <a:t>pemilihan</a:t>
          </a:r>
          <a:r>
            <a:rPr lang="en-US" sz="1600" kern="1200" dirty="0"/>
            <a:t> </a:t>
          </a:r>
          <a:r>
            <a:rPr lang="en-US" sz="1600" kern="1200" dirty="0" err="1"/>
            <a:t>sebut</a:t>
          </a:r>
          <a:r>
            <a:rPr lang="en-US" sz="1600" kern="1200" dirty="0"/>
            <a:t> </a:t>
          </a:r>
          <a:r>
            <a:rPr lang="en-US" sz="1600" kern="1200" dirty="0" err="1"/>
            <a:t>harga</a:t>
          </a:r>
          <a:r>
            <a:rPr lang="en-US" sz="1600" kern="1200" dirty="0"/>
            <a:t> </a:t>
          </a:r>
          <a:r>
            <a:rPr lang="en-US" sz="1600" kern="1200" dirty="0" err="1"/>
            <a:t>hendaklah</a:t>
          </a:r>
          <a:r>
            <a:rPr lang="en-US" sz="1600" kern="1200" dirty="0"/>
            <a:t> </a:t>
          </a:r>
          <a:r>
            <a:rPr lang="en-US" sz="1600" kern="1200" dirty="0" err="1"/>
            <a:t>dicatatkan</a:t>
          </a:r>
          <a:r>
            <a:rPr lang="en-US" sz="1600" kern="1200" dirty="0"/>
            <a:t> </a:t>
          </a:r>
          <a:r>
            <a:rPr lang="en-US" sz="1600" kern="1200" dirty="0" err="1"/>
            <a:t>dengan</a:t>
          </a:r>
          <a:r>
            <a:rPr lang="en-US" sz="1600" kern="1200" dirty="0"/>
            <a:t> </a:t>
          </a:r>
          <a:r>
            <a:rPr lang="en-US" sz="1600" kern="1200" dirty="0" err="1"/>
            <a:t>jelas</a:t>
          </a:r>
          <a:r>
            <a:rPr lang="en-US" sz="1600" kern="1200" dirty="0"/>
            <a:t>. </a:t>
          </a:r>
        </a:p>
      </dsp:txBody>
      <dsp:txXfrm>
        <a:off x="58012" y="3063827"/>
        <a:ext cx="5931533" cy="1072364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80B33D-6E12-4B88-8560-422F814FADBC}">
      <dsp:nvSpPr>
        <dsp:cNvPr id="0" name=""/>
        <dsp:cNvSpPr/>
      </dsp:nvSpPr>
      <dsp:spPr>
        <a:xfrm>
          <a:off x="457202" y="0"/>
          <a:ext cx="4527947" cy="4527947"/>
        </a:xfrm>
        <a:prstGeom prst="triangle">
          <a:avLst/>
        </a:prstGeom>
        <a:solidFill>
          <a:schemeClr val="tx1">
            <a:lumMod val="50000"/>
            <a:lumOff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6A6187-E2AC-4535-B5C3-4F2393341C4E}">
      <dsp:nvSpPr>
        <dsp:cNvPr id="0" name=""/>
        <dsp:cNvSpPr/>
      </dsp:nvSpPr>
      <dsp:spPr>
        <a:xfrm>
          <a:off x="8" y="438149"/>
          <a:ext cx="5966532" cy="130403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/>
            <a:t>Keputusan</a:t>
          </a:r>
          <a:r>
            <a:rPr lang="en-US" sz="1800" kern="1200" dirty="0"/>
            <a:t> </a:t>
          </a:r>
          <a:r>
            <a:rPr lang="en-US" sz="1800" kern="1200" dirty="0" err="1"/>
            <a:t>Jawatankuasa</a:t>
          </a:r>
          <a:r>
            <a:rPr lang="en-US" sz="1800" kern="1200" dirty="0"/>
            <a:t> </a:t>
          </a:r>
          <a:r>
            <a:rPr lang="en-US" sz="1800" kern="1200" dirty="0" err="1"/>
            <a:t>Sebut</a:t>
          </a:r>
          <a:r>
            <a:rPr lang="en-US" sz="1800" kern="1200" dirty="0"/>
            <a:t> </a:t>
          </a:r>
          <a:r>
            <a:rPr lang="en-US" sz="1800" kern="1200" dirty="0" err="1"/>
            <a:t>Harga</a:t>
          </a:r>
          <a:r>
            <a:rPr lang="en-US" sz="1800" kern="1200" dirty="0"/>
            <a:t> </a:t>
          </a:r>
          <a:r>
            <a:rPr lang="en-US" sz="1800" kern="1200" dirty="0" err="1"/>
            <a:t>hendaklah</a:t>
          </a:r>
          <a:r>
            <a:rPr lang="en-US" sz="1800" kern="1200" dirty="0"/>
            <a:t> </a:t>
          </a:r>
          <a:r>
            <a:rPr lang="en-US" sz="1800" kern="1200" dirty="0" err="1"/>
            <a:t>sebulat</a:t>
          </a:r>
          <a:r>
            <a:rPr lang="en-US" sz="1800" kern="1200" dirty="0"/>
            <a:t> </a:t>
          </a:r>
          <a:r>
            <a:rPr lang="en-US" sz="1800" kern="1200" dirty="0" err="1"/>
            <a:t>suara</a:t>
          </a:r>
          <a:r>
            <a:rPr lang="en-US" sz="1800" kern="1200" dirty="0"/>
            <a:t>.</a:t>
          </a:r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/>
            <a:t>Keputusan</a:t>
          </a:r>
          <a:r>
            <a:rPr lang="en-US" sz="1800" kern="1200" dirty="0"/>
            <a:t> yang </a:t>
          </a:r>
          <a:r>
            <a:rPr lang="en-US" sz="1800" kern="1200" dirty="0" err="1"/>
            <a:t>tidak</a:t>
          </a:r>
          <a:r>
            <a:rPr lang="en-US" sz="1800" kern="1200" dirty="0"/>
            <a:t> </a:t>
          </a:r>
          <a:r>
            <a:rPr lang="en-US" sz="1800" kern="1200" dirty="0" err="1"/>
            <a:t>sebulat</a:t>
          </a:r>
          <a:r>
            <a:rPr lang="en-US" sz="1800" kern="1200" dirty="0"/>
            <a:t> </a:t>
          </a:r>
          <a:r>
            <a:rPr lang="en-US" sz="1800" kern="1200" dirty="0" err="1"/>
            <a:t>suara</a:t>
          </a:r>
          <a:r>
            <a:rPr lang="en-US" sz="1800" kern="1200" dirty="0"/>
            <a:t> </a:t>
          </a:r>
          <a:r>
            <a:rPr lang="en-US" sz="1800" kern="1200" dirty="0" err="1"/>
            <a:t>hendaklah</a:t>
          </a:r>
          <a:r>
            <a:rPr lang="en-US" sz="1800" kern="1200" dirty="0"/>
            <a:t> </a:t>
          </a:r>
          <a:r>
            <a:rPr lang="en-US" sz="1800" kern="1200" dirty="0" err="1"/>
            <a:t>dikemukakan</a:t>
          </a:r>
          <a:r>
            <a:rPr lang="en-US" sz="1800" kern="1200" dirty="0"/>
            <a:t> </a:t>
          </a:r>
          <a:r>
            <a:rPr lang="en-US" sz="1800" kern="1200" dirty="0" err="1"/>
            <a:t>kepada</a:t>
          </a:r>
          <a:r>
            <a:rPr lang="en-US" sz="1800" kern="1200" dirty="0"/>
            <a:t> </a:t>
          </a:r>
          <a:r>
            <a:rPr lang="en-US" sz="1800" kern="1200" dirty="0" err="1"/>
            <a:t>Lembaga</a:t>
          </a:r>
          <a:r>
            <a:rPr lang="en-US" sz="1800" kern="1200" dirty="0"/>
            <a:t> </a:t>
          </a:r>
          <a:r>
            <a:rPr lang="en-US" sz="1800" kern="1200" dirty="0" err="1"/>
            <a:t>Perolehan</a:t>
          </a:r>
          <a:r>
            <a:rPr lang="en-US" sz="1800" kern="1200" dirty="0"/>
            <a:t> </a:t>
          </a:r>
          <a:r>
            <a:rPr lang="en-US" sz="1800" kern="1200" dirty="0" err="1"/>
            <a:t>Agensi</a:t>
          </a:r>
          <a:r>
            <a:rPr lang="en-US" sz="1800" kern="1200" dirty="0"/>
            <a:t> </a:t>
          </a:r>
          <a:r>
            <a:rPr lang="en-US" sz="1800" kern="1200" dirty="0" err="1"/>
            <a:t>berkenaan</a:t>
          </a:r>
          <a:r>
            <a:rPr lang="en-US" sz="1800" kern="1200" dirty="0"/>
            <a:t> </a:t>
          </a:r>
          <a:r>
            <a:rPr lang="en-US" sz="1800" kern="1200" dirty="0" err="1"/>
            <a:t>untuk</a:t>
          </a:r>
          <a:r>
            <a:rPr lang="en-US" sz="1800" kern="1200" dirty="0"/>
            <a:t> </a:t>
          </a:r>
          <a:r>
            <a:rPr lang="en-US" sz="1800" kern="1200" dirty="0" err="1"/>
            <a:t>keputusan</a:t>
          </a:r>
          <a:r>
            <a:rPr lang="en-US" sz="1800" kern="1200" dirty="0"/>
            <a:t>.</a:t>
          </a:r>
        </a:p>
      </dsp:txBody>
      <dsp:txXfrm>
        <a:off x="63666" y="501807"/>
        <a:ext cx="5839216" cy="1176723"/>
      </dsp:txXfrm>
    </dsp:sp>
    <dsp:sp modelId="{22EB2087-BDFF-4729-A43C-D3008CA14413}">
      <dsp:nvSpPr>
        <dsp:cNvPr id="0" name=""/>
        <dsp:cNvSpPr/>
      </dsp:nvSpPr>
      <dsp:spPr>
        <a:xfrm>
          <a:off x="8" y="2038350"/>
          <a:ext cx="6172200" cy="201669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50000"/>
              <a:hueOff val="-39850"/>
              <a:satOff val="-7276"/>
              <a:lumOff val="4210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/>
            <a:t>Jawatankuasa</a:t>
          </a:r>
          <a:r>
            <a:rPr lang="en-US" sz="2000" kern="1200" dirty="0"/>
            <a:t> </a:t>
          </a:r>
          <a:r>
            <a:rPr lang="en-US" sz="2000" kern="1200" dirty="0" err="1"/>
            <a:t>Sebut</a:t>
          </a:r>
          <a:r>
            <a:rPr lang="en-US" sz="2000" kern="1200" dirty="0"/>
            <a:t> </a:t>
          </a:r>
          <a:r>
            <a:rPr lang="en-US" sz="2000" kern="1200" dirty="0" err="1"/>
            <a:t>Harga</a:t>
          </a:r>
          <a:r>
            <a:rPr lang="en-US" sz="2000" kern="1200" dirty="0"/>
            <a:t> </a:t>
          </a:r>
          <a:r>
            <a:rPr lang="en-US" sz="2000" kern="1200" dirty="0" err="1"/>
            <a:t>hendaklah</a:t>
          </a:r>
          <a:r>
            <a:rPr lang="en-US" sz="2000" kern="1200" dirty="0"/>
            <a:t> </a:t>
          </a:r>
          <a:r>
            <a:rPr lang="en-US" sz="2000" kern="1200" dirty="0" err="1"/>
            <a:t>memastikan</a:t>
          </a:r>
          <a:r>
            <a:rPr lang="en-US" sz="2000" kern="1200" dirty="0"/>
            <a:t> </a:t>
          </a:r>
          <a:r>
            <a:rPr lang="en-US" sz="2000" kern="1200" dirty="0" err="1"/>
            <a:t>harga</a:t>
          </a:r>
          <a:r>
            <a:rPr lang="en-US" sz="2000" kern="1200" dirty="0"/>
            <a:t> </a:t>
          </a:r>
          <a:r>
            <a:rPr lang="en-US" sz="2000" kern="1200" dirty="0" err="1"/>
            <a:t>tawaran</a:t>
          </a:r>
          <a:r>
            <a:rPr lang="en-US" sz="2000" kern="1200" dirty="0"/>
            <a:t> yang </a:t>
          </a:r>
          <a:r>
            <a:rPr lang="en-US" sz="2000" kern="1200" dirty="0" err="1"/>
            <a:t>diterima</a:t>
          </a:r>
          <a:r>
            <a:rPr lang="en-US" sz="2000" kern="1200" dirty="0"/>
            <a:t> </a:t>
          </a:r>
          <a:r>
            <a:rPr lang="en-US" sz="2000" kern="1200" dirty="0" err="1"/>
            <a:t>adalah</a:t>
          </a:r>
          <a:r>
            <a:rPr lang="en-US" sz="2000" kern="1200" dirty="0"/>
            <a:t> yang </a:t>
          </a:r>
          <a:r>
            <a:rPr lang="en-US" sz="2000" kern="1200" dirty="0" err="1"/>
            <a:t>tertinggi</a:t>
          </a:r>
          <a:r>
            <a:rPr lang="en-US" sz="2000" kern="1200" dirty="0"/>
            <a:t>.</a:t>
          </a:r>
        </a:p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/>
            <a:t>Sekiranya</a:t>
          </a:r>
          <a:r>
            <a:rPr lang="en-US" sz="2000" kern="1200" dirty="0"/>
            <a:t> </a:t>
          </a:r>
          <a:r>
            <a:rPr lang="en-US" sz="2000" kern="1200" dirty="0" err="1"/>
            <a:t>harga</a:t>
          </a:r>
          <a:r>
            <a:rPr lang="en-US" sz="2000" kern="1200" dirty="0"/>
            <a:t> </a:t>
          </a:r>
          <a:r>
            <a:rPr lang="en-US" sz="2000" kern="1200" dirty="0" err="1"/>
            <a:t>tawaran</a:t>
          </a:r>
          <a:r>
            <a:rPr lang="en-US" sz="2000" kern="1200" dirty="0"/>
            <a:t> </a:t>
          </a:r>
          <a:r>
            <a:rPr lang="en-US" sz="2000" kern="1200" dirty="0" err="1"/>
            <a:t>tertinggi</a:t>
          </a:r>
          <a:r>
            <a:rPr lang="en-US" sz="2000" kern="1200" dirty="0"/>
            <a:t> </a:t>
          </a:r>
          <a:r>
            <a:rPr lang="en-US" sz="2000" kern="1200" dirty="0" err="1"/>
            <a:t>kurang</a:t>
          </a:r>
          <a:r>
            <a:rPr lang="en-US" sz="2000" kern="1200" dirty="0"/>
            <a:t> 70% </a:t>
          </a:r>
          <a:r>
            <a:rPr lang="en-US" sz="2000" kern="1200" dirty="0" err="1"/>
            <a:t>harga</a:t>
          </a:r>
          <a:r>
            <a:rPr lang="en-US" sz="2000" kern="1200" dirty="0"/>
            <a:t> </a:t>
          </a:r>
          <a:r>
            <a:rPr lang="en-US" sz="2000" kern="1200" dirty="0" err="1"/>
            <a:t>simpanan</a:t>
          </a:r>
          <a:r>
            <a:rPr lang="en-US" sz="2000" kern="1200" dirty="0"/>
            <a:t>, </a:t>
          </a:r>
          <a:r>
            <a:rPr lang="en-US" sz="2000" kern="1200" dirty="0" err="1"/>
            <a:t>Jawatankuasa</a:t>
          </a:r>
          <a:r>
            <a:rPr lang="en-US" sz="2000" kern="1200" dirty="0"/>
            <a:t> </a:t>
          </a:r>
          <a:r>
            <a:rPr lang="en-US" sz="2000" kern="1200" dirty="0" err="1"/>
            <a:t>Sebut</a:t>
          </a:r>
          <a:r>
            <a:rPr lang="en-US" sz="2000" kern="1200" dirty="0"/>
            <a:t> </a:t>
          </a:r>
          <a:r>
            <a:rPr lang="en-US" sz="2000" kern="1200" dirty="0" err="1"/>
            <a:t>Harga</a:t>
          </a:r>
          <a:r>
            <a:rPr lang="en-US" sz="2000" kern="1200" dirty="0"/>
            <a:t> </a:t>
          </a:r>
          <a:r>
            <a:rPr lang="en-US" sz="2000" kern="1200" dirty="0" err="1"/>
            <a:t>boleh</a:t>
          </a:r>
          <a:r>
            <a:rPr lang="en-US" sz="2000" kern="1200" dirty="0"/>
            <a:t> </a:t>
          </a:r>
          <a:r>
            <a:rPr lang="en-US" sz="2000" kern="1200" dirty="0" err="1"/>
            <a:t>menimbangkan</a:t>
          </a:r>
          <a:r>
            <a:rPr lang="en-US" sz="2000" kern="1200" dirty="0"/>
            <a:t> </a:t>
          </a:r>
          <a:r>
            <a:rPr lang="en-US" sz="2000" kern="1200" dirty="0" err="1"/>
            <a:t>untuk</a:t>
          </a:r>
          <a:r>
            <a:rPr lang="en-US" sz="2000" kern="1200" dirty="0"/>
            <a:t> </a:t>
          </a:r>
          <a:r>
            <a:rPr lang="en-US" sz="2000" kern="1200" dirty="0" err="1"/>
            <a:t>menerima</a:t>
          </a:r>
          <a:r>
            <a:rPr lang="en-US" sz="2000" kern="1200" dirty="0"/>
            <a:t> </a:t>
          </a:r>
          <a:r>
            <a:rPr lang="en-US" sz="2000" kern="1200" dirty="0" err="1"/>
            <a:t>tawaran</a:t>
          </a:r>
          <a:r>
            <a:rPr lang="en-US" sz="2000" kern="1200" dirty="0"/>
            <a:t> </a:t>
          </a:r>
          <a:r>
            <a:rPr lang="en-US" sz="2000" kern="1200" dirty="0" err="1"/>
            <a:t>tersebut</a:t>
          </a:r>
          <a:r>
            <a:rPr lang="en-US" sz="2000" kern="1200" dirty="0"/>
            <a:t> </a:t>
          </a:r>
          <a:r>
            <a:rPr lang="en-US" sz="2000" kern="1200" dirty="0" err="1"/>
            <a:t>berdasarkan</a:t>
          </a:r>
          <a:r>
            <a:rPr lang="en-US" sz="2000" kern="1200" dirty="0"/>
            <a:t> </a:t>
          </a:r>
          <a:r>
            <a:rPr lang="en-US" sz="2000" kern="1200" dirty="0" err="1"/>
            <a:t>justifikasi</a:t>
          </a:r>
          <a:r>
            <a:rPr lang="en-US" sz="2000" kern="1200" dirty="0"/>
            <a:t> yang </a:t>
          </a:r>
          <a:r>
            <a:rPr lang="en-US" sz="2000" kern="1200" dirty="0" err="1"/>
            <a:t>kukuh</a:t>
          </a:r>
          <a:r>
            <a:rPr lang="en-US" sz="2000" kern="1200" dirty="0"/>
            <a:t> </a:t>
          </a:r>
          <a:r>
            <a:rPr lang="en-US" sz="2000" kern="1200" dirty="0" err="1"/>
            <a:t>atau</a:t>
          </a:r>
          <a:r>
            <a:rPr lang="en-US" sz="2000" kern="1200" dirty="0"/>
            <a:t> </a:t>
          </a:r>
          <a:r>
            <a:rPr lang="en-US" sz="2000" kern="1200" dirty="0" err="1"/>
            <a:t>mempelawa</a:t>
          </a:r>
          <a:r>
            <a:rPr lang="en-US" sz="2000" kern="1200" dirty="0"/>
            <a:t> </a:t>
          </a:r>
          <a:r>
            <a:rPr lang="en-US" sz="2000" kern="1200" dirty="0" err="1"/>
            <a:t>semula</a:t>
          </a:r>
          <a:r>
            <a:rPr lang="en-US" sz="2000" kern="1200" dirty="0"/>
            <a:t> </a:t>
          </a:r>
          <a:r>
            <a:rPr lang="en-US" sz="2000" kern="1200" dirty="0" err="1"/>
            <a:t>sebut</a:t>
          </a:r>
          <a:r>
            <a:rPr lang="en-US" sz="2000" kern="1200" dirty="0"/>
            <a:t> </a:t>
          </a:r>
          <a:r>
            <a:rPr lang="en-US" sz="2000" kern="1200" dirty="0" err="1"/>
            <a:t>harga</a:t>
          </a:r>
          <a:r>
            <a:rPr lang="en-US" sz="2000" kern="1200" dirty="0"/>
            <a:t>.</a:t>
          </a:r>
        </a:p>
      </dsp:txBody>
      <dsp:txXfrm>
        <a:off x="98455" y="2136797"/>
        <a:ext cx="5975306" cy="1819803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80B33D-6E12-4B88-8560-422F814FADBC}">
      <dsp:nvSpPr>
        <dsp:cNvPr id="0" name=""/>
        <dsp:cNvSpPr/>
      </dsp:nvSpPr>
      <dsp:spPr>
        <a:xfrm>
          <a:off x="533416" y="0"/>
          <a:ext cx="4527947" cy="4527947"/>
        </a:xfrm>
        <a:prstGeom prst="triangle">
          <a:avLst/>
        </a:prstGeom>
        <a:solidFill>
          <a:schemeClr val="tx1">
            <a:lumMod val="50000"/>
            <a:lumOff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6A6187-E2AC-4535-B5C3-4F2393341C4E}">
      <dsp:nvSpPr>
        <dsp:cNvPr id="0" name=""/>
        <dsp:cNvSpPr/>
      </dsp:nvSpPr>
      <dsp:spPr>
        <a:xfrm>
          <a:off x="20014" y="278210"/>
          <a:ext cx="5966532" cy="108417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/>
            <a:t>Setelah</a:t>
          </a:r>
          <a:r>
            <a:rPr lang="en-US" sz="1600" kern="1200" dirty="0"/>
            <a:t> </a:t>
          </a:r>
          <a:r>
            <a:rPr lang="en-US" sz="1600" kern="1200" dirty="0" err="1"/>
            <a:t>menerima</a:t>
          </a:r>
          <a:r>
            <a:rPr lang="en-US" sz="1600" kern="1200" dirty="0"/>
            <a:t> </a:t>
          </a:r>
          <a:r>
            <a:rPr lang="en-US" sz="1600" kern="1200" dirty="0" err="1"/>
            <a:t>keputusan</a:t>
          </a:r>
          <a:r>
            <a:rPr lang="en-US" sz="1600" kern="1200" dirty="0"/>
            <a:t> </a:t>
          </a:r>
          <a:r>
            <a:rPr lang="en-US" sz="1600" kern="1200" dirty="0" err="1"/>
            <a:t>Jawatankuasa</a:t>
          </a:r>
          <a:r>
            <a:rPr lang="en-US" sz="1600" kern="1200" dirty="0"/>
            <a:t> </a:t>
          </a:r>
          <a:r>
            <a:rPr lang="en-US" sz="1600" kern="1200" dirty="0" err="1"/>
            <a:t>Sebut</a:t>
          </a:r>
          <a:r>
            <a:rPr lang="en-US" sz="1600" kern="1200" dirty="0"/>
            <a:t> </a:t>
          </a:r>
          <a:r>
            <a:rPr lang="en-US" sz="1600" kern="1200" dirty="0" err="1"/>
            <a:t>Harga</a:t>
          </a:r>
          <a:r>
            <a:rPr lang="en-US" sz="1600" kern="1200" dirty="0"/>
            <a:t>, </a:t>
          </a:r>
          <a:r>
            <a:rPr lang="en-US" sz="1600" kern="1200" dirty="0" err="1"/>
            <a:t>penyebut</a:t>
          </a:r>
          <a:r>
            <a:rPr lang="en-US" sz="1600" kern="1200" dirty="0"/>
            <a:t> </a:t>
          </a:r>
          <a:r>
            <a:rPr lang="en-US" sz="1600" kern="1200" dirty="0" err="1"/>
            <a:t>harga</a:t>
          </a:r>
          <a:r>
            <a:rPr lang="en-US" sz="1600" kern="1200" dirty="0"/>
            <a:t> yang </a:t>
          </a:r>
          <a:r>
            <a:rPr lang="en-US" sz="1600" kern="1200" dirty="0" err="1"/>
            <a:t>berjaya</a:t>
          </a:r>
          <a:r>
            <a:rPr lang="en-US" sz="1600" kern="1200" dirty="0"/>
            <a:t> </a:t>
          </a:r>
          <a:r>
            <a:rPr lang="en-US" sz="1600" kern="1200" dirty="0" err="1"/>
            <a:t>hendaklah</a:t>
          </a:r>
          <a:r>
            <a:rPr lang="en-US" sz="1600" kern="1200" dirty="0"/>
            <a:t> </a:t>
          </a:r>
          <a:r>
            <a:rPr lang="en-US" sz="1600" kern="1200" dirty="0" err="1"/>
            <a:t>diberitahu</a:t>
          </a:r>
          <a:r>
            <a:rPr lang="en-US" sz="1600" kern="1200" dirty="0"/>
            <a:t> </a:t>
          </a:r>
          <a:r>
            <a:rPr lang="en-US" sz="1600" kern="1200" dirty="0" err="1"/>
            <a:t>secara</a:t>
          </a:r>
          <a:r>
            <a:rPr lang="en-US" sz="1600" kern="1200" dirty="0"/>
            <a:t> </a:t>
          </a:r>
          <a:r>
            <a:rPr lang="en-US" sz="1600" kern="1200" dirty="0" err="1"/>
            <a:t>bertulis</a:t>
          </a:r>
          <a:r>
            <a:rPr lang="en-US" sz="1600" kern="1200" dirty="0"/>
            <a:t> </a:t>
          </a:r>
          <a:r>
            <a:rPr lang="en-US" sz="1600" kern="1200" dirty="0" err="1"/>
            <a:t>dengan</a:t>
          </a:r>
          <a:r>
            <a:rPr lang="en-US" sz="1600" kern="1200" dirty="0"/>
            <a:t> </a:t>
          </a:r>
          <a:r>
            <a:rPr lang="en-US" sz="1600" kern="1200" dirty="0" err="1"/>
            <a:t>serta</a:t>
          </a:r>
          <a:r>
            <a:rPr lang="en-US" sz="1600" kern="1200" dirty="0"/>
            <a:t> </a:t>
          </a:r>
          <a:r>
            <a:rPr lang="en-US" sz="1600" kern="1200" dirty="0" err="1"/>
            <a:t>merta</a:t>
          </a:r>
          <a:r>
            <a:rPr lang="en-US" sz="1600" kern="1200" dirty="0"/>
            <a:t>.</a:t>
          </a:r>
        </a:p>
      </dsp:txBody>
      <dsp:txXfrm>
        <a:off x="72939" y="331135"/>
        <a:ext cx="5860682" cy="978324"/>
      </dsp:txXfrm>
    </dsp:sp>
    <dsp:sp modelId="{22EB2087-BDFF-4729-A43C-D3008CA14413}">
      <dsp:nvSpPr>
        <dsp:cNvPr id="0" name=""/>
        <dsp:cNvSpPr/>
      </dsp:nvSpPr>
      <dsp:spPr>
        <a:xfrm>
          <a:off x="57142" y="1547564"/>
          <a:ext cx="5943605" cy="135144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50000"/>
              <a:hueOff val="-26567"/>
              <a:satOff val="-4851"/>
              <a:lumOff val="280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/>
            <a:t>Sekiranya</a:t>
          </a:r>
          <a:r>
            <a:rPr lang="en-US" sz="1600" kern="1200" dirty="0"/>
            <a:t> </a:t>
          </a:r>
          <a:r>
            <a:rPr lang="en-US" sz="1600" kern="1200" dirty="0" err="1"/>
            <a:t>penyebut</a:t>
          </a:r>
          <a:r>
            <a:rPr lang="en-US" sz="1600" kern="1200" dirty="0"/>
            <a:t> </a:t>
          </a:r>
          <a:r>
            <a:rPr lang="en-US" sz="1600" kern="1200" dirty="0" err="1"/>
            <a:t>harga</a:t>
          </a:r>
          <a:r>
            <a:rPr lang="en-US" sz="1600" kern="1200" dirty="0"/>
            <a:t> yang </a:t>
          </a:r>
          <a:r>
            <a:rPr lang="en-US" sz="1600" kern="1200" dirty="0" err="1"/>
            <a:t>terpilih</a:t>
          </a:r>
          <a:r>
            <a:rPr lang="en-US" sz="1600" kern="1200" dirty="0"/>
            <a:t> </a:t>
          </a:r>
          <a:r>
            <a:rPr lang="en-US" sz="1600" kern="1200" dirty="0" err="1"/>
            <a:t>menolak</a:t>
          </a:r>
          <a:r>
            <a:rPr lang="en-US" sz="1600" kern="1200" dirty="0"/>
            <a:t> </a:t>
          </a:r>
          <a:r>
            <a:rPr lang="en-US" sz="1600" kern="1200" dirty="0" err="1"/>
            <a:t>tawaran</a:t>
          </a:r>
          <a:r>
            <a:rPr lang="en-US" sz="1600" kern="1200" dirty="0"/>
            <a:t>, deposit </a:t>
          </a:r>
          <a:r>
            <a:rPr lang="en-US" sz="1600" kern="1200" dirty="0" err="1"/>
            <a:t>sebut</a:t>
          </a:r>
          <a:r>
            <a:rPr lang="en-US" sz="1600" kern="1200" dirty="0"/>
            <a:t> </a:t>
          </a:r>
          <a:r>
            <a:rPr lang="en-US" sz="1600" kern="1200" dirty="0" err="1"/>
            <a:t>harga</a:t>
          </a:r>
          <a:r>
            <a:rPr lang="en-US" sz="1600" kern="1200" dirty="0"/>
            <a:t> </a:t>
          </a:r>
          <a:r>
            <a:rPr lang="en-US" sz="1600" kern="1200" dirty="0" err="1"/>
            <a:t>tidak</a:t>
          </a:r>
          <a:r>
            <a:rPr lang="en-US" sz="1600" kern="1200" dirty="0"/>
            <a:t> </a:t>
          </a:r>
          <a:r>
            <a:rPr lang="en-US" sz="1600" kern="1200" dirty="0" err="1"/>
            <a:t>akan</a:t>
          </a:r>
          <a:r>
            <a:rPr lang="en-US" sz="1600" kern="1200" dirty="0"/>
            <a:t> </a:t>
          </a:r>
          <a:r>
            <a:rPr lang="en-US" sz="1600" kern="1200" dirty="0" err="1"/>
            <a:t>dikembalikan</a:t>
          </a:r>
          <a:r>
            <a:rPr lang="en-US" sz="1600" kern="1200" dirty="0"/>
            <a:t>. </a:t>
          </a:r>
        </a:p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/>
            <a:t>Jawatankuasa</a:t>
          </a:r>
          <a:r>
            <a:rPr lang="en-US" sz="1600" kern="1200" dirty="0"/>
            <a:t> </a:t>
          </a:r>
          <a:r>
            <a:rPr lang="en-US" sz="1600" kern="1200" dirty="0" err="1"/>
            <a:t>Sebut</a:t>
          </a:r>
          <a:r>
            <a:rPr lang="en-US" sz="1600" kern="1200" dirty="0"/>
            <a:t> </a:t>
          </a:r>
          <a:r>
            <a:rPr lang="en-US" sz="1600" kern="1200" dirty="0" err="1"/>
            <a:t>Harga</a:t>
          </a:r>
          <a:r>
            <a:rPr lang="en-US" sz="1600" kern="1200" dirty="0"/>
            <a:t> </a:t>
          </a:r>
          <a:r>
            <a:rPr lang="en-US" sz="1600" kern="1200" dirty="0" err="1"/>
            <a:t>hendaklah</a:t>
          </a:r>
          <a:r>
            <a:rPr lang="en-US" sz="1600" kern="1200" dirty="0"/>
            <a:t> </a:t>
          </a:r>
          <a:r>
            <a:rPr lang="en-US" sz="1600" kern="1200" dirty="0" err="1"/>
            <a:t>menimbang</a:t>
          </a:r>
          <a:r>
            <a:rPr lang="en-US" sz="1600" kern="1200" dirty="0"/>
            <a:t> </a:t>
          </a:r>
          <a:r>
            <a:rPr lang="en-US" sz="1600" kern="1200" dirty="0" err="1"/>
            <a:t>tawaran-tawaran</a:t>
          </a:r>
          <a:r>
            <a:rPr lang="en-US" sz="1600" kern="1200" dirty="0"/>
            <a:t> lain </a:t>
          </a:r>
          <a:r>
            <a:rPr lang="en-US" sz="1600" kern="1200" dirty="0" err="1"/>
            <a:t>atau</a:t>
          </a:r>
          <a:r>
            <a:rPr lang="en-US" sz="1600" kern="1200" dirty="0"/>
            <a:t> </a:t>
          </a:r>
          <a:r>
            <a:rPr lang="en-US" sz="1600" kern="1200" dirty="0" err="1"/>
            <a:t>memutuskan</a:t>
          </a:r>
          <a:r>
            <a:rPr lang="en-US" sz="1600" kern="1200" dirty="0"/>
            <a:t> </a:t>
          </a:r>
          <a:r>
            <a:rPr lang="en-US" sz="1600" kern="1200" dirty="0" err="1"/>
            <a:t>pelawaan</a:t>
          </a:r>
          <a:r>
            <a:rPr lang="en-US" sz="1600" kern="1200" dirty="0"/>
            <a:t> </a:t>
          </a:r>
          <a:r>
            <a:rPr lang="en-US" sz="1600" kern="1200" dirty="0" err="1"/>
            <a:t>sebut</a:t>
          </a:r>
          <a:r>
            <a:rPr lang="en-US" sz="1600" kern="1200" dirty="0"/>
            <a:t> </a:t>
          </a:r>
          <a:r>
            <a:rPr lang="en-US" sz="1600" kern="1200" dirty="0" err="1"/>
            <a:t>harga</a:t>
          </a:r>
          <a:r>
            <a:rPr lang="en-US" sz="1600" kern="1200" dirty="0"/>
            <a:t> </a:t>
          </a:r>
          <a:r>
            <a:rPr lang="en-US" sz="1600" kern="1200" dirty="0" err="1"/>
            <a:t>semula</a:t>
          </a:r>
          <a:r>
            <a:rPr lang="en-US" sz="1600" kern="1200" dirty="0"/>
            <a:t>.</a:t>
          </a:r>
        </a:p>
      </dsp:txBody>
      <dsp:txXfrm>
        <a:off x="123114" y="1613536"/>
        <a:ext cx="5811661" cy="1219501"/>
      </dsp:txXfrm>
    </dsp:sp>
    <dsp:sp modelId="{791EC44D-30FA-4C31-B667-9A93E2768088}">
      <dsp:nvSpPr>
        <dsp:cNvPr id="0" name=""/>
        <dsp:cNvSpPr/>
      </dsp:nvSpPr>
      <dsp:spPr>
        <a:xfrm>
          <a:off x="0" y="3082817"/>
          <a:ext cx="6047557" cy="81391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50000"/>
              <a:hueOff val="-26567"/>
              <a:satOff val="-4851"/>
              <a:lumOff val="280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/>
            <a:t>Keputusan</a:t>
          </a:r>
          <a:r>
            <a:rPr lang="en-US" sz="1600" kern="1200" dirty="0"/>
            <a:t> </a:t>
          </a:r>
          <a:r>
            <a:rPr lang="en-US" sz="1600" kern="1200" dirty="0" err="1"/>
            <a:t>muktamad</a:t>
          </a:r>
          <a:r>
            <a:rPr lang="en-US" sz="1600" kern="1200" dirty="0"/>
            <a:t> </a:t>
          </a:r>
          <a:r>
            <a:rPr lang="en-US" sz="1600" kern="1200" dirty="0" err="1"/>
            <a:t>Jawatankuasa</a:t>
          </a:r>
          <a:r>
            <a:rPr lang="en-US" sz="1600" kern="1200" dirty="0"/>
            <a:t> </a:t>
          </a:r>
          <a:r>
            <a:rPr lang="en-US" sz="1600" kern="1200" dirty="0" err="1"/>
            <a:t>Sebut</a:t>
          </a:r>
          <a:r>
            <a:rPr lang="en-US" sz="1600" kern="1200" dirty="0"/>
            <a:t> </a:t>
          </a:r>
          <a:r>
            <a:rPr lang="en-US" sz="1600" kern="1200" dirty="0" err="1"/>
            <a:t>Harga</a:t>
          </a:r>
          <a:r>
            <a:rPr lang="en-US" sz="1600" kern="1200" dirty="0"/>
            <a:t> </a:t>
          </a:r>
          <a:r>
            <a:rPr lang="en-US" sz="1600" kern="1200" dirty="0" err="1"/>
            <a:t>hendaklah</a:t>
          </a:r>
          <a:r>
            <a:rPr lang="en-US" sz="1600" kern="1200" dirty="0"/>
            <a:t> di </a:t>
          </a:r>
          <a:r>
            <a:rPr lang="en-US" sz="1600" kern="1200" dirty="0" err="1"/>
            <a:t>papan</a:t>
          </a:r>
          <a:r>
            <a:rPr lang="en-US" sz="1600" kern="1200" dirty="0"/>
            <a:t> </a:t>
          </a:r>
          <a:r>
            <a:rPr lang="en-US" sz="1600" kern="1200" dirty="0" err="1"/>
            <a:t>kenyataan</a:t>
          </a:r>
          <a:r>
            <a:rPr lang="en-US" sz="1600" kern="1200" dirty="0"/>
            <a:t> </a:t>
          </a:r>
          <a:r>
            <a:rPr lang="en-US" sz="1600" kern="1200" dirty="0" err="1"/>
            <a:t>Jabatan</a:t>
          </a:r>
          <a:r>
            <a:rPr lang="en-US" sz="1600" kern="1200" dirty="0"/>
            <a:t> </a:t>
          </a:r>
          <a:r>
            <a:rPr lang="en-US" sz="1600" kern="1200" dirty="0" err="1"/>
            <a:t>dengan</a:t>
          </a:r>
          <a:r>
            <a:rPr lang="en-US" sz="1600" kern="1200" dirty="0"/>
            <a:t> </a:t>
          </a:r>
          <a:r>
            <a:rPr lang="en-US" sz="1600" kern="1200" dirty="0" err="1"/>
            <a:t>menggunakan</a:t>
          </a:r>
          <a:r>
            <a:rPr lang="en-US" sz="1600" kern="1200" dirty="0"/>
            <a:t> </a:t>
          </a:r>
          <a:r>
            <a:rPr lang="en-US" sz="1600" b="1" kern="1200" dirty="0" smtClean="0"/>
            <a:t>KEW.PA-29.</a:t>
          </a:r>
          <a:endParaRPr lang="en-US" sz="1600" b="1" kern="1200" dirty="0"/>
        </a:p>
      </dsp:txBody>
      <dsp:txXfrm>
        <a:off x="39732" y="3122549"/>
        <a:ext cx="5968093" cy="734450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8E6880-8EB3-4FFA-9DA5-DFE36A93857C}">
      <dsp:nvSpPr>
        <dsp:cNvPr id="0" name=""/>
        <dsp:cNvSpPr/>
      </dsp:nvSpPr>
      <dsp:spPr>
        <a:xfrm rot="5400000">
          <a:off x="-209995" y="210807"/>
          <a:ext cx="1399969" cy="979978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 dirty="0"/>
        </a:p>
      </dsp:txBody>
      <dsp:txXfrm rot="-5400000">
        <a:off x="1" y="490800"/>
        <a:ext cx="979978" cy="419991"/>
      </dsp:txXfrm>
    </dsp:sp>
    <dsp:sp modelId="{6F2B6664-1871-4AD8-A568-6CA998838288}">
      <dsp:nvSpPr>
        <dsp:cNvPr id="0" name=""/>
        <dsp:cNvSpPr/>
      </dsp:nvSpPr>
      <dsp:spPr>
        <a:xfrm rot="5400000">
          <a:off x="1781646" y="-800855"/>
          <a:ext cx="909980" cy="251331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err="1"/>
            <a:t>Mempunyai</a:t>
          </a:r>
          <a:r>
            <a:rPr lang="en-US" sz="1900" kern="1200" dirty="0"/>
            <a:t> </a:t>
          </a:r>
          <a:r>
            <a:rPr lang="en-US" sz="1900" kern="1200" dirty="0" err="1"/>
            <a:t>nilai</a:t>
          </a:r>
          <a:r>
            <a:rPr lang="en-US" sz="1900" kern="1200" dirty="0"/>
            <a:t> </a:t>
          </a:r>
          <a:r>
            <a:rPr lang="en-US" sz="1900" kern="1200" dirty="0" err="1"/>
            <a:t>pasaran</a:t>
          </a:r>
          <a:r>
            <a:rPr lang="en-US" sz="1900" kern="1200" dirty="0"/>
            <a:t>.</a:t>
          </a:r>
        </a:p>
      </dsp:txBody>
      <dsp:txXfrm rot="-5400000">
        <a:off x="979979" y="45234"/>
        <a:ext cx="2468893" cy="821136"/>
      </dsp:txXfrm>
    </dsp:sp>
    <dsp:sp modelId="{97340EB8-B6EC-4A5A-875C-C8A3123376D4}">
      <dsp:nvSpPr>
        <dsp:cNvPr id="0" name=""/>
        <dsp:cNvSpPr/>
      </dsp:nvSpPr>
      <dsp:spPr>
        <a:xfrm rot="5400000">
          <a:off x="-209995" y="1413820"/>
          <a:ext cx="1399969" cy="979978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 dirty="0"/>
        </a:p>
      </dsp:txBody>
      <dsp:txXfrm rot="-5400000">
        <a:off x="1" y="1693813"/>
        <a:ext cx="979978" cy="419991"/>
      </dsp:txXfrm>
    </dsp:sp>
    <dsp:sp modelId="{4B08336F-5222-4280-8619-AAD12E19D5EF}">
      <dsp:nvSpPr>
        <dsp:cNvPr id="0" name=""/>
        <dsp:cNvSpPr/>
      </dsp:nvSpPr>
      <dsp:spPr>
        <a:xfrm rot="5400000">
          <a:off x="1781646" y="402157"/>
          <a:ext cx="909980" cy="251331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err="1"/>
            <a:t>Kuantiti</a:t>
          </a:r>
          <a:r>
            <a:rPr lang="en-US" sz="1900" kern="1200" dirty="0"/>
            <a:t> yang </a:t>
          </a:r>
          <a:r>
            <a:rPr lang="en-US" sz="1900" kern="1200" dirty="0" err="1"/>
            <a:t>banyak</a:t>
          </a:r>
          <a:endParaRPr lang="en-US" sz="1900" kern="1200" dirty="0"/>
        </a:p>
      </dsp:txBody>
      <dsp:txXfrm rot="-5400000">
        <a:off x="979979" y="1248246"/>
        <a:ext cx="2468893" cy="821136"/>
      </dsp:txXfrm>
    </dsp:sp>
    <dsp:sp modelId="{341BD7FE-01E9-40CD-9D17-CA64508D4AF7}">
      <dsp:nvSpPr>
        <dsp:cNvPr id="0" name=""/>
        <dsp:cNvSpPr/>
      </dsp:nvSpPr>
      <dsp:spPr>
        <a:xfrm rot="5400000">
          <a:off x="-209995" y="2616832"/>
          <a:ext cx="1399969" cy="979978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 dirty="0"/>
        </a:p>
      </dsp:txBody>
      <dsp:txXfrm rot="-5400000">
        <a:off x="1" y="2896825"/>
        <a:ext cx="979978" cy="419991"/>
      </dsp:txXfrm>
    </dsp:sp>
    <dsp:sp modelId="{3C749021-FD5B-4C0C-981B-07CB064DA0BE}">
      <dsp:nvSpPr>
        <dsp:cNvPr id="0" name=""/>
        <dsp:cNvSpPr/>
      </dsp:nvSpPr>
      <dsp:spPr>
        <a:xfrm rot="5400000">
          <a:off x="1781646" y="1605169"/>
          <a:ext cx="909980" cy="251331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err="1"/>
            <a:t>Terdapat</a:t>
          </a:r>
          <a:r>
            <a:rPr lang="en-US" sz="1900" kern="1200" dirty="0"/>
            <a:t> </a:t>
          </a:r>
          <a:r>
            <a:rPr lang="en-US" sz="1900" kern="1200" dirty="0" err="1"/>
            <a:t>permintaan</a:t>
          </a:r>
          <a:r>
            <a:rPr lang="en-US" sz="1900" kern="1200" dirty="0"/>
            <a:t> yang </a:t>
          </a:r>
          <a:r>
            <a:rPr lang="en-US" sz="1900" kern="1200" dirty="0" err="1"/>
            <a:t>tinggi</a:t>
          </a:r>
          <a:r>
            <a:rPr lang="en-US" sz="1900" kern="1200" dirty="0"/>
            <a:t> </a:t>
          </a:r>
          <a:r>
            <a:rPr lang="en-US" sz="1900" kern="1200" dirty="0" err="1"/>
            <a:t>untuk</a:t>
          </a:r>
          <a:r>
            <a:rPr lang="en-US" sz="1900" kern="1200" dirty="0"/>
            <a:t> </a:t>
          </a:r>
          <a:r>
            <a:rPr lang="en-US" sz="1900" kern="1200" dirty="0" err="1"/>
            <a:t>membelinya</a:t>
          </a:r>
          <a:r>
            <a:rPr lang="en-US" sz="1900" kern="1200" dirty="0"/>
            <a:t>.</a:t>
          </a:r>
        </a:p>
      </dsp:txBody>
      <dsp:txXfrm rot="-5400000">
        <a:off x="979979" y="2451258"/>
        <a:ext cx="2468893" cy="821136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3E491B-9BD4-43B4-B25C-1C8993914450}">
      <dsp:nvSpPr>
        <dsp:cNvPr id="0" name=""/>
        <dsp:cNvSpPr/>
      </dsp:nvSpPr>
      <dsp:spPr>
        <a:xfrm>
          <a:off x="112453" y="0"/>
          <a:ext cx="3864769" cy="3864769"/>
        </a:xfrm>
        <a:prstGeom prst="triangle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251159-4F6A-4092-BD6B-E42AA6C3CD16}">
      <dsp:nvSpPr>
        <dsp:cNvPr id="0" name=""/>
        <dsp:cNvSpPr/>
      </dsp:nvSpPr>
      <dsp:spPr>
        <a:xfrm>
          <a:off x="64134" y="342901"/>
          <a:ext cx="3775610" cy="137380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err="1"/>
            <a:t>Kenyataan</a:t>
          </a:r>
          <a:r>
            <a:rPr lang="en-US" sz="2500" kern="1200" dirty="0"/>
            <a:t> </a:t>
          </a:r>
          <a:r>
            <a:rPr lang="en-US" sz="2500" kern="1200" dirty="0" err="1"/>
            <a:t>Jualan</a:t>
          </a:r>
          <a:r>
            <a:rPr lang="en-US" sz="2500" kern="1200" dirty="0"/>
            <a:t> </a:t>
          </a:r>
          <a:r>
            <a:rPr lang="en-US" sz="2500" kern="1200" dirty="0" err="1"/>
            <a:t>Lelongan</a:t>
          </a:r>
          <a:r>
            <a:rPr lang="en-US" sz="2500" kern="1200" dirty="0"/>
            <a:t> </a:t>
          </a:r>
          <a:r>
            <a:rPr lang="en-US" sz="2500" kern="1200" dirty="0" err="1"/>
            <a:t>Aset</a:t>
          </a:r>
          <a:r>
            <a:rPr lang="en-US" sz="2500" kern="1200" dirty="0"/>
            <a:t> </a:t>
          </a:r>
          <a:r>
            <a:rPr lang="en-US" sz="2500" kern="1200" dirty="0" err="1"/>
            <a:t>Alih</a:t>
          </a:r>
          <a:r>
            <a:rPr lang="en-US" sz="2500" kern="1200" dirty="0"/>
            <a:t> </a:t>
          </a:r>
          <a:r>
            <a:rPr lang="en-US" sz="2500" b="1" kern="1200" dirty="0" smtClean="0">
              <a:solidFill>
                <a:schemeClr val="tx2"/>
              </a:solidFill>
            </a:rPr>
            <a:t>KEW.PA-30</a:t>
          </a:r>
          <a:endParaRPr lang="en-US" sz="2500" b="1" kern="1200" dirty="0">
            <a:solidFill>
              <a:schemeClr val="tx2"/>
            </a:solidFill>
          </a:endParaRPr>
        </a:p>
      </dsp:txBody>
      <dsp:txXfrm>
        <a:off x="131198" y="409965"/>
        <a:ext cx="3641482" cy="1239676"/>
      </dsp:txXfrm>
    </dsp:sp>
    <dsp:sp modelId="{C849899F-49AD-4F15-96B2-40F02261221C}">
      <dsp:nvSpPr>
        <dsp:cNvPr id="0" name=""/>
        <dsp:cNvSpPr/>
      </dsp:nvSpPr>
      <dsp:spPr>
        <a:xfrm>
          <a:off x="18929" y="2000250"/>
          <a:ext cx="3803218" cy="137380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err="1"/>
            <a:t>Senarai</a:t>
          </a:r>
          <a:r>
            <a:rPr lang="en-US" sz="2500" kern="1200" dirty="0"/>
            <a:t> </a:t>
          </a:r>
          <a:r>
            <a:rPr lang="en-US" sz="2500" kern="1200" dirty="0" err="1"/>
            <a:t>Aset</a:t>
          </a:r>
          <a:r>
            <a:rPr lang="en-US" sz="2500" kern="1200" dirty="0"/>
            <a:t> </a:t>
          </a:r>
          <a:r>
            <a:rPr lang="en-US" sz="2500" kern="1200" dirty="0" err="1"/>
            <a:t>Alih</a:t>
          </a:r>
          <a:r>
            <a:rPr lang="en-US" sz="2500" kern="1200" dirty="0"/>
            <a:t> Yang </a:t>
          </a:r>
          <a:r>
            <a:rPr lang="en-US" sz="2500" kern="1200" dirty="0" err="1"/>
            <a:t>Dilelong</a:t>
          </a:r>
          <a:r>
            <a:rPr lang="en-US" sz="2500" kern="1200" dirty="0"/>
            <a:t> </a:t>
          </a:r>
          <a:r>
            <a:rPr lang="en-US" sz="2500" b="1" kern="1200" dirty="0" smtClean="0">
              <a:solidFill>
                <a:schemeClr val="tx2"/>
              </a:solidFill>
            </a:rPr>
            <a:t>KEW.PA-31</a:t>
          </a:r>
          <a:endParaRPr lang="en-US" sz="2500" b="1" kern="1200" dirty="0">
            <a:solidFill>
              <a:schemeClr val="tx2"/>
            </a:solidFill>
          </a:endParaRPr>
        </a:p>
      </dsp:txBody>
      <dsp:txXfrm>
        <a:off x="85993" y="2067314"/>
        <a:ext cx="3669090" cy="1239676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80B33D-6E12-4B88-8560-422F814FADBC}">
      <dsp:nvSpPr>
        <dsp:cNvPr id="0" name=""/>
        <dsp:cNvSpPr/>
      </dsp:nvSpPr>
      <dsp:spPr>
        <a:xfrm>
          <a:off x="571495" y="0"/>
          <a:ext cx="4527947" cy="4527947"/>
        </a:xfrm>
        <a:prstGeom prst="triangle">
          <a:avLst/>
        </a:prstGeom>
        <a:solidFill>
          <a:schemeClr val="tx1">
            <a:lumMod val="50000"/>
            <a:lumOff val="50000"/>
            <a:alpha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6A6187-E2AC-4535-B5C3-4F2393341C4E}">
      <dsp:nvSpPr>
        <dsp:cNvPr id="0" name=""/>
        <dsp:cNvSpPr/>
      </dsp:nvSpPr>
      <dsp:spPr>
        <a:xfrm>
          <a:off x="17431" y="334634"/>
          <a:ext cx="5966532" cy="73093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/>
            <a:t>Lelongan</a:t>
          </a:r>
          <a:r>
            <a:rPr lang="en-US" sz="1600" kern="1200" dirty="0"/>
            <a:t> </a:t>
          </a:r>
          <a:r>
            <a:rPr lang="en-US" sz="1600" kern="1200" dirty="0" err="1"/>
            <a:t>boleh</a:t>
          </a:r>
          <a:r>
            <a:rPr lang="en-US" sz="1600" kern="1200" dirty="0"/>
            <a:t> </a:t>
          </a:r>
          <a:r>
            <a:rPr lang="en-US" sz="1600" kern="1200" dirty="0" err="1"/>
            <a:t>dilaksanakan</a:t>
          </a:r>
          <a:r>
            <a:rPr lang="en-US" sz="1600" kern="1200" dirty="0"/>
            <a:t> </a:t>
          </a:r>
          <a:r>
            <a:rPr lang="en-US" sz="1600" kern="1200" dirty="0" err="1"/>
            <a:t>sendiri</a:t>
          </a:r>
          <a:r>
            <a:rPr lang="en-US" sz="1600" kern="1200" dirty="0"/>
            <a:t> oleh </a:t>
          </a:r>
          <a:r>
            <a:rPr lang="en-US" sz="1600" kern="1200" dirty="0" err="1"/>
            <a:t>pegawai</a:t>
          </a:r>
          <a:r>
            <a:rPr lang="en-US" sz="1600" kern="1200" dirty="0"/>
            <a:t> Kementerian/</a:t>
          </a:r>
          <a:r>
            <a:rPr lang="en-US" sz="1600" kern="1200" dirty="0" err="1"/>
            <a:t>Jabatan</a:t>
          </a:r>
          <a:r>
            <a:rPr lang="en-US" sz="1600" kern="1200" dirty="0"/>
            <a:t> yang </a:t>
          </a:r>
          <a:r>
            <a:rPr lang="en-US" sz="1600" kern="1200" dirty="0" err="1"/>
            <a:t>mempunyai</a:t>
          </a:r>
          <a:r>
            <a:rPr lang="en-US" sz="1600" kern="1200" dirty="0"/>
            <a:t> </a:t>
          </a:r>
          <a:r>
            <a:rPr lang="en-US" sz="1600" kern="1200" dirty="0" err="1"/>
            <a:t>kepakaran</a:t>
          </a:r>
          <a:r>
            <a:rPr lang="en-US" sz="1600" kern="1200" dirty="0"/>
            <a:t> </a:t>
          </a:r>
          <a:r>
            <a:rPr lang="en-US" sz="1600" kern="1200" dirty="0" err="1"/>
            <a:t>dalam</a:t>
          </a:r>
          <a:r>
            <a:rPr lang="en-US" sz="1600" kern="1200" dirty="0"/>
            <a:t> </a:t>
          </a:r>
          <a:r>
            <a:rPr lang="en-US" sz="1600" kern="1200" dirty="0" err="1"/>
            <a:t>bidang</a:t>
          </a:r>
          <a:r>
            <a:rPr lang="en-US" sz="1600" kern="1200" dirty="0"/>
            <a:t> </a:t>
          </a:r>
          <a:r>
            <a:rPr lang="en-US" sz="1600" kern="1200" dirty="0" err="1" smtClean="0"/>
            <a:t>lelongan</a:t>
          </a:r>
          <a:endParaRPr lang="en-US" sz="1600" kern="1200" dirty="0"/>
        </a:p>
      </dsp:txBody>
      <dsp:txXfrm>
        <a:off x="53112" y="370315"/>
        <a:ext cx="5895170" cy="659574"/>
      </dsp:txXfrm>
    </dsp:sp>
    <dsp:sp modelId="{22EB2087-BDFF-4729-A43C-D3008CA14413}">
      <dsp:nvSpPr>
        <dsp:cNvPr id="0" name=""/>
        <dsp:cNvSpPr/>
      </dsp:nvSpPr>
      <dsp:spPr>
        <a:xfrm>
          <a:off x="0" y="1190417"/>
          <a:ext cx="6057888" cy="162776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/>
            <a:t>Jurulelong</a:t>
          </a:r>
          <a:r>
            <a:rPr lang="en-US" sz="1600" kern="1200" dirty="0"/>
            <a:t> </a:t>
          </a:r>
          <a:r>
            <a:rPr lang="en-US" sz="1600" kern="1200" dirty="0" err="1"/>
            <a:t>daripada</a:t>
          </a:r>
          <a:r>
            <a:rPr lang="en-US" sz="1600" kern="1200" dirty="0"/>
            <a:t> </a:t>
          </a:r>
          <a:r>
            <a:rPr lang="en-US" sz="1600" kern="1200" dirty="0" err="1"/>
            <a:t>pihak</a:t>
          </a:r>
          <a:r>
            <a:rPr lang="en-US" sz="1600" kern="1200" dirty="0"/>
            <a:t> </a:t>
          </a:r>
          <a:r>
            <a:rPr lang="en-US" sz="1600" kern="1200" dirty="0" err="1"/>
            <a:t>swasta</a:t>
          </a:r>
          <a:r>
            <a:rPr lang="en-US" sz="1600" kern="1200" dirty="0"/>
            <a:t> </a:t>
          </a:r>
          <a:r>
            <a:rPr lang="en-US" sz="1600" kern="1200" dirty="0" err="1"/>
            <a:t>boleh</a:t>
          </a:r>
          <a:r>
            <a:rPr lang="en-US" sz="1600" kern="1200" dirty="0"/>
            <a:t> </a:t>
          </a:r>
          <a:r>
            <a:rPr lang="en-US" sz="1600" kern="1200" dirty="0" err="1"/>
            <a:t>dilantik</a:t>
          </a:r>
          <a:r>
            <a:rPr lang="en-US" sz="1600" kern="1200" dirty="0"/>
            <a:t> </a:t>
          </a:r>
          <a:r>
            <a:rPr lang="en-US" sz="1600" kern="1200" dirty="0" err="1"/>
            <a:t>sekiranya</a:t>
          </a:r>
          <a:r>
            <a:rPr lang="en-US" sz="1600" kern="1200" dirty="0"/>
            <a:t> </a:t>
          </a:r>
          <a:r>
            <a:rPr lang="en-US" sz="1600" kern="1200" dirty="0" err="1"/>
            <a:t>tiada</a:t>
          </a:r>
          <a:r>
            <a:rPr lang="en-US" sz="1600" kern="1200" dirty="0"/>
            <a:t> </a:t>
          </a:r>
          <a:r>
            <a:rPr lang="en-US" sz="1600" kern="1200" dirty="0" err="1"/>
            <a:t>kepakaran</a:t>
          </a:r>
          <a:r>
            <a:rPr lang="en-US" sz="1600" kern="1200" dirty="0"/>
            <a:t> di </a:t>
          </a:r>
          <a:r>
            <a:rPr lang="en-US" sz="1600" kern="1200" dirty="0" err="1"/>
            <a:t>Kementerian</a:t>
          </a:r>
          <a:r>
            <a:rPr lang="en-US" sz="1600" kern="1200" dirty="0"/>
            <a:t>/</a:t>
          </a:r>
          <a:r>
            <a:rPr lang="en-US" sz="1600" kern="1200" dirty="0" err="1"/>
            <a:t>Jabatan</a:t>
          </a:r>
          <a:r>
            <a:rPr lang="en-US" sz="1600" kern="1200" dirty="0"/>
            <a:t> </a:t>
          </a:r>
          <a:r>
            <a:rPr lang="en-US" sz="1600" kern="1200" dirty="0" err="1"/>
            <a:t>untuk</a:t>
          </a:r>
          <a:r>
            <a:rPr lang="en-US" sz="1600" kern="1200" dirty="0"/>
            <a:t> </a:t>
          </a:r>
          <a:r>
            <a:rPr lang="en-US" sz="1600" kern="1200" dirty="0" err="1"/>
            <a:t>melaksanakan</a:t>
          </a:r>
          <a:r>
            <a:rPr lang="en-US" sz="1600" kern="1200" dirty="0"/>
            <a:t> </a:t>
          </a:r>
          <a:r>
            <a:rPr lang="en-US" sz="1600" kern="1200" dirty="0" err="1"/>
            <a:t>lelongan</a:t>
          </a:r>
          <a:r>
            <a:rPr lang="en-US" sz="1600" kern="1200" dirty="0"/>
            <a:t> </a:t>
          </a:r>
          <a:r>
            <a:rPr lang="en-US" sz="1600" kern="1200" dirty="0" err="1"/>
            <a:t>tertakluk</a:t>
          </a:r>
          <a:r>
            <a:rPr lang="en-US" sz="1600" kern="1200" dirty="0"/>
            <a:t> </a:t>
          </a:r>
          <a:r>
            <a:rPr lang="en-US" sz="1600" kern="1200" dirty="0" err="1"/>
            <a:t>kepada</a:t>
          </a:r>
          <a:r>
            <a:rPr lang="en-US" sz="1600" kern="1200" dirty="0"/>
            <a:t> </a:t>
          </a:r>
          <a:r>
            <a:rPr lang="en-US" sz="1600" kern="1200" dirty="0" err="1"/>
            <a:t>syarat-syarat</a:t>
          </a:r>
          <a:r>
            <a:rPr lang="en-US" sz="1600" kern="1200" dirty="0"/>
            <a:t> </a:t>
          </a:r>
          <a:r>
            <a:rPr lang="en-US" sz="1600" kern="1200" dirty="0" err="1"/>
            <a:t>berikut</a:t>
          </a:r>
          <a:r>
            <a:rPr lang="en-US" sz="1600" kern="1200" dirty="0"/>
            <a:t>:-</a:t>
          </a:r>
        </a:p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/>
            <a:t>i</a:t>
          </a:r>
          <a:r>
            <a:rPr lang="en-US" sz="1600" kern="1200" dirty="0"/>
            <a:t>. </a:t>
          </a:r>
          <a:r>
            <a:rPr lang="en-US" sz="1600" kern="1200" dirty="0" err="1"/>
            <a:t>Mempunyai</a:t>
          </a:r>
          <a:r>
            <a:rPr lang="en-US" sz="1600" kern="1200" dirty="0"/>
            <a:t> </a:t>
          </a:r>
          <a:r>
            <a:rPr lang="en-US" sz="1600" kern="1200" dirty="0" err="1"/>
            <a:t>lesen</a:t>
          </a:r>
          <a:r>
            <a:rPr lang="en-US" sz="1600" kern="1200" dirty="0"/>
            <a:t> </a:t>
          </a:r>
          <a:r>
            <a:rPr lang="en-US" sz="1600" kern="1200" dirty="0" err="1"/>
            <a:t>lelongan</a:t>
          </a:r>
          <a:r>
            <a:rPr lang="en-US" sz="1600" kern="1200" dirty="0"/>
            <a:t> </a:t>
          </a:r>
          <a:r>
            <a:rPr lang="en-US" sz="1600" kern="1200" dirty="0" err="1"/>
            <a:t>dengan</a:t>
          </a:r>
          <a:r>
            <a:rPr lang="en-US" sz="1600" kern="1200" dirty="0"/>
            <a:t> </a:t>
          </a:r>
          <a:r>
            <a:rPr lang="en-US" sz="1600" kern="1200" dirty="0" err="1"/>
            <a:t>Pihak</a:t>
          </a:r>
          <a:r>
            <a:rPr lang="en-US" sz="1600" kern="1200" dirty="0"/>
            <a:t> </a:t>
          </a:r>
          <a:r>
            <a:rPr lang="en-US" sz="1600" kern="1200" dirty="0" err="1"/>
            <a:t>Berkuasa</a:t>
          </a:r>
          <a:r>
            <a:rPr lang="en-US" sz="1600" kern="1200" dirty="0"/>
            <a:t> </a:t>
          </a:r>
          <a:r>
            <a:rPr lang="en-US" sz="1600" kern="1200" dirty="0" err="1"/>
            <a:t>berkenaan</a:t>
          </a:r>
          <a:r>
            <a:rPr lang="en-US" sz="1600" kern="1200" dirty="0"/>
            <a:t>; </a:t>
          </a:r>
          <a:r>
            <a:rPr lang="en-US" sz="1600" kern="1200" dirty="0" err="1"/>
            <a:t>dan</a:t>
          </a:r>
          <a:endParaRPr lang="en-US" sz="1600" kern="1200" dirty="0"/>
        </a:p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ii. </a:t>
          </a:r>
          <a:r>
            <a:rPr lang="en-US" sz="1600" kern="1200" dirty="0" err="1"/>
            <a:t>Pelantikan</a:t>
          </a:r>
          <a:r>
            <a:rPr lang="en-US" sz="1600" kern="1200" dirty="0"/>
            <a:t> </a:t>
          </a:r>
          <a:r>
            <a:rPr lang="en-US" sz="1600" kern="1200" dirty="0" err="1"/>
            <a:t>perkhidmatan</a:t>
          </a:r>
          <a:r>
            <a:rPr lang="en-US" sz="1600" kern="1200" dirty="0"/>
            <a:t> </a:t>
          </a:r>
          <a:r>
            <a:rPr lang="en-US" sz="1600" kern="1200" dirty="0" err="1"/>
            <a:t>juru</a:t>
          </a:r>
          <a:r>
            <a:rPr lang="en-US" sz="1600" kern="1200" dirty="0"/>
            <a:t> </a:t>
          </a:r>
          <a:r>
            <a:rPr lang="en-US" sz="1600" kern="1200" dirty="0" err="1"/>
            <a:t>lelong</a:t>
          </a:r>
          <a:r>
            <a:rPr lang="en-US" sz="1600" kern="1200" dirty="0"/>
            <a:t> </a:t>
          </a:r>
          <a:r>
            <a:rPr lang="en-US" sz="1600" kern="1200" dirty="0" err="1"/>
            <a:t>tertakluk</a:t>
          </a:r>
          <a:r>
            <a:rPr lang="en-US" sz="1600" kern="1200" dirty="0"/>
            <a:t> </a:t>
          </a:r>
          <a:r>
            <a:rPr lang="en-US" sz="1600" kern="1200" dirty="0" err="1"/>
            <a:t>peraturan</a:t>
          </a:r>
          <a:r>
            <a:rPr lang="en-US" sz="1600" kern="1200" dirty="0"/>
            <a:t> </a:t>
          </a:r>
          <a:r>
            <a:rPr lang="en-US" sz="1600" kern="1200" dirty="0" err="1"/>
            <a:t>perolehan</a:t>
          </a:r>
          <a:r>
            <a:rPr lang="en-US" sz="1600" kern="1200" dirty="0"/>
            <a:t> yang </a:t>
          </a:r>
          <a:r>
            <a:rPr lang="en-US" sz="1600" kern="1200" dirty="0" err="1"/>
            <a:t>berkuat</a:t>
          </a:r>
          <a:r>
            <a:rPr lang="en-US" sz="1600" kern="1200" dirty="0"/>
            <a:t> </a:t>
          </a:r>
          <a:r>
            <a:rPr lang="en-US" sz="1600" kern="1200" dirty="0" err="1"/>
            <a:t>kuasa</a:t>
          </a:r>
          <a:r>
            <a:rPr lang="en-US" sz="1600" kern="1200" dirty="0"/>
            <a:t>.</a:t>
          </a:r>
        </a:p>
      </dsp:txBody>
      <dsp:txXfrm>
        <a:off x="79461" y="1269878"/>
        <a:ext cx="5898966" cy="1468840"/>
      </dsp:txXfrm>
    </dsp:sp>
    <dsp:sp modelId="{791EC44D-30FA-4C31-B667-9A93E2768088}">
      <dsp:nvSpPr>
        <dsp:cNvPr id="0" name=""/>
        <dsp:cNvSpPr/>
      </dsp:nvSpPr>
      <dsp:spPr>
        <a:xfrm>
          <a:off x="0" y="2942101"/>
          <a:ext cx="6047557" cy="101321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/>
            <a:t>Kenyataan</a:t>
          </a:r>
          <a:r>
            <a:rPr lang="en-US" sz="1600" kern="1200" dirty="0"/>
            <a:t> </a:t>
          </a:r>
          <a:r>
            <a:rPr lang="en-US" sz="1600" kern="1200" dirty="0" err="1"/>
            <a:t>lelongan</a:t>
          </a:r>
          <a:r>
            <a:rPr lang="en-US" sz="1600" kern="1200" dirty="0"/>
            <a:t> </a:t>
          </a:r>
          <a:r>
            <a:rPr lang="en-US" sz="1600" kern="1200" dirty="0" err="1"/>
            <a:t>hendaklah</a:t>
          </a:r>
          <a:r>
            <a:rPr lang="en-US" sz="1600" kern="1200" dirty="0"/>
            <a:t> </a:t>
          </a:r>
          <a:r>
            <a:rPr lang="en-US" sz="1600" kern="1200" dirty="0" err="1"/>
            <a:t>mengandungi</a:t>
          </a:r>
          <a:r>
            <a:rPr lang="en-US" sz="1600" kern="1200" dirty="0"/>
            <a:t> </a:t>
          </a:r>
          <a:r>
            <a:rPr lang="en-US" sz="1600" kern="1200" dirty="0" err="1"/>
            <a:t>maklumat</a:t>
          </a:r>
          <a:r>
            <a:rPr lang="en-US" sz="1600" kern="1200" dirty="0"/>
            <a:t> </a:t>
          </a:r>
          <a:r>
            <a:rPr lang="en-US" sz="1600" kern="1200" dirty="0" err="1"/>
            <a:t>terperinci</a:t>
          </a:r>
          <a:r>
            <a:rPr lang="en-US" sz="1600" kern="1200" dirty="0"/>
            <a:t> </a:t>
          </a:r>
          <a:r>
            <a:rPr lang="en-US" sz="1600" kern="1200" dirty="0" err="1"/>
            <a:t>mengenai</a:t>
          </a:r>
          <a:r>
            <a:rPr lang="en-US" sz="1600" kern="1200" dirty="0"/>
            <a:t> </a:t>
          </a:r>
          <a:r>
            <a:rPr lang="en-US" sz="1600" kern="1200" dirty="0" err="1"/>
            <a:t>semua</a:t>
          </a:r>
          <a:r>
            <a:rPr lang="en-US" sz="1600" kern="1200" dirty="0"/>
            <a:t> </a:t>
          </a:r>
          <a:r>
            <a:rPr lang="en-US" sz="1600" kern="1200" dirty="0" err="1"/>
            <a:t>Aset</a:t>
          </a:r>
          <a:r>
            <a:rPr lang="en-US" sz="1600" kern="1200" dirty="0"/>
            <a:t> </a:t>
          </a:r>
          <a:r>
            <a:rPr lang="en-US" sz="1600" kern="1200" dirty="0" err="1"/>
            <a:t>Alih</a:t>
          </a:r>
          <a:r>
            <a:rPr lang="en-US" sz="1600" kern="1200" dirty="0"/>
            <a:t> yang </a:t>
          </a:r>
          <a:r>
            <a:rPr lang="en-US" sz="1600" kern="1200" dirty="0" err="1"/>
            <a:t>akan</a:t>
          </a:r>
          <a:r>
            <a:rPr lang="en-US" sz="1600" kern="1200" dirty="0"/>
            <a:t> </a:t>
          </a:r>
          <a:r>
            <a:rPr lang="en-US" sz="1600" kern="1200" dirty="0" err="1"/>
            <a:t>dilelong</a:t>
          </a:r>
          <a:r>
            <a:rPr lang="en-US" sz="1600" kern="1200" dirty="0"/>
            <a:t>.</a:t>
          </a:r>
        </a:p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/>
            <a:t>Tarikh</a:t>
          </a:r>
          <a:r>
            <a:rPr lang="en-US" sz="1600" kern="1200" dirty="0"/>
            <a:t>, </a:t>
          </a:r>
          <a:r>
            <a:rPr lang="en-US" sz="1600" kern="1200" dirty="0" err="1"/>
            <a:t>waktu</a:t>
          </a:r>
          <a:r>
            <a:rPr lang="en-US" sz="1600" kern="1200" dirty="0"/>
            <a:t> </a:t>
          </a:r>
          <a:r>
            <a:rPr lang="en-US" sz="1600" kern="1200" dirty="0" err="1"/>
            <a:t>dan</a:t>
          </a:r>
          <a:r>
            <a:rPr lang="en-US" sz="1600" kern="1200" dirty="0"/>
            <a:t> </a:t>
          </a:r>
          <a:r>
            <a:rPr lang="en-US" sz="1600" kern="1200" dirty="0" err="1"/>
            <a:t>tempat</a:t>
          </a:r>
          <a:r>
            <a:rPr lang="en-US" sz="1600" kern="1200" dirty="0"/>
            <a:t> </a:t>
          </a:r>
          <a:r>
            <a:rPr lang="en-US" sz="1600" kern="1200" dirty="0" err="1"/>
            <a:t>lelongan</a:t>
          </a:r>
          <a:r>
            <a:rPr lang="en-US" sz="1600" kern="1200" dirty="0"/>
            <a:t> </a:t>
          </a:r>
          <a:r>
            <a:rPr lang="en-US" sz="1600" kern="1200" dirty="0" err="1"/>
            <a:t>hendaklah</a:t>
          </a:r>
          <a:r>
            <a:rPr lang="en-US" sz="1600" kern="1200" dirty="0"/>
            <a:t> </a:t>
          </a:r>
          <a:r>
            <a:rPr lang="en-US" sz="1600" kern="1200" dirty="0" err="1"/>
            <a:t>dinyatakan</a:t>
          </a:r>
          <a:r>
            <a:rPr lang="en-US" sz="1600" kern="1200" dirty="0"/>
            <a:t> </a:t>
          </a:r>
          <a:r>
            <a:rPr lang="en-US" sz="1600" kern="1200" dirty="0" err="1"/>
            <a:t>dengan</a:t>
          </a:r>
          <a:r>
            <a:rPr lang="en-US" sz="1600" kern="1200" dirty="0"/>
            <a:t> </a:t>
          </a:r>
          <a:r>
            <a:rPr lang="en-US" sz="1600" kern="1200" dirty="0" err="1"/>
            <a:t>jelas</a:t>
          </a:r>
          <a:r>
            <a:rPr lang="en-US" sz="1600" kern="1200" dirty="0"/>
            <a:t>. </a:t>
          </a:r>
          <a:r>
            <a:rPr lang="en-US" sz="1600" kern="1200" dirty="0" err="1"/>
            <a:t>Contoh</a:t>
          </a:r>
          <a:r>
            <a:rPr lang="en-US" sz="1600" kern="1200" dirty="0"/>
            <a:t> </a:t>
          </a:r>
          <a:r>
            <a:rPr lang="en-US" sz="1600" kern="1200" dirty="0" err="1"/>
            <a:t>kenyataan</a:t>
          </a:r>
          <a:r>
            <a:rPr lang="en-US" sz="1600" kern="1200" dirty="0"/>
            <a:t> </a:t>
          </a:r>
          <a:r>
            <a:rPr lang="en-US" sz="1600" kern="1200" dirty="0" err="1"/>
            <a:t>lelongan</a:t>
          </a:r>
          <a:r>
            <a:rPr lang="en-US" sz="1600" kern="1200" dirty="0"/>
            <a:t> </a:t>
          </a:r>
          <a:r>
            <a:rPr lang="en-US" sz="1600" kern="1200" dirty="0" err="1"/>
            <a:t>adalah</a:t>
          </a:r>
          <a:r>
            <a:rPr lang="en-US" sz="1600" kern="1200" dirty="0"/>
            <a:t> </a:t>
          </a:r>
          <a:r>
            <a:rPr lang="en-US" sz="1600" kern="1200" dirty="0" err="1"/>
            <a:t>seperti</a:t>
          </a:r>
          <a:r>
            <a:rPr lang="en-US" sz="1600" kern="1200" dirty="0"/>
            <a:t> di KEW.PA-30.</a:t>
          </a:r>
        </a:p>
      </dsp:txBody>
      <dsp:txXfrm>
        <a:off x="49461" y="2991562"/>
        <a:ext cx="5948635" cy="914297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80B33D-6E12-4B88-8560-422F814FADBC}">
      <dsp:nvSpPr>
        <dsp:cNvPr id="0" name=""/>
        <dsp:cNvSpPr/>
      </dsp:nvSpPr>
      <dsp:spPr>
        <a:xfrm>
          <a:off x="650688" y="0"/>
          <a:ext cx="4527947" cy="4527947"/>
        </a:xfrm>
        <a:prstGeom prst="triangle">
          <a:avLst/>
        </a:prstGeom>
        <a:solidFill>
          <a:schemeClr val="tx1">
            <a:lumMod val="50000"/>
            <a:lumOff val="50000"/>
            <a:alpha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6A6187-E2AC-4535-B5C3-4F2393341C4E}">
      <dsp:nvSpPr>
        <dsp:cNvPr id="0" name=""/>
        <dsp:cNvSpPr/>
      </dsp:nvSpPr>
      <dsp:spPr>
        <a:xfrm>
          <a:off x="76191" y="514349"/>
          <a:ext cx="6001408" cy="98910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/>
            <a:t>Kenyataan</a:t>
          </a:r>
          <a:r>
            <a:rPr lang="en-US" sz="1400" kern="1200" dirty="0"/>
            <a:t> </a:t>
          </a:r>
          <a:r>
            <a:rPr lang="en-US" sz="1400" kern="1200" dirty="0" err="1"/>
            <a:t>lelongan</a:t>
          </a:r>
          <a:r>
            <a:rPr lang="en-US" sz="1400" kern="1200" dirty="0"/>
            <a:t> </a:t>
          </a:r>
          <a:r>
            <a:rPr lang="en-US" sz="1400" kern="1200" dirty="0" err="1"/>
            <a:t>hendaklah</a:t>
          </a:r>
          <a:r>
            <a:rPr lang="en-US" sz="1400" kern="1200" dirty="0"/>
            <a:t> </a:t>
          </a:r>
          <a:r>
            <a:rPr lang="en-US" sz="1400" kern="1200" dirty="0" err="1"/>
            <a:t>diberi</a:t>
          </a:r>
          <a:r>
            <a:rPr lang="en-US" sz="1400" kern="1200" dirty="0"/>
            <a:t> </a:t>
          </a:r>
          <a:r>
            <a:rPr lang="en-US" sz="1400" kern="1200" dirty="0" err="1"/>
            <a:t>publisiti</a:t>
          </a:r>
          <a:r>
            <a:rPr lang="en-US" sz="1400" kern="1200" dirty="0"/>
            <a:t> </a:t>
          </a:r>
          <a:r>
            <a:rPr lang="en-US" sz="1400" kern="1200" dirty="0" err="1"/>
            <a:t>meluas</a:t>
          </a:r>
          <a:r>
            <a:rPr lang="en-US" sz="1400" kern="1200" dirty="0"/>
            <a:t> </a:t>
          </a:r>
          <a:r>
            <a:rPr lang="en-US" sz="1400" kern="1200" dirty="0" err="1"/>
            <a:t>dengan</a:t>
          </a:r>
          <a:r>
            <a:rPr lang="en-US" sz="1400" kern="1200" dirty="0"/>
            <a:t> </a:t>
          </a:r>
          <a:r>
            <a:rPr lang="en-US" sz="1400" kern="1200" dirty="0" err="1"/>
            <a:t>diedarkan</a:t>
          </a:r>
          <a:r>
            <a:rPr lang="en-US" sz="1400" kern="1200" dirty="0"/>
            <a:t> </a:t>
          </a:r>
          <a:r>
            <a:rPr lang="en-US" sz="1400" kern="1200" dirty="0" err="1"/>
            <a:t>kepada</a:t>
          </a:r>
          <a:r>
            <a:rPr lang="en-US" sz="1400" kern="1200" dirty="0"/>
            <a:t> </a:t>
          </a:r>
          <a:r>
            <a:rPr lang="en-US" sz="1400" kern="1200" dirty="0" err="1"/>
            <a:t>Kementerian</a:t>
          </a:r>
          <a:r>
            <a:rPr lang="en-US" sz="1400" kern="1200" dirty="0"/>
            <a:t>/</a:t>
          </a:r>
          <a:r>
            <a:rPr lang="en-US" sz="1400" kern="1200" dirty="0" err="1"/>
            <a:t>Jabatan</a:t>
          </a:r>
          <a:r>
            <a:rPr lang="en-US" sz="1400" kern="1200" dirty="0"/>
            <a:t> </a:t>
          </a:r>
          <a:r>
            <a:rPr lang="en-US" sz="1400" kern="1200" dirty="0" err="1"/>
            <a:t>untuk</a:t>
          </a:r>
          <a:r>
            <a:rPr lang="en-US" sz="1400" kern="1200" dirty="0"/>
            <a:t> </a:t>
          </a:r>
          <a:r>
            <a:rPr lang="en-US" sz="1400" kern="1200" dirty="0" err="1"/>
            <a:t>dipamerkan</a:t>
          </a:r>
          <a:r>
            <a:rPr lang="en-US" sz="1400" kern="1200" dirty="0"/>
            <a:t> di </a:t>
          </a:r>
          <a:r>
            <a:rPr lang="en-US" sz="1400" kern="1200" dirty="0" err="1"/>
            <a:t>papan</a:t>
          </a:r>
          <a:r>
            <a:rPr lang="en-US" sz="1400" kern="1200" dirty="0"/>
            <a:t> </a:t>
          </a:r>
          <a:r>
            <a:rPr lang="en-US" sz="1400" kern="1200" dirty="0" err="1"/>
            <a:t>kenyataan</a:t>
          </a:r>
          <a:r>
            <a:rPr lang="en-US" sz="1400" kern="1200" dirty="0"/>
            <a:t>.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/>
            <a:t>Bagi</a:t>
          </a:r>
          <a:r>
            <a:rPr lang="en-US" sz="1400" kern="1200" dirty="0"/>
            <a:t> </a:t>
          </a:r>
          <a:r>
            <a:rPr lang="en-US" sz="1400" kern="1200" dirty="0" err="1"/>
            <a:t>maksud</a:t>
          </a:r>
          <a:r>
            <a:rPr lang="en-US" sz="1400" kern="1200" dirty="0"/>
            <a:t> </a:t>
          </a:r>
          <a:r>
            <a:rPr lang="en-US" sz="1400" kern="1200" dirty="0" err="1"/>
            <a:t>mengiklankan</a:t>
          </a:r>
          <a:r>
            <a:rPr lang="en-US" sz="1400" kern="1200" dirty="0"/>
            <a:t> </a:t>
          </a:r>
          <a:r>
            <a:rPr lang="en-US" sz="1400" kern="1200" dirty="0" err="1"/>
            <a:t>sesuatu</a:t>
          </a:r>
          <a:r>
            <a:rPr lang="en-US" sz="1400" kern="1200" dirty="0"/>
            <a:t> </a:t>
          </a:r>
          <a:r>
            <a:rPr lang="en-US" sz="1400" kern="1200" dirty="0" err="1"/>
            <a:t>lelongan</a:t>
          </a:r>
          <a:r>
            <a:rPr lang="en-US" sz="1400" kern="1200" dirty="0"/>
            <a:t> </a:t>
          </a:r>
          <a:r>
            <a:rPr lang="en-US" sz="1400" kern="1200" dirty="0" err="1"/>
            <a:t>adalah</a:t>
          </a:r>
          <a:r>
            <a:rPr lang="en-US" sz="1400" kern="1200" dirty="0"/>
            <a:t> </a:t>
          </a:r>
          <a:r>
            <a:rPr lang="en-US" sz="1400" kern="1200" dirty="0" err="1"/>
            <a:t>memadai</a:t>
          </a:r>
          <a:r>
            <a:rPr lang="en-US" sz="1400" kern="1200" dirty="0"/>
            <a:t> </a:t>
          </a:r>
          <a:r>
            <a:rPr lang="en-US" sz="1400" kern="1200" dirty="0" err="1"/>
            <a:t>notis</a:t>
          </a:r>
          <a:r>
            <a:rPr lang="en-US" sz="1400" kern="1200" dirty="0"/>
            <a:t> </a:t>
          </a:r>
          <a:r>
            <a:rPr lang="en-US" sz="1400" kern="1200" dirty="0" err="1"/>
            <a:t>itu</a:t>
          </a:r>
          <a:r>
            <a:rPr lang="en-US" sz="1400" kern="1200" dirty="0"/>
            <a:t> </a:t>
          </a:r>
          <a:r>
            <a:rPr lang="en-US" sz="1400" kern="1200" dirty="0" err="1"/>
            <a:t>mengandungi</a:t>
          </a:r>
          <a:r>
            <a:rPr lang="en-US" sz="1400" kern="1200" dirty="0"/>
            <a:t> </a:t>
          </a:r>
          <a:r>
            <a:rPr lang="en-US" sz="1400" kern="1200" dirty="0" err="1"/>
            <a:t>maklumat</a:t>
          </a:r>
          <a:r>
            <a:rPr lang="en-US" sz="1400" kern="1200" dirty="0"/>
            <a:t> </a:t>
          </a:r>
          <a:r>
            <a:rPr lang="en-US" sz="1400" kern="1200" dirty="0" err="1"/>
            <a:t>tarikh</a:t>
          </a:r>
          <a:r>
            <a:rPr lang="en-US" sz="1400" kern="1200" dirty="0"/>
            <a:t>, masa </a:t>
          </a:r>
          <a:r>
            <a:rPr lang="en-US" sz="1400" kern="1200" dirty="0" err="1"/>
            <a:t>dan</a:t>
          </a:r>
          <a:r>
            <a:rPr lang="en-US" sz="1400" kern="1200" dirty="0"/>
            <a:t> </a:t>
          </a:r>
          <a:r>
            <a:rPr lang="en-US" sz="1400" kern="1200" dirty="0" err="1"/>
            <a:t>tempat</a:t>
          </a:r>
          <a:r>
            <a:rPr lang="en-US" sz="1400" kern="1200" dirty="0"/>
            <a:t> </a:t>
          </a:r>
          <a:r>
            <a:rPr lang="en-US" sz="1400" kern="1200" dirty="0" err="1"/>
            <a:t>lelongan</a:t>
          </a:r>
          <a:r>
            <a:rPr lang="en-US" sz="1400" kern="1200" dirty="0"/>
            <a:t> </a:t>
          </a:r>
          <a:r>
            <a:rPr lang="en-US" sz="1400" kern="1200" dirty="0" err="1"/>
            <a:t>akan</a:t>
          </a:r>
          <a:r>
            <a:rPr lang="en-US" sz="1400" kern="1200" dirty="0"/>
            <a:t> di </a:t>
          </a:r>
          <a:r>
            <a:rPr lang="en-US" sz="1400" kern="1200" dirty="0" err="1"/>
            <a:t>adakan</a:t>
          </a:r>
          <a:r>
            <a:rPr lang="en-US" sz="1400" kern="1200" dirty="0"/>
            <a:t>.</a:t>
          </a:r>
        </a:p>
      </dsp:txBody>
      <dsp:txXfrm>
        <a:off x="124475" y="562633"/>
        <a:ext cx="5904840" cy="892540"/>
      </dsp:txXfrm>
    </dsp:sp>
    <dsp:sp modelId="{22EB2087-BDFF-4729-A43C-D3008CA14413}">
      <dsp:nvSpPr>
        <dsp:cNvPr id="0" name=""/>
        <dsp:cNvSpPr/>
      </dsp:nvSpPr>
      <dsp:spPr>
        <a:xfrm>
          <a:off x="76206" y="1657349"/>
          <a:ext cx="6057888" cy="52508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1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/>
            <a:t>Harga</a:t>
          </a:r>
          <a:r>
            <a:rPr lang="en-US" sz="1400" kern="1200" dirty="0"/>
            <a:t> </a:t>
          </a:r>
          <a:r>
            <a:rPr lang="en-US" sz="1400" kern="1200" dirty="0" err="1"/>
            <a:t>simpanan</a:t>
          </a:r>
          <a:r>
            <a:rPr lang="en-US" sz="1400" kern="1200" dirty="0"/>
            <a:t> </a:t>
          </a:r>
          <a:r>
            <a:rPr lang="en-US" sz="1400" kern="1200" dirty="0" err="1"/>
            <a:t>untuk</a:t>
          </a:r>
          <a:r>
            <a:rPr lang="en-US" sz="1400" kern="1200" dirty="0"/>
            <a:t> </a:t>
          </a:r>
          <a:r>
            <a:rPr lang="en-US" sz="1400" kern="1200" dirty="0" err="1"/>
            <a:t>lelongan</a:t>
          </a:r>
          <a:r>
            <a:rPr lang="en-US" sz="1400" kern="1200" dirty="0"/>
            <a:t> </a:t>
          </a:r>
          <a:r>
            <a:rPr lang="en-US" sz="1400" kern="1200" dirty="0" err="1"/>
            <a:t>berdasarkan</a:t>
          </a:r>
          <a:r>
            <a:rPr lang="en-US" sz="1400" kern="1200" dirty="0"/>
            <a:t> </a:t>
          </a:r>
          <a:r>
            <a:rPr lang="en-US" sz="1400" kern="1200" dirty="0" err="1"/>
            <a:t>kepada</a:t>
          </a:r>
          <a:r>
            <a:rPr lang="en-US" sz="1400" kern="1200" dirty="0"/>
            <a:t> </a:t>
          </a:r>
          <a:r>
            <a:rPr lang="en-US" sz="1400" kern="1200" dirty="0" err="1"/>
            <a:t>nilai</a:t>
          </a:r>
          <a:r>
            <a:rPr lang="en-US" sz="1400" kern="1200" dirty="0"/>
            <a:t> </a:t>
          </a:r>
          <a:r>
            <a:rPr lang="en-US" sz="1400" kern="1200" dirty="0" err="1"/>
            <a:t>semasa</a:t>
          </a:r>
          <a:r>
            <a:rPr lang="en-US" sz="1400" kern="1200" dirty="0"/>
            <a:t> </a:t>
          </a:r>
          <a:r>
            <a:rPr lang="en-US" sz="1400" kern="1200" dirty="0" err="1"/>
            <a:t>Aset</a:t>
          </a:r>
          <a:r>
            <a:rPr lang="en-US" sz="1400" kern="1200" dirty="0"/>
            <a:t> </a:t>
          </a:r>
          <a:r>
            <a:rPr lang="en-US" sz="1400" kern="1200" dirty="0" err="1"/>
            <a:t>Alih</a:t>
          </a:r>
          <a:r>
            <a:rPr lang="en-US" sz="1400" kern="1200" dirty="0"/>
            <a:t> di KEW.PA-21 </a:t>
          </a:r>
          <a:r>
            <a:rPr lang="en-US" sz="1400" kern="1200" dirty="0" err="1"/>
            <a:t>hendaklah</a:t>
          </a:r>
          <a:r>
            <a:rPr lang="en-US" sz="1400" kern="1200" dirty="0"/>
            <a:t> </a:t>
          </a:r>
          <a:r>
            <a:rPr lang="en-US" sz="1400" kern="1200" dirty="0" err="1"/>
            <a:t>dinyatakan</a:t>
          </a:r>
          <a:r>
            <a:rPr lang="en-US" sz="1400" kern="1200" dirty="0"/>
            <a:t> di </a:t>
          </a:r>
          <a:r>
            <a:rPr lang="en-US" sz="1400" kern="1200" dirty="0" err="1"/>
            <a:t>dalam</a:t>
          </a:r>
          <a:r>
            <a:rPr lang="en-US" sz="1400" kern="1200" dirty="0"/>
            <a:t> </a:t>
          </a:r>
          <a:r>
            <a:rPr lang="en-US" sz="1400" kern="1200" dirty="0" err="1"/>
            <a:t>Senarai</a:t>
          </a:r>
          <a:r>
            <a:rPr lang="en-US" sz="1400" kern="1200" dirty="0"/>
            <a:t> </a:t>
          </a:r>
          <a:r>
            <a:rPr lang="en-US" sz="1400" kern="1200" dirty="0" err="1"/>
            <a:t>Aset</a:t>
          </a:r>
          <a:r>
            <a:rPr lang="en-US" sz="1400" kern="1200" dirty="0"/>
            <a:t> </a:t>
          </a:r>
          <a:r>
            <a:rPr lang="en-US" sz="1400" kern="1200" dirty="0" err="1"/>
            <a:t>Alih</a:t>
          </a:r>
          <a:r>
            <a:rPr lang="en-US" sz="1400" kern="1200" dirty="0"/>
            <a:t> yang </a:t>
          </a:r>
          <a:r>
            <a:rPr lang="en-US" sz="1400" kern="1200" dirty="0" err="1"/>
            <a:t>akan</a:t>
          </a:r>
          <a:r>
            <a:rPr lang="en-US" sz="1400" kern="1200" dirty="0"/>
            <a:t> </a:t>
          </a:r>
          <a:r>
            <a:rPr lang="en-US" sz="1400" kern="1200" dirty="0" err="1"/>
            <a:t>dilelong</a:t>
          </a:r>
          <a:r>
            <a:rPr lang="en-US" sz="1400" kern="1200" dirty="0"/>
            <a:t>.</a:t>
          </a:r>
        </a:p>
      </dsp:txBody>
      <dsp:txXfrm>
        <a:off x="101838" y="1682981"/>
        <a:ext cx="6006624" cy="473819"/>
      </dsp:txXfrm>
    </dsp:sp>
    <dsp:sp modelId="{791EC44D-30FA-4C31-B667-9A93E2768088}">
      <dsp:nvSpPr>
        <dsp:cNvPr id="0" name=""/>
        <dsp:cNvSpPr/>
      </dsp:nvSpPr>
      <dsp:spPr>
        <a:xfrm>
          <a:off x="76191" y="2343148"/>
          <a:ext cx="6047557" cy="58524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/>
            <a:t>Urusan</a:t>
          </a:r>
          <a:r>
            <a:rPr lang="en-US" sz="1400" kern="1200" dirty="0"/>
            <a:t> </a:t>
          </a:r>
          <a:r>
            <a:rPr lang="en-US" sz="1400" kern="1200" dirty="0" err="1"/>
            <a:t>lelongan</a:t>
          </a:r>
          <a:r>
            <a:rPr lang="en-US" sz="1400" kern="1200" dirty="0"/>
            <a:t> </a:t>
          </a:r>
          <a:r>
            <a:rPr lang="en-US" sz="1400" kern="1200" dirty="0" err="1"/>
            <a:t>hendaklah</a:t>
          </a:r>
          <a:r>
            <a:rPr lang="en-US" sz="1400" kern="1200" dirty="0"/>
            <a:t> di </a:t>
          </a:r>
          <a:r>
            <a:rPr lang="en-US" sz="1400" kern="1200" dirty="0" err="1"/>
            <a:t>adakan</a:t>
          </a:r>
          <a:r>
            <a:rPr lang="en-US" sz="1400" kern="1200" dirty="0"/>
            <a:t> di </a:t>
          </a:r>
          <a:r>
            <a:rPr lang="en-US" sz="1400" kern="1200" dirty="0" err="1"/>
            <a:t>ruang</a:t>
          </a:r>
          <a:r>
            <a:rPr lang="en-US" sz="1400" kern="1200" dirty="0"/>
            <a:t> </a:t>
          </a:r>
          <a:r>
            <a:rPr lang="en-US" sz="1400" kern="1200" dirty="0" err="1"/>
            <a:t>terbuka</a:t>
          </a:r>
          <a:r>
            <a:rPr lang="en-US" sz="1400" kern="1200" dirty="0"/>
            <a:t> </a:t>
          </a:r>
          <a:r>
            <a:rPr lang="en-US" sz="1400" kern="1200" dirty="0" err="1"/>
            <a:t>atau</a:t>
          </a:r>
          <a:r>
            <a:rPr lang="en-US" sz="1400" kern="1200" dirty="0"/>
            <a:t> dewan di mana </a:t>
          </a:r>
          <a:r>
            <a:rPr lang="en-US" sz="1400" kern="1200" dirty="0" err="1"/>
            <a:t>kemudahan</a:t>
          </a:r>
          <a:r>
            <a:rPr lang="en-US" sz="1400" kern="1200" dirty="0"/>
            <a:t> yang </a:t>
          </a:r>
          <a:r>
            <a:rPr lang="en-US" sz="1400" kern="1200" dirty="0" err="1"/>
            <a:t>sesuai</a:t>
          </a:r>
          <a:r>
            <a:rPr lang="en-US" sz="1400" kern="1200" dirty="0"/>
            <a:t> </a:t>
          </a:r>
          <a:r>
            <a:rPr lang="en-US" sz="1400" kern="1200" dirty="0" err="1"/>
            <a:t>hendaklah</a:t>
          </a:r>
          <a:r>
            <a:rPr lang="en-US" sz="1400" kern="1200" dirty="0"/>
            <a:t> </a:t>
          </a:r>
          <a:r>
            <a:rPr lang="en-US" sz="1400" kern="1200" dirty="0" err="1"/>
            <a:t>disediakan</a:t>
          </a:r>
          <a:r>
            <a:rPr lang="en-US" sz="1400" kern="1200" dirty="0"/>
            <a:t> </a:t>
          </a:r>
          <a:r>
            <a:rPr lang="en-US" sz="1400" kern="1200" dirty="0" err="1"/>
            <a:t>untuk</a:t>
          </a:r>
          <a:r>
            <a:rPr lang="en-US" sz="1400" kern="1200" dirty="0"/>
            <a:t> </a:t>
          </a:r>
          <a:r>
            <a:rPr lang="en-US" sz="1400" kern="1200" dirty="0" err="1"/>
            <a:t>urusan</a:t>
          </a:r>
          <a:r>
            <a:rPr lang="en-US" sz="1400" kern="1200" dirty="0"/>
            <a:t> </a:t>
          </a:r>
          <a:r>
            <a:rPr lang="en-US" sz="1400" kern="1200" dirty="0" err="1"/>
            <a:t>melelong</a:t>
          </a:r>
          <a:r>
            <a:rPr lang="en-US" sz="1400" kern="1200" dirty="0"/>
            <a:t>.</a:t>
          </a:r>
        </a:p>
      </dsp:txBody>
      <dsp:txXfrm>
        <a:off x="104760" y="2371717"/>
        <a:ext cx="5990419" cy="528107"/>
      </dsp:txXfrm>
    </dsp:sp>
    <dsp:sp modelId="{FDAE348D-860B-4C8E-97D9-E7DC0182E561}">
      <dsp:nvSpPr>
        <dsp:cNvPr id="0" name=""/>
        <dsp:cNvSpPr/>
      </dsp:nvSpPr>
      <dsp:spPr>
        <a:xfrm>
          <a:off x="76191" y="3105150"/>
          <a:ext cx="6047557" cy="58524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3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/>
            <a:t>Aset</a:t>
          </a:r>
          <a:r>
            <a:rPr lang="en-US" sz="1400" kern="1200" dirty="0"/>
            <a:t> </a:t>
          </a:r>
          <a:r>
            <a:rPr lang="en-US" sz="1400" kern="1200" dirty="0" err="1"/>
            <a:t>Alih</a:t>
          </a:r>
          <a:r>
            <a:rPr lang="en-US" sz="1400" kern="1200" dirty="0"/>
            <a:t> yang </a:t>
          </a:r>
          <a:r>
            <a:rPr lang="en-US" sz="1400" kern="1200" dirty="0" err="1"/>
            <a:t>hendak</a:t>
          </a:r>
          <a:r>
            <a:rPr lang="en-US" sz="1400" kern="1200" dirty="0"/>
            <a:t> </a:t>
          </a:r>
          <a:r>
            <a:rPr lang="en-US" sz="1400" kern="1200" dirty="0" err="1"/>
            <a:t>dilelong</a:t>
          </a:r>
          <a:r>
            <a:rPr lang="en-US" sz="1400" kern="1200" dirty="0"/>
            <a:t> </a:t>
          </a:r>
          <a:r>
            <a:rPr lang="en-US" sz="1400" kern="1200" dirty="0" err="1"/>
            <a:t>hendaklah</a:t>
          </a:r>
          <a:r>
            <a:rPr lang="en-US" sz="1400" kern="1200" dirty="0"/>
            <a:t> </a:t>
          </a:r>
          <a:r>
            <a:rPr lang="en-US" sz="1400" kern="1200" dirty="0" err="1"/>
            <a:t>dipamerkan</a:t>
          </a:r>
          <a:r>
            <a:rPr lang="en-US" sz="1400" kern="1200" dirty="0"/>
            <a:t> </a:t>
          </a:r>
          <a:r>
            <a:rPr lang="en-US" sz="1400" kern="1200" dirty="0" err="1"/>
            <a:t>untuk</a:t>
          </a:r>
          <a:r>
            <a:rPr lang="en-US" sz="1400" kern="1200" dirty="0"/>
            <a:t> </a:t>
          </a:r>
          <a:r>
            <a:rPr lang="en-US" sz="1400" kern="1200" dirty="0" err="1"/>
            <a:t>dilihat</a:t>
          </a:r>
          <a:r>
            <a:rPr lang="en-US" sz="1400" kern="1200" dirty="0"/>
            <a:t> </a:t>
          </a:r>
          <a:r>
            <a:rPr lang="en-US" sz="1400" kern="1200" dirty="0" err="1"/>
            <a:t>oleh</a:t>
          </a:r>
          <a:r>
            <a:rPr lang="en-US" sz="1400" kern="1200" dirty="0"/>
            <a:t> orang </a:t>
          </a:r>
          <a:r>
            <a:rPr lang="en-US" sz="1400" kern="1200" dirty="0" err="1"/>
            <a:t>ramai</a:t>
          </a:r>
          <a:r>
            <a:rPr lang="en-US" sz="1400" kern="1200" dirty="0"/>
            <a:t> </a:t>
          </a:r>
          <a:r>
            <a:rPr lang="en-US" sz="1400" kern="1200" dirty="0" err="1"/>
            <a:t>sekurang-kurangnya</a:t>
          </a:r>
          <a:r>
            <a:rPr lang="en-US" sz="1400" kern="1200" dirty="0"/>
            <a:t> </a:t>
          </a:r>
          <a:r>
            <a:rPr lang="en-US" sz="1400" kern="1200" dirty="0" err="1"/>
            <a:t>bagi</a:t>
          </a:r>
          <a:r>
            <a:rPr lang="en-US" sz="1400" kern="1200" dirty="0"/>
            <a:t> </a:t>
          </a:r>
          <a:r>
            <a:rPr lang="en-US" sz="1400" kern="1200" dirty="0" err="1"/>
            <a:t>tempoh</a:t>
          </a:r>
          <a:r>
            <a:rPr lang="en-US" sz="1400" kern="1200" dirty="0"/>
            <a:t> 2 </a:t>
          </a:r>
          <a:r>
            <a:rPr lang="en-US" sz="1400" kern="1200" dirty="0" err="1"/>
            <a:t>hari</a:t>
          </a:r>
          <a:r>
            <a:rPr lang="en-US" sz="1400" kern="1200" dirty="0"/>
            <a:t> </a:t>
          </a:r>
          <a:r>
            <a:rPr lang="en-US" sz="1400" kern="1200" dirty="0" err="1"/>
            <a:t>dengan</a:t>
          </a:r>
          <a:r>
            <a:rPr lang="en-US" sz="1400" kern="1200" dirty="0"/>
            <a:t> </a:t>
          </a:r>
          <a:r>
            <a:rPr lang="en-US" sz="1400" kern="1200" dirty="0" err="1"/>
            <a:t>harga</a:t>
          </a:r>
          <a:r>
            <a:rPr lang="en-US" sz="1400" kern="1200" dirty="0"/>
            <a:t> </a:t>
          </a:r>
          <a:r>
            <a:rPr lang="en-US" sz="1400" kern="1200" dirty="0" err="1"/>
            <a:t>simpanan</a:t>
          </a:r>
          <a:r>
            <a:rPr lang="en-US" sz="1400" kern="1200" dirty="0"/>
            <a:t> </a:t>
          </a:r>
          <a:r>
            <a:rPr lang="en-US" sz="1400" kern="1200" dirty="0" err="1"/>
            <a:t>dipamerkan</a:t>
          </a:r>
          <a:r>
            <a:rPr lang="en-US" sz="1400" kern="1200" dirty="0"/>
            <a:t> </a:t>
          </a:r>
          <a:r>
            <a:rPr lang="en-US" sz="1400" kern="1200" dirty="0" err="1"/>
            <a:t>pada</a:t>
          </a:r>
          <a:r>
            <a:rPr lang="en-US" sz="1400" kern="1200" dirty="0"/>
            <a:t> </a:t>
          </a:r>
          <a:r>
            <a:rPr lang="en-US" sz="1400" kern="1200" dirty="0" err="1"/>
            <a:t>Aset</a:t>
          </a:r>
          <a:r>
            <a:rPr lang="en-US" sz="1400" kern="1200" dirty="0"/>
            <a:t> </a:t>
          </a:r>
          <a:r>
            <a:rPr lang="en-US" sz="1400" kern="1200" dirty="0" err="1"/>
            <a:t>Alih</a:t>
          </a:r>
          <a:r>
            <a:rPr lang="en-US" sz="1400" kern="1200" dirty="0"/>
            <a:t> yang </a:t>
          </a:r>
          <a:r>
            <a:rPr lang="en-US" sz="1400" kern="1200" dirty="0" err="1"/>
            <a:t>dilelong</a:t>
          </a:r>
          <a:r>
            <a:rPr lang="en-US" sz="1400" kern="1200" dirty="0"/>
            <a:t>.</a:t>
          </a:r>
        </a:p>
      </dsp:txBody>
      <dsp:txXfrm>
        <a:off x="104760" y="3133719"/>
        <a:ext cx="5990419" cy="528107"/>
      </dsp:txXfrm>
    </dsp:sp>
    <dsp:sp modelId="{C35EB234-C872-4A6C-A69E-6C9CB6056D74}">
      <dsp:nvSpPr>
        <dsp:cNvPr id="0" name=""/>
        <dsp:cNvSpPr/>
      </dsp:nvSpPr>
      <dsp:spPr>
        <a:xfrm>
          <a:off x="76191" y="3867151"/>
          <a:ext cx="6047557" cy="58524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/>
            <a:t>Pembida</a:t>
          </a:r>
          <a:r>
            <a:rPr lang="en-US" sz="1400" kern="1200" dirty="0"/>
            <a:t> yang </a:t>
          </a:r>
          <a:r>
            <a:rPr lang="en-US" sz="1400" kern="1200" dirty="0" err="1"/>
            <a:t>berminat</a:t>
          </a:r>
          <a:r>
            <a:rPr lang="en-US" sz="1400" kern="1200" dirty="0"/>
            <a:t> </a:t>
          </a:r>
          <a:r>
            <a:rPr lang="en-US" sz="1400" kern="1200" dirty="0" err="1"/>
            <a:t>untuk</a:t>
          </a:r>
          <a:r>
            <a:rPr lang="en-US" sz="1400" kern="1200" dirty="0"/>
            <a:t> </a:t>
          </a:r>
          <a:r>
            <a:rPr lang="en-US" sz="1400" kern="1200" dirty="0" err="1"/>
            <a:t>menyertai</a:t>
          </a:r>
          <a:r>
            <a:rPr lang="en-US" sz="1400" kern="1200" dirty="0"/>
            <a:t> </a:t>
          </a:r>
          <a:r>
            <a:rPr lang="en-US" sz="1400" kern="1200" dirty="0" err="1"/>
            <a:t>lelongan</a:t>
          </a:r>
          <a:r>
            <a:rPr lang="en-US" sz="1400" kern="1200" dirty="0"/>
            <a:t>, </a:t>
          </a:r>
          <a:r>
            <a:rPr lang="en-US" sz="1400" kern="1200" dirty="0" err="1"/>
            <a:t>perlu</a:t>
          </a:r>
          <a:r>
            <a:rPr lang="en-US" sz="1400" kern="1200" dirty="0"/>
            <a:t> </a:t>
          </a:r>
          <a:r>
            <a:rPr lang="en-US" sz="1400" kern="1200" dirty="0" err="1"/>
            <a:t>mendaftar</a:t>
          </a:r>
          <a:r>
            <a:rPr lang="en-US" sz="1400" kern="1200" dirty="0"/>
            <a:t> </a:t>
          </a:r>
          <a:r>
            <a:rPr lang="en-US" sz="1400" kern="1200" dirty="0" err="1"/>
            <a:t>dengan</a:t>
          </a:r>
          <a:r>
            <a:rPr lang="en-US" sz="1400" kern="1200" dirty="0"/>
            <a:t> </a:t>
          </a:r>
          <a:r>
            <a:rPr lang="en-US" sz="1400" kern="1200" dirty="0" err="1"/>
            <a:t>Pegawai</a:t>
          </a:r>
          <a:r>
            <a:rPr lang="en-US" sz="1400" kern="1200" dirty="0"/>
            <a:t> </a:t>
          </a:r>
          <a:r>
            <a:rPr lang="en-US" sz="1400" kern="1200" dirty="0" err="1"/>
            <a:t>Pelelong</a:t>
          </a:r>
          <a:r>
            <a:rPr lang="en-US" sz="1400" kern="1200" dirty="0"/>
            <a:t> </a:t>
          </a:r>
          <a:r>
            <a:rPr lang="en-US" sz="1400" kern="1200" dirty="0" err="1"/>
            <a:t>dengan</a:t>
          </a:r>
          <a:r>
            <a:rPr lang="en-US" sz="1400" kern="1200" dirty="0"/>
            <a:t> </a:t>
          </a:r>
          <a:r>
            <a:rPr lang="en-US" sz="1400" kern="1200" dirty="0" err="1"/>
            <a:t>memberikan</a:t>
          </a:r>
          <a:r>
            <a:rPr lang="en-US" sz="1400" kern="1200" dirty="0"/>
            <a:t>  </a:t>
          </a:r>
          <a:r>
            <a:rPr lang="en-US" sz="1400" kern="1200" dirty="0" err="1"/>
            <a:t>nama</a:t>
          </a:r>
          <a:r>
            <a:rPr lang="en-US" sz="1400" kern="1200" dirty="0"/>
            <a:t> </a:t>
          </a:r>
          <a:r>
            <a:rPr lang="en-US" sz="1400" kern="1200" dirty="0" err="1"/>
            <a:t>penuh</a:t>
          </a:r>
          <a:r>
            <a:rPr lang="en-US" sz="1400" kern="1200" dirty="0"/>
            <a:t>, </a:t>
          </a:r>
          <a:r>
            <a:rPr lang="en-US" sz="1400" kern="1200" dirty="0" err="1"/>
            <a:t>nombor</a:t>
          </a:r>
          <a:r>
            <a:rPr lang="en-US" sz="1400" kern="1200" dirty="0"/>
            <a:t> </a:t>
          </a:r>
          <a:r>
            <a:rPr lang="en-US" sz="1400" kern="1200" dirty="0" err="1"/>
            <a:t>Kad</a:t>
          </a:r>
          <a:r>
            <a:rPr lang="en-US" sz="1400" kern="1200" dirty="0"/>
            <a:t> </a:t>
          </a:r>
          <a:r>
            <a:rPr lang="en-US" sz="1400" kern="1200" dirty="0" err="1"/>
            <a:t>Pengenalan</a:t>
          </a:r>
          <a:r>
            <a:rPr lang="en-US" sz="1400" kern="1200" dirty="0"/>
            <a:t> </a:t>
          </a:r>
          <a:r>
            <a:rPr lang="en-US" sz="1400" kern="1200" dirty="0" err="1"/>
            <a:t>dan</a:t>
          </a:r>
          <a:r>
            <a:rPr lang="en-US" sz="1400" kern="1200" dirty="0"/>
            <a:t> </a:t>
          </a:r>
          <a:r>
            <a:rPr lang="en-US" sz="1400" kern="1200" dirty="0" err="1"/>
            <a:t>alamat</a:t>
          </a:r>
          <a:r>
            <a:rPr lang="en-US" sz="1400" kern="1200" dirty="0"/>
            <a:t> </a:t>
          </a:r>
          <a:r>
            <a:rPr lang="en-US" sz="1400" kern="1200" dirty="0" err="1"/>
            <a:t>Pegawai</a:t>
          </a:r>
          <a:r>
            <a:rPr lang="en-US" sz="1400" kern="1200" dirty="0"/>
            <a:t> </a:t>
          </a:r>
          <a:r>
            <a:rPr lang="en-US" sz="1400" kern="1200" dirty="0" err="1"/>
            <a:t>Pelelong</a:t>
          </a:r>
          <a:r>
            <a:rPr lang="en-US" sz="1400" kern="1200" dirty="0"/>
            <a:t> </a:t>
          </a:r>
          <a:r>
            <a:rPr lang="en-US" sz="1400" kern="1200" dirty="0" err="1"/>
            <a:t>semasa</a:t>
          </a:r>
          <a:r>
            <a:rPr lang="en-US" sz="1400" kern="1200" dirty="0"/>
            <a:t> </a:t>
          </a:r>
          <a:r>
            <a:rPr lang="en-US" sz="1400" kern="1200" dirty="0" err="1"/>
            <a:t>lelongan</a:t>
          </a:r>
          <a:r>
            <a:rPr lang="en-US" sz="1400" kern="1200" dirty="0"/>
            <a:t> </a:t>
          </a:r>
          <a:r>
            <a:rPr lang="en-US" sz="1400" kern="1200" dirty="0" err="1"/>
            <a:t>dilakukan</a:t>
          </a:r>
          <a:r>
            <a:rPr lang="en-US" sz="1400" kern="1200" dirty="0"/>
            <a:t>. </a:t>
          </a:r>
        </a:p>
      </dsp:txBody>
      <dsp:txXfrm>
        <a:off x="104760" y="3895720"/>
        <a:ext cx="5990419" cy="5281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9D8493-EE6F-4AD4-9D4A-3B8455DBB305}">
      <dsp:nvSpPr>
        <dsp:cNvPr id="0" name=""/>
        <dsp:cNvSpPr/>
      </dsp:nvSpPr>
      <dsp:spPr>
        <a:xfrm>
          <a:off x="1416834" y="0"/>
          <a:ext cx="3979069" cy="3979069"/>
        </a:xfrm>
        <a:prstGeom prst="triangle">
          <a:avLst/>
        </a:prstGeom>
        <a:solidFill>
          <a:schemeClr val="accent6">
            <a:lumMod val="75000"/>
            <a:alpha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56948C-DC71-4FE2-88AC-9C702C461922}">
      <dsp:nvSpPr>
        <dsp:cNvPr id="0" name=""/>
        <dsp:cNvSpPr/>
      </dsp:nvSpPr>
      <dsp:spPr>
        <a:xfrm>
          <a:off x="64308" y="267725"/>
          <a:ext cx="6534138" cy="62500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lumMod val="75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</a:rPr>
            <a:t>- Tender </a:t>
          </a:r>
          <a:r>
            <a:rPr lang="en-US" sz="1400" b="1" kern="1200" dirty="0" err="1">
              <a:solidFill>
                <a:schemeClr val="tx1"/>
              </a:solidFill>
            </a:rPr>
            <a:t>disertai</a:t>
          </a:r>
          <a:r>
            <a:rPr lang="en-US" sz="1400" b="1" kern="1200" dirty="0">
              <a:solidFill>
                <a:schemeClr val="tx1"/>
              </a:solidFill>
            </a:rPr>
            <a:t> </a:t>
          </a:r>
          <a:r>
            <a:rPr lang="en-US" sz="1400" b="1" kern="1200" dirty="0" err="1">
              <a:solidFill>
                <a:schemeClr val="tx1"/>
              </a:solidFill>
            </a:rPr>
            <a:t>oleh</a:t>
          </a:r>
          <a:r>
            <a:rPr lang="en-US" sz="1400" b="1" kern="1200" dirty="0">
              <a:solidFill>
                <a:schemeClr val="tx1"/>
              </a:solidFill>
            </a:rPr>
            <a:t> </a:t>
          </a:r>
          <a:r>
            <a:rPr lang="en-US" sz="1400" b="1" kern="1200" dirty="0" err="1">
              <a:solidFill>
                <a:schemeClr val="tx1"/>
              </a:solidFill>
            </a:rPr>
            <a:t>syarikat</a:t>
          </a:r>
          <a:r>
            <a:rPr lang="en-US" sz="1400" b="1" kern="1200" dirty="0">
              <a:solidFill>
                <a:schemeClr val="tx1"/>
              </a:solidFill>
            </a:rPr>
            <a:t> </a:t>
          </a:r>
          <a:r>
            <a:rPr lang="en-US" sz="1400" b="1" kern="1200" dirty="0" err="1">
              <a:solidFill>
                <a:schemeClr val="tx1"/>
              </a:solidFill>
            </a:rPr>
            <a:t>atau</a:t>
          </a:r>
          <a:r>
            <a:rPr lang="en-US" sz="1400" b="1" kern="1200" dirty="0">
              <a:solidFill>
                <a:schemeClr val="tx1"/>
              </a:solidFill>
            </a:rPr>
            <a:t> orang </a:t>
          </a:r>
          <a:r>
            <a:rPr lang="en-US" sz="1400" b="1" kern="1200" dirty="0" err="1">
              <a:solidFill>
                <a:schemeClr val="tx1"/>
              </a:solidFill>
            </a:rPr>
            <a:t>perseorangan</a:t>
          </a:r>
          <a:r>
            <a:rPr lang="en-US" sz="1400" b="1" kern="1200" dirty="0">
              <a:solidFill>
                <a:schemeClr val="tx1"/>
              </a:solidFill>
            </a:rPr>
            <a:t> </a:t>
          </a:r>
          <a:r>
            <a:rPr lang="en-US" sz="1400" b="1" kern="1200" dirty="0" err="1">
              <a:solidFill>
                <a:schemeClr val="tx1"/>
              </a:solidFill>
            </a:rPr>
            <a:t>dengan</a:t>
          </a:r>
          <a:r>
            <a:rPr lang="en-US" sz="1400" b="1" kern="1200" dirty="0">
              <a:solidFill>
                <a:schemeClr val="tx1"/>
              </a:solidFill>
            </a:rPr>
            <a:t> </a:t>
          </a:r>
          <a:r>
            <a:rPr lang="en-US" sz="1400" b="1" kern="1200" dirty="0" err="1">
              <a:solidFill>
                <a:schemeClr val="tx1"/>
              </a:solidFill>
            </a:rPr>
            <a:t>menggunakan</a:t>
          </a:r>
          <a:r>
            <a:rPr lang="en-US" sz="1400" b="1" kern="1200" dirty="0">
              <a:solidFill>
                <a:schemeClr val="tx1"/>
              </a:solidFill>
            </a:rPr>
            <a:t> </a:t>
          </a:r>
          <a:r>
            <a:rPr lang="en-US" sz="1400" b="1" kern="1200" dirty="0" smtClean="0">
              <a:solidFill>
                <a:schemeClr val="tx1"/>
              </a:solidFill>
            </a:rPr>
            <a:t/>
          </a:r>
          <a:br>
            <a:rPr lang="en-US" sz="1400" b="1" kern="1200" dirty="0" smtClean="0">
              <a:solidFill>
                <a:schemeClr val="tx1"/>
              </a:solidFill>
            </a:rPr>
          </a:br>
          <a:r>
            <a:rPr lang="en-US" sz="1400" b="1" kern="1200" dirty="0" smtClean="0">
              <a:solidFill>
                <a:schemeClr val="tx1"/>
              </a:solidFill>
            </a:rPr>
            <a:t>KEW.PA-23</a:t>
          </a:r>
          <a:r>
            <a:rPr lang="en-US" sz="1400" b="1" kern="1200" dirty="0">
              <a:solidFill>
                <a:schemeClr val="tx1"/>
              </a:solidFill>
            </a:rPr>
            <a:t>.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</a:rPr>
            <a:t>- </a:t>
          </a:r>
          <a:r>
            <a:rPr lang="en-US" sz="1400" b="1" kern="1200" dirty="0" err="1" smtClean="0">
              <a:solidFill>
                <a:schemeClr val="tx1"/>
              </a:solidFill>
            </a:rPr>
            <a:t>Urusetia</a:t>
          </a:r>
          <a:r>
            <a:rPr lang="en-US" sz="1400" b="1" kern="1200" dirty="0" smtClean="0">
              <a:solidFill>
                <a:schemeClr val="tx1"/>
              </a:solidFill>
            </a:rPr>
            <a:t> </a:t>
          </a:r>
          <a:r>
            <a:rPr lang="en-US" sz="1400" b="1" kern="1200" dirty="0" err="1">
              <a:solidFill>
                <a:schemeClr val="tx1"/>
              </a:solidFill>
            </a:rPr>
            <a:t>Pelupusan</a:t>
          </a:r>
          <a:r>
            <a:rPr lang="en-US" sz="1400" b="1" kern="1200" dirty="0">
              <a:solidFill>
                <a:schemeClr val="tx1"/>
              </a:solidFill>
            </a:rPr>
            <a:t> </a:t>
          </a:r>
          <a:r>
            <a:rPr lang="en-US" sz="1400" b="1" kern="1200" dirty="0" err="1">
              <a:solidFill>
                <a:schemeClr val="tx1"/>
              </a:solidFill>
            </a:rPr>
            <a:t>tidak</a:t>
          </a:r>
          <a:r>
            <a:rPr lang="en-US" sz="1400" b="1" kern="1200" dirty="0">
              <a:solidFill>
                <a:schemeClr val="tx1"/>
              </a:solidFill>
            </a:rPr>
            <a:t> </a:t>
          </a:r>
          <a:r>
            <a:rPr lang="en-US" sz="1400" b="1" kern="1200" dirty="0" err="1">
              <a:solidFill>
                <a:schemeClr val="tx1"/>
              </a:solidFill>
            </a:rPr>
            <a:t>dibenarkan</a:t>
          </a:r>
          <a:r>
            <a:rPr lang="en-US" sz="1400" b="1" kern="1200" dirty="0">
              <a:solidFill>
                <a:schemeClr val="tx1"/>
              </a:solidFill>
            </a:rPr>
            <a:t> </a:t>
          </a:r>
          <a:r>
            <a:rPr lang="en-US" sz="1400" b="1" kern="1200" dirty="0" err="1">
              <a:solidFill>
                <a:schemeClr val="tx1"/>
              </a:solidFill>
            </a:rPr>
            <a:t>menyertai</a:t>
          </a:r>
          <a:r>
            <a:rPr lang="en-US" sz="1400" b="1" kern="1200" dirty="0">
              <a:solidFill>
                <a:schemeClr val="tx1"/>
              </a:solidFill>
            </a:rPr>
            <a:t> tender.</a:t>
          </a:r>
        </a:p>
      </dsp:txBody>
      <dsp:txXfrm>
        <a:off x="94818" y="298235"/>
        <a:ext cx="6473118" cy="563981"/>
      </dsp:txXfrm>
    </dsp:sp>
    <dsp:sp modelId="{424B8EC6-F21E-4275-81AE-77F1E2F9CFA2}">
      <dsp:nvSpPr>
        <dsp:cNvPr id="0" name=""/>
        <dsp:cNvSpPr/>
      </dsp:nvSpPr>
      <dsp:spPr>
        <a:xfrm>
          <a:off x="50018" y="1009651"/>
          <a:ext cx="6562718" cy="38397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lumMod val="75000"/>
              <a:alpha val="8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- </a:t>
          </a:r>
          <a:r>
            <a:rPr lang="en-US" sz="1400" b="1" kern="1200" dirty="0" err="1" smtClean="0"/>
            <a:t>Harga</a:t>
          </a:r>
          <a:r>
            <a:rPr lang="en-US" sz="1400" b="1" kern="1200" dirty="0" smtClean="0"/>
            <a:t> </a:t>
          </a:r>
          <a:r>
            <a:rPr lang="en-US" sz="1400" b="1" kern="1200" dirty="0" err="1"/>
            <a:t>simpanan</a:t>
          </a:r>
          <a:r>
            <a:rPr lang="en-US" sz="1400" b="1" kern="1200" dirty="0"/>
            <a:t> </a:t>
          </a:r>
          <a:r>
            <a:rPr lang="en-US" sz="1400" b="1" kern="1200" dirty="0" err="1"/>
            <a:t>adalah</a:t>
          </a:r>
          <a:r>
            <a:rPr lang="en-US" sz="1400" b="1" kern="1200" dirty="0"/>
            <a:t> </a:t>
          </a:r>
          <a:r>
            <a:rPr lang="en-US" sz="1400" b="1" kern="1200" dirty="0" err="1"/>
            <a:t>berdasarkan</a:t>
          </a:r>
          <a:r>
            <a:rPr lang="en-US" sz="1400" b="1" kern="1200" dirty="0"/>
            <a:t> </a:t>
          </a:r>
          <a:r>
            <a:rPr lang="en-US" sz="1400" b="1" kern="1200" dirty="0" err="1">
              <a:solidFill>
                <a:schemeClr val="tx1"/>
              </a:solidFill>
            </a:rPr>
            <a:t>nilai</a:t>
          </a:r>
          <a:r>
            <a:rPr lang="en-US" sz="1400" b="1" kern="1200" dirty="0">
              <a:solidFill>
                <a:schemeClr val="tx1"/>
              </a:solidFill>
            </a:rPr>
            <a:t> di </a:t>
          </a:r>
          <a:r>
            <a:rPr lang="en-US" sz="1400" b="1" kern="1200" dirty="0" smtClean="0">
              <a:solidFill>
                <a:schemeClr val="tx1"/>
              </a:solidFill>
            </a:rPr>
            <a:t>KEW.PA-21.</a:t>
          </a:r>
          <a:r>
            <a:rPr lang="en-US" sz="1400" b="1" kern="1200" dirty="0" smtClean="0">
              <a:solidFill>
                <a:schemeClr val="tx1"/>
              </a:solidFill>
              <a:hlinkClick xmlns:r="http://schemas.openxmlformats.org/officeDocument/2006/relationships" r:id="rId1" action="ppaction://hlinkfile"/>
            </a:rPr>
            <a:t>1</a:t>
          </a:r>
          <a:endParaRPr lang="en-US" sz="1400" b="1" kern="1200" dirty="0">
            <a:solidFill>
              <a:schemeClr val="tx1"/>
            </a:solidFill>
          </a:endParaRPr>
        </a:p>
      </dsp:txBody>
      <dsp:txXfrm>
        <a:off x="68762" y="1028395"/>
        <a:ext cx="6525230" cy="346491"/>
      </dsp:txXfrm>
    </dsp:sp>
    <dsp:sp modelId="{78902072-D9A4-4A07-A964-C3C2A1163759}">
      <dsp:nvSpPr>
        <dsp:cNvPr id="0" name=""/>
        <dsp:cNvSpPr/>
      </dsp:nvSpPr>
      <dsp:spPr>
        <a:xfrm>
          <a:off x="87107" y="1622479"/>
          <a:ext cx="6456572" cy="85531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lumMod val="75000"/>
              <a:alpha val="7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- </a:t>
          </a:r>
          <a:r>
            <a:rPr lang="en-US" sz="1400" b="1" kern="1200" dirty="0" err="1" smtClean="0"/>
            <a:t>Tawaran</a:t>
          </a:r>
          <a:r>
            <a:rPr lang="en-US" sz="1400" b="1" kern="1200" dirty="0" smtClean="0"/>
            <a:t> </a:t>
          </a:r>
          <a:r>
            <a:rPr lang="en-US" sz="1400" b="1" kern="1200" dirty="0" err="1"/>
            <a:t>harga</a:t>
          </a:r>
          <a:r>
            <a:rPr lang="en-US" sz="1400" b="1" kern="1200" dirty="0"/>
            <a:t> </a:t>
          </a:r>
          <a:r>
            <a:rPr lang="en-US" sz="1400" b="1" kern="1200" dirty="0" err="1"/>
            <a:t>dikemukakan</a:t>
          </a:r>
          <a:r>
            <a:rPr lang="en-US" sz="1400" b="1" kern="1200" dirty="0"/>
            <a:t> </a:t>
          </a:r>
          <a:r>
            <a:rPr lang="en-US" sz="1400" b="1" kern="1200" dirty="0" err="1"/>
            <a:t>menggunakan</a:t>
          </a:r>
          <a:r>
            <a:rPr lang="en-US" sz="1400" b="1" kern="1200" dirty="0"/>
            <a:t> </a:t>
          </a:r>
          <a:r>
            <a:rPr lang="en-US" sz="1400" b="1" kern="1200" dirty="0" err="1"/>
            <a:t>sampul</a:t>
          </a:r>
          <a:r>
            <a:rPr lang="en-US" sz="1400" b="1" kern="1200" dirty="0"/>
            <a:t> </a:t>
          </a:r>
          <a:r>
            <a:rPr lang="en-US" sz="1400" b="1" kern="1200" dirty="0" err="1"/>
            <a:t>berlakri</a:t>
          </a:r>
          <a:r>
            <a:rPr lang="en-US" sz="1400" b="1" kern="1200" dirty="0"/>
            <a:t> </a:t>
          </a:r>
          <a:r>
            <a:rPr lang="en-US" sz="1400" b="1" kern="1200" dirty="0" err="1"/>
            <a:t>dan</a:t>
          </a:r>
          <a:r>
            <a:rPr lang="en-US" sz="1400" b="1" kern="1200" dirty="0"/>
            <a:t> </a:t>
          </a:r>
          <a:r>
            <a:rPr lang="en-US" sz="1400" b="1" kern="1200" dirty="0" err="1"/>
            <a:t>dimasukkan</a:t>
          </a:r>
          <a:r>
            <a:rPr lang="en-US" sz="1400" b="1" kern="1200" dirty="0"/>
            <a:t> </a:t>
          </a:r>
          <a:r>
            <a:rPr lang="en-US" sz="1400" b="1" kern="1200" dirty="0" err="1"/>
            <a:t>ke</a:t>
          </a:r>
          <a:r>
            <a:rPr lang="en-US" sz="1400" b="1" kern="1200" dirty="0"/>
            <a:t> </a:t>
          </a:r>
          <a:r>
            <a:rPr lang="en-US" sz="1400" b="1" kern="1200" dirty="0" err="1"/>
            <a:t>dalam</a:t>
          </a:r>
          <a:r>
            <a:rPr lang="en-US" sz="1400" b="1" kern="1200" dirty="0"/>
            <a:t> </a:t>
          </a:r>
          <a:r>
            <a:rPr lang="en-US" sz="1400" b="1" kern="1200" dirty="0" err="1"/>
            <a:t>peti</a:t>
          </a:r>
          <a:r>
            <a:rPr lang="en-US" sz="1400" b="1" kern="1200" dirty="0"/>
            <a:t> tender </a:t>
          </a:r>
          <a:r>
            <a:rPr lang="en-US" sz="1400" b="1" kern="1200" dirty="0" err="1"/>
            <a:t>Jabatan</a:t>
          </a:r>
          <a:r>
            <a:rPr lang="en-US" sz="1400" b="1" kern="1200" dirty="0"/>
            <a:t> </a:t>
          </a:r>
          <a:r>
            <a:rPr lang="en-US" sz="1400" b="1" kern="1200" dirty="0" err="1"/>
            <a:t>pada</a:t>
          </a:r>
          <a:r>
            <a:rPr lang="en-US" sz="1400" b="1" kern="1200" dirty="0"/>
            <a:t> </a:t>
          </a:r>
          <a:r>
            <a:rPr lang="en-US" sz="1400" b="1" kern="1200" dirty="0" err="1"/>
            <a:t>atau</a:t>
          </a:r>
          <a:r>
            <a:rPr lang="en-US" sz="1400" b="1" kern="1200" dirty="0"/>
            <a:t> </a:t>
          </a:r>
          <a:r>
            <a:rPr lang="en-US" sz="1400" b="1" kern="1200" dirty="0" err="1"/>
            <a:t>sebelum</a:t>
          </a:r>
          <a:r>
            <a:rPr lang="en-US" sz="1400" b="1" kern="1200" dirty="0"/>
            <a:t> </a:t>
          </a:r>
          <a:r>
            <a:rPr lang="en-US" sz="1400" b="1" kern="1200" dirty="0" err="1"/>
            <a:t>tarikh</a:t>
          </a:r>
          <a:r>
            <a:rPr lang="en-US" sz="1400" b="1" kern="1200" dirty="0"/>
            <a:t> </a:t>
          </a:r>
          <a:r>
            <a:rPr lang="en-US" sz="1400" b="1" kern="1200" dirty="0" err="1"/>
            <a:t>dan</a:t>
          </a:r>
          <a:r>
            <a:rPr lang="en-US" sz="1400" b="1" kern="1200" dirty="0"/>
            <a:t> </a:t>
          </a:r>
          <a:r>
            <a:rPr lang="en-US" sz="1400" b="1" kern="1200" dirty="0" err="1"/>
            <a:t>waktu</a:t>
          </a:r>
          <a:r>
            <a:rPr lang="en-US" sz="1400" b="1" kern="1200" dirty="0"/>
            <a:t> </a:t>
          </a:r>
          <a:r>
            <a:rPr lang="en-US" sz="1400" b="1" kern="1200" dirty="0" err="1"/>
            <a:t>tutup</a:t>
          </a:r>
          <a:r>
            <a:rPr lang="en-US" sz="1400" b="1" kern="1200" dirty="0"/>
            <a:t> yang </a:t>
          </a:r>
          <a:r>
            <a:rPr lang="en-US" sz="1400" b="1" kern="1200" dirty="0" err="1"/>
            <a:t>ditetapkan</a:t>
          </a:r>
          <a:r>
            <a:rPr lang="en-US" sz="1400" b="1" kern="1200" dirty="0"/>
            <a:t>.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- Tender </a:t>
          </a:r>
          <a:r>
            <a:rPr lang="en-US" sz="1400" b="1" kern="1200" dirty="0"/>
            <a:t>yang </a:t>
          </a:r>
          <a:r>
            <a:rPr lang="en-US" sz="1400" b="1" kern="1200" dirty="0" err="1"/>
            <a:t>lewat</a:t>
          </a:r>
          <a:r>
            <a:rPr lang="en-US" sz="1400" b="1" kern="1200" dirty="0"/>
            <a:t> </a:t>
          </a:r>
          <a:r>
            <a:rPr lang="en-US" sz="1400" b="1" kern="1200" dirty="0" err="1"/>
            <a:t>diterima</a:t>
          </a:r>
          <a:r>
            <a:rPr lang="en-US" sz="1400" b="1" kern="1200" dirty="0"/>
            <a:t> </a:t>
          </a:r>
          <a:r>
            <a:rPr lang="en-US" sz="1400" b="1" kern="1200" dirty="0" err="1"/>
            <a:t>tidak</a:t>
          </a:r>
          <a:r>
            <a:rPr lang="en-US" sz="1400" b="1" kern="1200" dirty="0"/>
            <a:t> </a:t>
          </a:r>
          <a:r>
            <a:rPr lang="en-US" sz="1400" b="1" kern="1200" dirty="0" err="1"/>
            <a:t>dipertimbangkan</a:t>
          </a:r>
          <a:r>
            <a:rPr lang="en-US" sz="1400" b="1" kern="1200" dirty="0"/>
            <a:t>.</a:t>
          </a:r>
        </a:p>
      </dsp:txBody>
      <dsp:txXfrm>
        <a:off x="128860" y="1664232"/>
        <a:ext cx="6373066" cy="771804"/>
      </dsp:txXfrm>
    </dsp:sp>
    <dsp:sp modelId="{3FC0E1C2-021C-4FB0-A04C-1B8CE41AF281}">
      <dsp:nvSpPr>
        <dsp:cNvPr id="0" name=""/>
        <dsp:cNvSpPr/>
      </dsp:nvSpPr>
      <dsp:spPr>
        <a:xfrm>
          <a:off x="87107" y="2625770"/>
          <a:ext cx="6456572" cy="49875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lumMod val="75000"/>
              <a:alpha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- </a:t>
          </a:r>
          <a:r>
            <a:rPr lang="en-US" sz="1400" b="1" kern="1200" dirty="0" err="1" smtClean="0"/>
            <a:t>Jika</a:t>
          </a:r>
          <a:r>
            <a:rPr lang="en-US" sz="1400" b="1" kern="1200" dirty="0" smtClean="0"/>
            <a:t> </a:t>
          </a:r>
          <a:r>
            <a:rPr lang="en-US" sz="1400" b="1" kern="1200" dirty="0" err="1"/>
            <a:t>tawaran-tawaran</a:t>
          </a:r>
          <a:r>
            <a:rPr lang="en-US" sz="1400" b="1" kern="1200" dirty="0"/>
            <a:t> lain </a:t>
          </a:r>
          <a:r>
            <a:rPr lang="en-US" sz="1400" b="1" kern="1200" dirty="0" err="1"/>
            <a:t>terlalu</a:t>
          </a:r>
          <a:r>
            <a:rPr lang="en-US" sz="1400" b="1" kern="1200" dirty="0"/>
            <a:t> </a:t>
          </a:r>
          <a:r>
            <a:rPr lang="en-US" sz="1400" b="1" kern="1200" dirty="0" err="1"/>
            <a:t>rendah</a:t>
          </a:r>
          <a:r>
            <a:rPr lang="en-US" sz="1400" b="1" kern="1200" dirty="0"/>
            <a:t>, tender </a:t>
          </a:r>
          <a:r>
            <a:rPr lang="en-US" sz="1400" b="1" kern="1200" dirty="0" err="1"/>
            <a:t>boleh</a:t>
          </a:r>
          <a:r>
            <a:rPr lang="en-US" sz="1400" b="1" kern="1200" dirty="0"/>
            <a:t> </a:t>
          </a:r>
          <a:r>
            <a:rPr lang="en-US" sz="1400" b="1" kern="1200" dirty="0" err="1"/>
            <a:t>dipelawa</a:t>
          </a:r>
          <a:r>
            <a:rPr lang="en-US" sz="1400" b="1" kern="1200" dirty="0"/>
            <a:t> </a:t>
          </a:r>
          <a:r>
            <a:rPr lang="en-US" sz="1400" b="1" kern="1200" dirty="0" err="1"/>
            <a:t>semula</a:t>
          </a:r>
          <a:r>
            <a:rPr lang="en-US" sz="1400" b="1" kern="1200" dirty="0"/>
            <a:t>.</a:t>
          </a:r>
        </a:p>
      </dsp:txBody>
      <dsp:txXfrm>
        <a:off x="111454" y="2650117"/>
        <a:ext cx="6407878" cy="450062"/>
      </dsp:txXfrm>
    </dsp:sp>
    <dsp:sp modelId="{5ED24354-F14F-4A76-BC5D-4E33FEAC0FEE}">
      <dsp:nvSpPr>
        <dsp:cNvPr id="0" name=""/>
        <dsp:cNvSpPr/>
      </dsp:nvSpPr>
      <dsp:spPr>
        <a:xfrm>
          <a:off x="125179" y="3295651"/>
          <a:ext cx="6418500" cy="49875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lumMod val="75000"/>
              <a:alpha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- </a:t>
          </a:r>
          <a:r>
            <a:rPr lang="en-US" sz="1400" b="1" kern="1200" dirty="0" err="1" smtClean="0"/>
            <a:t>Sekiranya</a:t>
          </a:r>
          <a:r>
            <a:rPr lang="en-US" sz="1400" b="1" kern="1200" dirty="0" smtClean="0"/>
            <a:t> </a:t>
          </a:r>
          <a:r>
            <a:rPr lang="en-US" sz="1400" b="1" kern="1200" dirty="0" err="1"/>
            <a:t>tiada</a:t>
          </a:r>
          <a:r>
            <a:rPr lang="en-US" sz="1400" b="1" kern="1200" dirty="0"/>
            <a:t> </a:t>
          </a:r>
          <a:r>
            <a:rPr lang="en-US" sz="1400" b="1" kern="1200" dirty="0" err="1"/>
            <a:t>sebarang</a:t>
          </a:r>
          <a:r>
            <a:rPr lang="en-US" sz="1400" b="1" kern="1200" dirty="0"/>
            <a:t> </a:t>
          </a:r>
          <a:r>
            <a:rPr lang="en-US" sz="1400" b="1" kern="1200" dirty="0" err="1"/>
            <a:t>tawaran</a:t>
          </a:r>
          <a:r>
            <a:rPr lang="en-US" sz="1400" b="1" kern="1200" dirty="0"/>
            <a:t> </a:t>
          </a:r>
          <a:r>
            <a:rPr lang="en-US" sz="1400" b="1" kern="1200" dirty="0" err="1"/>
            <a:t>diterima</a:t>
          </a:r>
          <a:r>
            <a:rPr lang="en-US" sz="1400" b="1" kern="1200" dirty="0"/>
            <a:t>, tender </a:t>
          </a:r>
          <a:r>
            <a:rPr lang="en-US" sz="1400" b="1" kern="1200" dirty="0" err="1"/>
            <a:t>boleh</a:t>
          </a:r>
          <a:r>
            <a:rPr lang="en-US" sz="1400" b="1" kern="1200" dirty="0"/>
            <a:t> </a:t>
          </a:r>
          <a:r>
            <a:rPr lang="en-US" sz="1400" b="1" kern="1200" dirty="0" err="1"/>
            <a:t>dipelawa</a:t>
          </a:r>
          <a:r>
            <a:rPr lang="en-US" sz="1400" b="1" kern="1200" dirty="0"/>
            <a:t> </a:t>
          </a:r>
          <a:r>
            <a:rPr lang="en-US" sz="1400" b="1" kern="1200" dirty="0" err="1"/>
            <a:t>semula</a:t>
          </a:r>
          <a:r>
            <a:rPr lang="en-US" sz="1400" b="1" kern="1200" dirty="0"/>
            <a:t> </a:t>
          </a:r>
          <a:r>
            <a:rPr lang="en-US" sz="1400" b="1" kern="1200" dirty="0" err="1"/>
            <a:t>atau</a:t>
          </a:r>
          <a:r>
            <a:rPr lang="en-US" sz="1400" b="1" kern="1200" dirty="0"/>
            <a:t> </a:t>
          </a:r>
          <a:r>
            <a:rPr lang="en-US" sz="1400" b="1" kern="1200" dirty="0" err="1"/>
            <a:t>mohon</a:t>
          </a:r>
          <a:r>
            <a:rPr lang="en-US" sz="1400" b="1" kern="1200" dirty="0"/>
            <a:t> </a:t>
          </a:r>
          <a:r>
            <a:rPr lang="en-US" sz="1400" b="1" kern="1200" dirty="0" err="1"/>
            <a:t>pinda</a:t>
          </a:r>
          <a:r>
            <a:rPr lang="en-US" sz="1400" b="1" kern="1200" dirty="0"/>
            <a:t> </a:t>
          </a:r>
          <a:r>
            <a:rPr lang="en-US" sz="1400" b="1" kern="1200" dirty="0" err="1"/>
            <a:t>kaedah</a:t>
          </a:r>
          <a:r>
            <a:rPr lang="en-US" sz="1400" b="1" kern="1200" dirty="0"/>
            <a:t> </a:t>
          </a:r>
          <a:r>
            <a:rPr lang="en-US" sz="1400" b="1" kern="1200" dirty="0" err="1"/>
            <a:t>pelupusan</a:t>
          </a:r>
          <a:r>
            <a:rPr lang="en-US" sz="1400" b="1" kern="1200" dirty="0"/>
            <a:t> </a:t>
          </a:r>
          <a:r>
            <a:rPr lang="en-US" sz="1400" b="1" kern="1200" dirty="0" err="1"/>
            <a:t>daripada</a:t>
          </a:r>
          <a:r>
            <a:rPr lang="en-US" sz="1400" b="1" kern="1200" dirty="0"/>
            <a:t> </a:t>
          </a:r>
          <a:r>
            <a:rPr lang="en-US" sz="1400" b="1" kern="1200" dirty="0" err="1"/>
            <a:t>Kuasa</a:t>
          </a:r>
          <a:r>
            <a:rPr lang="en-US" sz="1400" b="1" kern="1200" dirty="0"/>
            <a:t> </a:t>
          </a:r>
          <a:r>
            <a:rPr lang="en-US" sz="1400" b="1" kern="1200" dirty="0" err="1"/>
            <a:t>Melulus</a:t>
          </a:r>
          <a:r>
            <a:rPr lang="en-US" sz="1400" b="1" kern="1200" dirty="0"/>
            <a:t>.</a:t>
          </a:r>
        </a:p>
      </dsp:txBody>
      <dsp:txXfrm>
        <a:off x="149526" y="3319998"/>
        <a:ext cx="6369806" cy="450062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80B33D-6E12-4B88-8560-422F814FADBC}">
      <dsp:nvSpPr>
        <dsp:cNvPr id="0" name=""/>
        <dsp:cNvSpPr/>
      </dsp:nvSpPr>
      <dsp:spPr>
        <a:xfrm>
          <a:off x="722909" y="0"/>
          <a:ext cx="4527947" cy="4527947"/>
        </a:xfrm>
        <a:prstGeom prst="triangle">
          <a:avLst/>
        </a:prstGeom>
        <a:solidFill>
          <a:schemeClr val="tx1">
            <a:lumMod val="50000"/>
            <a:lumOff val="50000"/>
            <a:alpha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6A6187-E2AC-4535-B5C3-4F2393341C4E}">
      <dsp:nvSpPr>
        <dsp:cNvPr id="0" name=""/>
        <dsp:cNvSpPr/>
      </dsp:nvSpPr>
      <dsp:spPr>
        <a:xfrm>
          <a:off x="0" y="330259"/>
          <a:ext cx="6001408" cy="120752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Deposit </a:t>
          </a:r>
          <a:r>
            <a:rPr lang="en-US" sz="1600" kern="1200" dirty="0" err="1"/>
            <a:t>sebanyak</a:t>
          </a:r>
          <a:r>
            <a:rPr lang="en-US" sz="1600" kern="1200" dirty="0"/>
            <a:t> 5% </a:t>
          </a:r>
          <a:r>
            <a:rPr lang="en-US" sz="1600" kern="1200" dirty="0" err="1"/>
            <a:t>daripada</a:t>
          </a:r>
          <a:r>
            <a:rPr lang="en-US" sz="1600" kern="1200" dirty="0"/>
            <a:t> </a:t>
          </a:r>
          <a:r>
            <a:rPr lang="en-US" sz="1600" kern="1200" dirty="0" err="1"/>
            <a:t>harga</a:t>
          </a:r>
          <a:r>
            <a:rPr lang="en-US" sz="1600" kern="1200" dirty="0"/>
            <a:t> </a:t>
          </a:r>
          <a:r>
            <a:rPr lang="en-US" sz="1600" kern="1200" dirty="0" err="1"/>
            <a:t>simpanan</a:t>
          </a:r>
          <a:r>
            <a:rPr lang="en-US" sz="1600" kern="1200" dirty="0"/>
            <a:t> </a:t>
          </a:r>
          <a:r>
            <a:rPr lang="en-US" sz="1600" kern="1200" dirty="0" err="1"/>
            <a:t>atau</a:t>
          </a:r>
          <a:r>
            <a:rPr lang="en-US" sz="1600" kern="1200" dirty="0"/>
            <a:t> </a:t>
          </a:r>
          <a:r>
            <a:rPr lang="en-US" sz="1600" kern="1200" dirty="0" err="1"/>
            <a:t>maksimum</a:t>
          </a:r>
          <a:r>
            <a:rPr lang="en-US" sz="1600" kern="1200" dirty="0"/>
            <a:t> RM1,000 </a:t>
          </a:r>
          <a:r>
            <a:rPr lang="en-US" sz="1600" kern="1200" dirty="0" err="1"/>
            <a:t>hendaklah</a:t>
          </a:r>
          <a:r>
            <a:rPr lang="en-US" sz="1600" kern="1200" dirty="0"/>
            <a:t> </a:t>
          </a:r>
          <a:r>
            <a:rPr lang="en-US" sz="1600" kern="1200" dirty="0" err="1"/>
            <a:t>dibayar</a:t>
          </a:r>
          <a:r>
            <a:rPr lang="en-US" sz="1600" kern="1200" dirty="0"/>
            <a:t> </a:t>
          </a:r>
          <a:r>
            <a:rPr lang="en-US" sz="1600" kern="1200" dirty="0" err="1"/>
            <a:t>kepada</a:t>
          </a:r>
          <a:r>
            <a:rPr lang="en-US" sz="1600" kern="1200" dirty="0"/>
            <a:t> </a:t>
          </a:r>
          <a:r>
            <a:rPr lang="en-US" sz="1600" kern="1200" dirty="0" err="1"/>
            <a:t>Pegawai</a:t>
          </a:r>
          <a:r>
            <a:rPr lang="en-US" sz="1600" kern="1200" dirty="0"/>
            <a:t> </a:t>
          </a:r>
          <a:r>
            <a:rPr lang="en-US" sz="1600" kern="1200" dirty="0" err="1"/>
            <a:t>Pelelong</a:t>
          </a:r>
          <a:r>
            <a:rPr lang="en-US" sz="1600" kern="1200" dirty="0"/>
            <a:t> </a:t>
          </a:r>
          <a:r>
            <a:rPr lang="en-US" sz="1600" kern="1200" dirty="0" err="1"/>
            <a:t>melalui</a:t>
          </a:r>
          <a:r>
            <a:rPr lang="en-US" sz="1600" kern="1200" dirty="0"/>
            <a:t> Bank </a:t>
          </a:r>
          <a:r>
            <a:rPr lang="en-US" sz="1600" kern="1200" dirty="0" err="1"/>
            <a:t>Draf</a:t>
          </a:r>
          <a:r>
            <a:rPr lang="en-US" sz="1600" kern="1200" dirty="0"/>
            <a:t>/Wang </a:t>
          </a:r>
          <a:r>
            <a:rPr lang="en-US" sz="1600" kern="1200" dirty="0" err="1"/>
            <a:t>Pos</a:t>
          </a:r>
          <a:r>
            <a:rPr lang="en-US" sz="1600" kern="1200" dirty="0"/>
            <a:t> </a:t>
          </a:r>
          <a:r>
            <a:rPr lang="en-US" sz="1600" kern="1200" dirty="0" err="1"/>
            <a:t>dan</a:t>
          </a:r>
          <a:r>
            <a:rPr lang="en-US" sz="1600" kern="1200" dirty="0"/>
            <a:t> </a:t>
          </a:r>
          <a:r>
            <a:rPr lang="en-US" sz="1600" kern="1200" dirty="0" err="1"/>
            <a:t>diakaunkan</a:t>
          </a:r>
          <a:r>
            <a:rPr lang="en-US" sz="1600" kern="1200" dirty="0"/>
            <a:t> </a:t>
          </a:r>
          <a:r>
            <a:rPr lang="en-US" sz="1600" kern="1200" dirty="0" err="1"/>
            <a:t>mengikut</a:t>
          </a:r>
          <a:r>
            <a:rPr lang="en-US" sz="1600" kern="1200" dirty="0"/>
            <a:t> </a:t>
          </a:r>
          <a:r>
            <a:rPr lang="en-US" sz="1600" kern="1200" dirty="0" err="1"/>
            <a:t>Arahan</a:t>
          </a:r>
          <a:r>
            <a:rPr lang="en-US" sz="1600" kern="1200" dirty="0"/>
            <a:t> </a:t>
          </a:r>
          <a:r>
            <a:rPr lang="en-US" sz="1600" kern="1200" dirty="0" err="1"/>
            <a:t>Perbendaharaan</a:t>
          </a:r>
          <a:r>
            <a:rPr lang="en-US" sz="1600" kern="1200" dirty="0"/>
            <a:t>.</a:t>
          </a:r>
        </a:p>
      </dsp:txBody>
      <dsp:txXfrm>
        <a:off x="58946" y="389205"/>
        <a:ext cx="5883516" cy="1089631"/>
      </dsp:txXfrm>
    </dsp:sp>
    <dsp:sp modelId="{22EB2087-BDFF-4729-A43C-D3008CA14413}">
      <dsp:nvSpPr>
        <dsp:cNvPr id="0" name=""/>
        <dsp:cNvSpPr/>
      </dsp:nvSpPr>
      <dsp:spPr>
        <a:xfrm>
          <a:off x="8" y="1668032"/>
          <a:ext cx="6057888" cy="64103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13333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/>
            <a:t>Pembida</a:t>
          </a:r>
          <a:r>
            <a:rPr lang="en-US" sz="1600" kern="1200" dirty="0"/>
            <a:t> yang </a:t>
          </a:r>
          <a:r>
            <a:rPr lang="en-US" sz="1600" kern="1200" dirty="0" err="1"/>
            <a:t>berjaya</a:t>
          </a:r>
          <a:r>
            <a:rPr lang="en-US" sz="1600" kern="1200" dirty="0"/>
            <a:t> </a:t>
          </a:r>
          <a:r>
            <a:rPr lang="en-US" sz="1600" kern="1200" dirty="0" err="1"/>
            <a:t>hendaklah</a:t>
          </a:r>
          <a:r>
            <a:rPr lang="en-US" sz="1600" kern="1200" dirty="0"/>
            <a:t> </a:t>
          </a:r>
          <a:r>
            <a:rPr lang="en-US" sz="1600" kern="1200" dirty="0" err="1"/>
            <a:t>menjelaskan</a:t>
          </a:r>
          <a:r>
            <a:rPr lang="en-US" sz="1600" kern="1200" dirty="0"/>
            <a:t> </a:t>
          </a:r>
          <a:r>
            <a:rPr lang="en-US" sz="1600" kern="1200" dirty="0" err="1"/>
            <a:t>bayaran</a:t>
          </a:r>
          <a:r>
            <a:rPr lang="en-US" sz="1600" kern="1200" dirty="0"/>
            <a:t> </a:t>
          </a:r>
          <a:r>
            <a:rPr lang="en-US" sz="1600" kern="1200" dirty="0" err="1"/>
            <a:t>penuh</a:t>
          </a:r>
          <a:r>
            <a:rPr lang="en-US" sz="1600" kern="1200" dirty="0"/>
            <a:t> </a:t>
          </a:r>
          <a:r>
            <a:rPr lang="en-US" sz="1600" kern="1200" dirty="0" err="1"/>
            <a:t>dalam</a:t>
          </a:r>
          <a:r>
            <a:rPr lang="en-US" sz="1600" kern="1200" dirty="0"/>
            <a:t> </a:t>
          </a:r>
          <a:r>
            <a:rPr lang="en-US" sz="1600" kern="1200" dirty="0" err="1"/>
            <a:t>tempoh</a:t>
          </a:r>
          <a:r>
            <a:rPr lang="en-US" sz="1600" kern="1200" dirty="0"/>
            <a:t> 7 </a:t>
          </a:r>
          <a:r>
            <a:rPr lang="en-US" sz="1600" kern="1200" dirty="0" err="1"/>
            <a:t>hari</a:t>
          </a:r>
          <a:r>
            <a:rPr lang="en-US" sz="1600" kern="1200" dirty="0"/>
            <a:t> </a:t>
          </a:r>
          <a:r>
            <a:rPr lang="en-US" sz="1600" kern="1200" dirty="0" err="1"/>
            <a:t>dari</a:t>
          </a:r>
          <a:r>
            <a:rPr lang="en-US" sz="1600" kern="1200" dirty="0"/>
            <a:t> </a:t>
          </a:r>
          <a:r>
            <a:rPr lang="en-US" sz="1600" kern="1200" dirty="0" err="1"/>
            <a:t>tarikh</a:t>
          </a:r>
          <a:r>
            <a:rPr lang="en-US" sz="1600" kern="1200" dirty="0"/>
            <a:t> </a:t>
          </a:r>
          <a:r>
            <a:rPr lang="en-US" sz="1600" kern="1200" dirty="0" err="1"/>
            <a:t>lelongan</a:t>
          </a:r>
          <a:r>
            <a:rPr lang="en-US" sz="1600" kern="1200" dirty="0"/>
            <a:t> </a:t>
          </a:r>
          <a:r>
            <a:rPr lang="en-US" sz="1600" kern="1200" dirty="0" err="1"/>
            <a:t>kepada</a:t>
          </a:r>
          <a:r>
            <a:rPr lang="en-US" sz="1600" kern="1200" dirty="0"/>
            <a:t> </a:t>
          </a:r>
          <a:r>
            <a:rPr lang="en-US" sz="1600" kern="1200" dirty="0" err="1"/>
            <a:t>Kementerian</a:t>
          </a:r>
          <a:r>
            <a:rPr lang="en-US" sz="1600" kern="1200" dirty="0"/>
            <a:t>/</a:t>
          </a:r>
          <a:r>
            <a:rPr lang="en-US" sz="1600" kern="1200" dirty="0" err="1"/>
            <a:t>Jabatan</a:t>
          </a:r>
          <a:r>
            <a:rPr lang="en-US" sz="1600" kern="1200" dirty="0"/>
            <a:t>.</a:t>
          </a:r>
        </a:p>
      </dsp:txBody>
      <dsp:txXfrm>
        <a:off x="31301" y="1699325"/>
        <a:ext cx="5995302" cy="578446"/>
      </dsp:txXfrm>
    </dsp:sp>
    <dsp:sp modelId="{791EC44D-30FA-4C31-B667-9A93E2768088}">
      <dsp:nvSpPr>
        <dsp:cNvPr id="0" name=""/>
        <dsp:cNvSpPr/>
      </dsp:nvSpPr>
      <dsp:spPr>
        <a:xfrm>
          <a:off x="57149" y="2432887"/>
          <a:ext cx="6047557" cy="71447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26667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/>
            <a:t>Aset</a:t>
          </a:r>
          <a:r>
            <a:rPr lang="en-US" sz="1600" kern="1200" dirty="0"/>
            <a:t> </a:t>
          </a:r>
          <a:r>
            <a:rPr lang="en-US" sz="1600" kern="1200" dirty="0" err="1"/>
            <a:t>Alih</a:t>
          </a:r>
          <a:r>
            <a:rPr lang="en-US" sz="1600" kern="1200" dirty="0"/>
            <a:t> </a:t>
          </a:r>
          <a:r>
            <a:rPr lang="en-US" sz="1600" kern="1200" dirty="0" err="1"/>
            <a:t>hendaklah</a:t>
          </a:r>
          <a:r>
            <a:rPr lang="en-US" sz="1600" kern="1200" dirty="0"/>
            <a:t> </a:t>
          </a:r>
          <a:r>
            <a:rPr lang="en-US" sz="1600" kern="1200" dirty="0" err="1"/>
            <a:t>diambil</a:t>
          </a:r>
          <a:r>
            <a:rPr lang="en-US" sz="1600" kern="1200" dirty="0"/>
            <a:t> </a:t>
          </a:r>
          <a:r>
            <a:rPr lang="en-US" sz="1600" kern="1200" dirty="0" err="1"/>
            <a:t>oleh</a:t>
          </a:r>
          <a:r>
            <a:rPr lang="en-US" sz="1600" kern="1200" dirty="0"/>
            <a:t> </a:t>
          </a:r>
          <a:r>
            <a:rPr lang="en-US" sz="1600" kern="1200" dirty="0" err="1"/>
            <a:t>pembida</a:t>
          </a:r>
          <a:r>
            <a:rPr lang="en-US" sz="1600" kern="1200" dirty="0"/>
            <a:t> yang </a:t>
          </a:r>
          <a:r>
            <a:rPr lang="en-US" sz="1600" kern="1200" dirty="0" err="1"/>
            <a:t>berjaya</a:t>
          </a:r>
          <a:r>
            <a:rPr lang="en-US" sz="1600" kern="1200" dirty="0"/>
            <a:t> </a:t>
          </a:r>
          <a:r>
            <a:rPr lang="en-US" sz="1600" kern="1200" dirty="0" err="1"/>
            <a:t>dalam</a:t>
          </a:r>
          <a:r>
            <a:rPr lang="en-US" sz="1600" kern="1200" dirty="0"/>
            <a:t> </a:t>
          </a:r>
          <a:r>
            <a:rPr lang="en-US" sz="1600" kern="1200" dirty="0" err="1"/>
            <a:t>tempoh</a:t>
          </a:r>
          <a:r>
            <a:rPr lang="en-US" sz="1600" kern="1200" dirty="0"/>
            <a:t> 14 </a:t>
          </a:r>
          <a:r>
            <a:rPr lang="en-US" sz="1600" kern="1200" dirty="0" err="1"/>
            <a:t>hari</a:t>
          </a:r>
          <a:r>
            <a:rPr lang="en-US" sz="1600" kern="1200" dirty="0"/>
            <a:t> </a:t>
          </a:r>
          <a:r>
            <a:rPr lang="en-US" sz="1600" kern="1200" dirty="0" err="1"/>
            <a:t>dari</a:t>
          </a:r>
          <a:r>
            <a:rPr lang="en-US" sz="1600" kern="1200" dirty="0"/>
            <a:t> </a:t>
          </a:r>
          <a:r>
            <a:rPr lang="en-US" sz="1600" kern="1200" dirty="0" err="1"/>
            <a:t>tarikh</a:t>
          </a:r>
          <a:r>
            <a:rPr lang="en-US" sz="1600" kern="1200" dirty="0"/>
            <a:t> </a:t>
          </a:r>
          <a:r>
            <a:rPr lang="en-US" sz="1600" kern="1200" dirty="0" err="1"/>
            <a:t>lelongan</a:t>
          </a:r>
          <a:r>
            <a:rPr lang="en-US" sz="1600" kern="1200" dirty="0"/>
            <a:t>.</a:t>
          </a:r>
        </a:p>
      </dsp:txBody>
      <dsp:txXfrm>
        <a:off x="92027" y="2467765"/>
        <a:ext cx="5977801" cy="644723"/>
      </dsp:txXfrm>
    </dsp:sp>
    <dsp:sp modelId="{FDAE348D-860B-4C8E-97D9-E7DC0182E561}">
      <dsp:nvSpPr>
        <dsp:cNvPr id="0" name=""/>
        <dsp:cNvSpPr/>
      </dsp:nvSpPr>
      <dsp:spPr>
        <a:xfrm>
          <a:off x="57149" y="3261479"/>
          <a:ext cx="6047557" cy="71447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/>
            <a:t>Sekiranya</a:t>
          </a:r>
          <a:r>
            <a:rPr lang="en-US" sz="1600" kern="1200" dirty="0"/>
            <a:t> </a:t>
          </a:r>
          <a:r>
            <a:rPr lang="en-US" sz="1600" kern="1200" dirty="0" err="1"/>
            <a:t>harga</a:t>
          </a:r>
          <a:r>
            <a:rPr lang="en-US" sz="1600" kern="1200" dirty="0"/>
            <a:t> </a:t>
          </a:r>
          <a:r>
            <a:rPr lang="en-US" sz="1600" kern="1200" dirty="0" err="1"/>
            <a:t>tawaran</a:t>
          </a:r>
          <a:r>
            <a:rPr lang="en-US" sz="1600" kern="1200" dirty="0"/>
            <a:t> </a:t>
          </a:r>
          <a:r>
            <a:rPr lang="en-US" sz="1600" kern="1200" dirty="0" err="1"/>
            <a:t>tertinggi</a:t>
          </a:r>
          <a:r>
            <a:rPr lang="en-US" sz="1600" kern="1200" dirty="0"/>
            <a:t> </a:t>
          </a:r>
          <a:r>
            <a:rPr lang="en-US" sz="1600" kern="1200" dirty="0" err="1"/>
            <a:t>kurang</a:t>
          </a:r>
          <a:r>
            <a:rPr lang="en-US" sz="1600" kern="1200" dirty="0"/>
            <a:t> </a:t>
          </a:r>
          <a:r>
            <a:rPr lang="en-US" sz="1600" kern="1200" dirty="0" err="1"/>
            <a:t>daripada</a:t>
          </a:r>
          <a:r>
            <a:rPr lang="en-US" sz="1600" kern="1200" dirty="0"/>
            <a:t> 70% </a:t>
          </a:r>
          <a:r>
            <a:rPr lang="en-US" sz="1600" kern="1200" dirty="0" err="1"/>
            <a:t>harga</a:t>
          </a:r>
          <a:r>
            <a:rPr lang="en-US" sz="1600" kern="1200" dirty="0"/>
            <a:t> </a:t>
          </a:r>
          <a:r>
            <a:rPr lang="en-US" sz="1600" kern="1200" dirty="0" err="1"/>
            <a:t>simpanan</a:t>
          </a:r>
          <a:r>
            <a:rPr lang="en-US" sz="1600" kern="1200" dirty="0"/>
            <a:t>, </a:t>
          </a:r>
          <a:r>
            <a:rPr lang="en-US" sz="1600" kern="1200" dirty="0" err="1"/>
            <a:t>tawaran</a:t>
          </a:r>
          <a:r>
            <a:rPr lang="en-US" sz="1600" kern="1200" dirty="0"/>
            <a:t> </a:t>
          </a:r>
          <a:r>
            <a:rPr lang="en-US" sz="1600" kern="1200" dirty="0" err="1"/>
            <a:t>hendaklah</a:t>
          </a:r>
          <a:r>
            <a:rPr lang="en-US" sz="1600" kern="1200" dirty="0"/>
            <a:t> </a:t>
          </a:r>
          <a:r>
            <a:rPr lang="en-US" sz="1600" kern="1200" dirty="0" err="1"/>
            <a:t>dirujuk</a:t>
          </a:r>
          <a:r>
            <a:rPr lang="en-US" sz="1600" kern="1200" dirty="0"/>
            <a:t> </a:t>
          </a:r>
          <a:r>
            <a:rPr lang="en-US" sz="1600" kern="1200" dirty="0" err="1"/>
            <a:t>kepada</a:t>
          </a:r>
          <a:r>
            <a:rPr lang="en-US" sz="1600" kern="1200" dirty="0"/>
            <a:t> </a:t>
          </a:r>
          <a:r>
            <a:rPr lang="en-US" sz="1600" kern="1200" dirty="0" err="1"/>
            <a:t>Ketua</a:t>
          </a:r>
          <a:r>
            <a:rPr lang="en-US" sz="1600" kern="1200" dirty="0"/>
            <a:t> </a:t>
          </a:r>
          <a:r>
            <a:rPr lang="en-US" sz="1600" kern="1200" dirty="0" err="1"/>
            <a:t>Jabatan</a:t>
          </a:r>
          <a:r>
            <a:rPr lang="en-US" sz="1600" kern="1200" dirty="0"/>
            <a:t> </a:t>
          </a:r>
          <a:r>
            <a:rPr lang="en-US" sz="1600" kern="1200" dirty="0" err="1"/>
            <a:t>untuk</a:t>
          </a:r>
          <a:r>
            <a:rPr lang="en-US" sz="1600" kern="1200" dirty="0"/>
            <a:t> </a:t>
          </a:r>
          <a:r>
            <a:rPr lang="en-US" sz="1600" kern="1200" dirty="0" err="1"/>
            <a:t>pertimbangan</a:t>
          </a:r>
          <a:r>
            <a:rPr lang="en-US" sz="1600" kern="1200" dirty="0"/>
            <a:t> </a:t>
          </a:r>
          <a:r>
            <a:rPr lang="en-US" sz="1600" kern="1200" dirty="0" err="1"/>
            <a:t>dan</a:t>
          </a:r>
          <a:r>
            <a:rPr lang="en-US" sz="1600" kern="1200" dirty="0"/>
            <a:t> </a:t>
          </a:r>
          <a:r>
            <a:rPr lang="en-US" sz="1600" kern="1200" dirty="0" err="1"/>
            <a:t>keputusan</a:t>
          </a:r>
          <a:r>
            <a:rPr lang="en-US" sz="1600" kern="1200" dirty="0"/>
            <a:t>.</a:t>
          </a:r>
        </a:p>
      </dsp:txBody>
      <dsp:txXfrm>
        <a:off x="92027" y="3296357"/>
        <a:ext cx="5977801" cy="644723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E591D9-1580-41DB-AD84-6AB421FD9345}">
      <dsp:nvSpPr>
        <dsp:cNvPr id="0" name=""/>
        <dsp:cNvSpPr/>
      </dsp:nvSpPr>
      <dsp:spPr>
        <a:xfrm>
          <a:off x="266" y="518710"/>
          <a:ext cx="1421420" cy="1207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35560" rIns="99568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/>
            <a:t>Peraturan</a:t>
          </a:r>
          <a:r>
            <a:rPr lang="en-US" sz="1400" kern="1200" dirty="0"/>
            <a:t> </a:t>
          </a:r>
          <a:r>
            <a:rPr lang="en-US" sz="1400" kern="1200" dirty="0" err="1"/>
            <a:t>Kualiti</a:t>
          </a:r>
          <a:r>
            <a:rPr lang="en-US" sz="1400" kern="1200" dirty="0"/>
            <a:t> </a:t>
          </a:r>
          <a:r>
            <a:rPr lang="en-US" sz="1400" kern="1200" dirty="0" err="1"/>
            <a:t>Alam</a:t>
          </a:r>
          <a:r>
            <a:rPr lang="en-US" sz="1400" kern="1200" dirty="0"/>
            <a:t> </a:t>
          </a:r>
          <a:r>
            <a:rPr lang="en-US" sz="1400" kern="1200" dirty="0" err="1"/>
            <a:t>Sekeliling</a:t>
          </a:r>
          <a:r>
            <a:rPr lang="en-US" sz="1400" kern="1200" dirty="0"/>
            <a:t> </a:t>
          </a:r>
        </a:p>
      </dsp:txBody>
      <dsp:txXfrm>
        <a:off x="266" y="518710"/>
        <a:ext cx="1421420" cy="1207800"/>
      </dsp:txXfrm>
    </dsp:sp>
    <dsp:sp modelId="{21452353-2851-43EB-8B40-BDB62930B263}">
      <dsp:nvSpPr>
        <dsp:cNvPr id="0" name=""/>
        <dsp:cNvSpPr/>
      </dsp:nvSpPr>
      <dsp:spPr>
        <a:xfrm>
          <a:off x="1421686" y="480966"/>
          <a:ext cx="284284" cy="1283287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F0FBD1-0B31-432B-A322-6F72D76211F9}">
      <dsp:nvSpPr>
        <dsp:cNvPr id="0" name=""/>
        <dsp:cNvSpPr/>
      </dsp:nvSpPr>
      <dsp:spPr>
        <a:xfrm>
          <a:off x="1714867" y="364162"/>
          <a:ext cx="3933149" cy="1451013"/>
        </a:xfrm>
        <a:prstGeom prst="rect">
          <a:avLst/>
        </a:prstGeom>
        <a:solidFill>
          <a:schemeClr val="accent4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err="1">
              <a:solidFill>
                <a:schemeClr val="bg1"/>
              </a:solidFill>
            </a:rPr>
            <a:t>Aset</a:t>
          </a:r>
          <a:r>
            <a:rPr lang="en-US" sz="1400" kern="1200" dirty="0">
              <a:solidFill>
                <a:schemeClr val="bg1"/>
              </a:solidFill>
            </a:rPr>
            <a:t> </a:t>
          </a:r>
          <a:r>
            <a:rPr lang="en-US" sz="1400" kern="1200" dirty="0" err="1">
              <a:solidFill>
                <a:schemeClr val="bg1"/>
              </a:solidFill>
            </a:rPr>
            <a:t>Alih</a:t>
          </a:r>
          <a:r>
            <a:rPr lang="en-US" sz="1400" kern="1200" dirty="0">
              <a:solidFill>
                <a:schemeClr val="bg1"/>
              </a:solidFill>
            </a:rPr>
            <a:t> yang </a:t>
          </a:r>
          <a:r>
            <a:rPr lang="en-US" sz="1400" kern="1200" dirty="0" err="1">
              <a:solidFill>
                <a:schemeClr val="bg1"/>
              </a:solidFill>
            </a:rPr>
            <a:t>dikategorikan</a:t>
          </a:r>
          <a:r>
            <a:rPr lang="en-US" sz="1400" kern="1200" dirty="0">
              <a:solidFill>
                <a:schemeClr val="bg1"/>
              </a:solidFill>
            </a:rPr>
            <a:t> </a:t>
          </a:r>
          <a:r>
            <a:rPr lang="en-US" sz="1400" kern="1200" dirty="0" err="1" smtClean="0">
              <a:solidFill>
                <a:schemeClr val="bg1"/>
              </a:solidFill>
            </a:rPr>
            <a:t>sebagaI</a:t>
          </a:r>
          <a:r>
            <a:rPr lang="en-US" sz="1400" kern="1200" dirty="0" smtClean="0">
              <a:solidFill>
                <a:schemeClr val="bg1"/>
              </a:solidFill>
            </a:rPr>
            <a:t> e-waste </a:t>
          </a:r>
          <a:r>
            <a:rPr lang="en-US" sz="1400" kern="1200" dirty="0">
              <a:solidFill>
                <a:schemeClr val="bg1"/>
              </a:solidFill>
            </a:rPr>
            <a:t>di </a:t>
          </a:r>
          <a:r>
            <a:rPr lang="en-US" sz="1400" kern="1200" dirty="0" err="1">
              <a:solidFill>
                <a:schemeClr val="bg1"/>
              </a:solidFill>
            </a:rPr>
            <a:t>bawah</a:t>
          </a:r>
          <a:r>
            <a:rPr lang="en-US" sz="1400" kern="1200" dirty="0">
              <a:solidFill>
                <a:schemeClr val="bg1"/>
              </a:solidFill>
            </a:rPr>
            <a:t> </a:t>
          </a:r>
          <a:r>
            <a:rPr lang="en-US" sz="1400" kern="1200" dirty="0" err="1">
              <a:solidFill>
                <a:schemeClr val="bg1"/>
              </a:solidFill>
            </a:rPr>
            <a:t>Jadual</a:t>
          </a:r>
          <a:r>
            <a:rPr lang="en-US" sz="1400" kern="1200" dirty="0">
              <a:solidFill>
                <a:schemeClr val="bg1"/>
              </a:solidFill>
            </a:rPr>
            <a:t> </a:t>
          </a:r>
          <a:r>
            <a:rPr lang="en-US" sz="1400" kern="1200" dirty="0" err="1">
              <a:solidFill>
                <a:schemeClr val="bg1"/>
              </a:solidFill>
            </a:rPr>
            <a:t>Pertama</a:t>
          </a:r>
          <a:r>
            <a:rPr lang="en-US" sz="1400" kern="1200" dirty="0">
              <a:solidFill>
                <a:schemeClr val="bg1"/>
              </a:solidFill>
            </a:rPr>
            <a:t>, </a:t>
          </a:r>
          <a:r>
            <a:rPr lang="en-US" sz="1400" kern="1200" dirty="0" err="1">
              <a:solidFill>
                <a:schemeClr val="bg1"/>
              </a:solidFill>
            </a:rPr>
            <a:t>Peraturan-peraturan</a:t>
          </a:r>
          <a:r>
            <a:rPr lang="en-US" sz="1400" kern="1200" dirty="0">
              <a:solidFill>
                <a:schemeClr val="bg1"/>
              </a:solidFill>
            </a:rPr>
            <a:t> </a:t>
          </a:r>
          <a:r>
            <a:rPr lang="en-US" sz="1400" kern="1200" dirty="0" err="1">
              <a:solidFill>
                <a:schemeClr val="bg1"/>
              </a:solidFill>
            </a:rPr>
            <a:t>Kualiti</a:t>
          </a:r>
          <a:r>
            <a:rPr lang="en-US" sz="1400" kern="1200" dirty="0">
              <a:solidFill>
                <a:schemeClr val="bg1"/>
              </a:solidFill>
            </a:rPr>
            <a:t> </a:t>
          </a:r>
          <a:r>
            <a:rPr lang="en-US" sz="1400" kern="1200" dirty="0" err="1">
              <a:solidFill>
                <a:schemeClr val="bg1"/>
              </a:solidFill>
            </a:rPr>
            <a:t>Alam</a:t>
          </a:r>
          <a:r>
            <a:rPr lang="en-US" sz="1400" kern="1200" dirty="0">
              <a:solidFill>
                <a:schemeClr val="bg1"/>
              </a:solidFill>
            </a:rPr>
            <a:t> </a:t>
          </a:r>
          <a:r>
            <a:rPr lang="en-US" sz="1400" kern="1200" dirty="0" err="1">
              <a:solidFill>
                <a:schemeClr val="bg1"/>
              </a:solidFill>
            </a:rPr>
            <a:t>Sekeliling</a:t>
          </a:r>
          <a:r>
            <a:rPr lang="en-US" sz="1400" kern="1200" dirty="0">
              <a:solidFill>
                <a:schemeClr val="bg1"/>
              </a:solidFill>
            </a:rPr>
            <a:t> (</a:t>
          </a:r>
          <a:r>
            <a:rPr lang="en-US" sz="1400" kern="1200" dirty="0" err="1">
              <a:solidFill>
                <a:schemeClr val="bg1"/>
              </a:solidFill>
            </a:rPr>
            <a:t>Buangan</a:t>
          </a:r>
          <a:r>
            <a:rPr lang="en-US" sz="1400" kern="1200" dirty="0">
              <a:solidFill>
                <a:schemeClr val="bg1"/>
              </a:solidFill>
            </a:rPr>
            <a:t> </a:t>
          </a:r>
          <a:r>
            <a:rPr lang="en-US" sz="1400" kern="1200" dirty="0" err="1">
              <a:solidFill>
                <a:schemeClr val="bg1"/>
              </a:solidFill>
            </a:rPr>
            <a:t>Terjadual</a:t>
          </a:r>
          <a:r>
            <a:rPr lang="en-US" sz="1400" kern="1200" dirty="0">
              <a:solidFill>
                <a:schemeClr val="bg1"/>
              </a:solidFill>
            </a:rPr>
            <a:t>) 2005, </a:t>
          </a:r>
          <a:r>
            <a:rPr lang="en-US" sz="1400" kern="1200" dirty="0" err="1">
              <a:solidFill>
                <a:schemeClr val="bg1"/>
              </a:solidFill>
            </a:rPr>
            <a:t>hendaklah</a:t>
          </a:r>
          <a:r>
            <a:rPr lang="en-US" sz="1400" kern="1200" dirty="0">
              <a:solidFill>
                <a:schemeClr val="bg1"/>
              </a:solidFill>
            </a:rPr>
            <a:t> </a:t>
          </a:r>
          <a:r>
            <a:rPr lang="en-US" sz="1400" kern="1200" dirty="0" err="1">
              <a:solidFill>
                <a:schemeClr val="bg1"/>
              </a:solidFill>
            </a:rPr>
            <a:t>dikendalikan</a:t>
          </a:r>
          <a:r>
            <a:rPr lang="en-US" sz="1400" kern="1200" dirty="0">
              <a:solidFill>
                <a:schemeClr val="bg1"/>
              </a:solidFill>
            </a:rPr>
            <a:t> </a:t>
          </a:r>
          <a:r>
            <a:rPr lang="en-US" sz="1400" kern="1200" dirty="0" err="1">
              <a:solidFill>
                <a:schemeClr val="bg1"/>
              </a:solidFill>
            </a:rPr>
            <a:t>dan</a:t>
          </a:r>
          <a:r>
            <a:rPr lang="en-US" sz="1400" kern="1200" dirty="0">
              <a:solidFill>
                <a:schemeClr val="bg1"/>
              </a:solidFill>
            </a:rPr>
            <a:t> </a:t>
          </a:r>
          <a:r>
            <a:rPr lang="en-US" sz="1400" kern="1200" dirty="0" err="1">
              <a:solidFill>
                <a:schemeClr val="bg1"/>
              </a:solidFill>
            </a:rPr>
            <a:t>dilupuskan</a:t>
          </a:r>
          <a:r>
            <a:rPr lang="en-US" sz="1400" kern="1200" dirty="0">
              <a:solidFill>
                <a:schemeClr val="bg1"/>
              </a:solidFill>
            </a:rPr>
            <a:t> </a:t>
          </a:r>
          <a:r>
            <a:rPr lang="en-US" sz="1400" kern="1200" dirty="0" err="1">
              <a:solidFill>
                <a:schemeClr val="bg1"/>
              </a:solidFill>
            </a:rPr>
            <a:t>mengikut</a:t>
          </a:r>
          <a:r>
            <a:rPr lang="en-US" sz="1400" kern="1200" dirty="0">
              <a:solidFill>
                <a:schemeClr val="bg1"/>
              </a:solidFill>
            </a:rPr>
            <a:t> </a:t>
          </a:r>
          <a:r>
            <a:rPr lang="en-US" sz="1400" kern="1200" dirty="0" err="1">
              <a:solidFill>
                <a:schemeClr val="bg1"/>
              </a:solidFill>
            </a:rPr>
            <a:t>Peraturan-peraturan</a:t>
          </a:r>
          <a:r>
            <a:rPr lang="en-US" sz="1400" kern="1200" dirty="0">
              <a:solidFill>
                <a:schemeClr val="bg1"/>
              </a:solidFill>
            </a:rPr>
            <a:t>  </a:t>
          </a:r>
          <a:r>
            <a:rPr lang="en-US" sz="1400" kern="1200" dirty="0" err="1">
              <a:solidFill>
                <a:schemeClr val="bg1"/>
              </a:solidFill>
            </a:rPr>
            <a:t>Kualiti</a:t>
          </a:r>
          <a:r>
            <a:rPr lang="en-US" sz="1400" kern="1200" dirty="0">
              <a:solidFill>
                <a:schemeClr val="bg1"/>
              </a:solidFill>
            </a:rPr>
            <a:t> </a:t>
          </a:r>
          <a:r>
            <a:rPr lang="en-US" sz="1400" kern="1200" dirty="0" err="1">
              <a:solidFill>
                <a:schemeClr val="bg1"/>
              </a:solidFill>
            </a:rPr>
            <a:t>Alam</a:t>
          </a:r>
          <a:r>
            <a:rPr lang="en-US" sz="1400" kern="1200" dirty="0">
              <a:solidFill>
                <a:schemeClr val="bg1"/>
              </a:solidFill>
            </a:rPr>
            <a:t> </a:t>
          </a:r>
          <a:r>
            <a:rPr lang="en-US" sz="1400" kern="1200" dirty="0" err="1">
              <a:solidFill>
                <a:schemeClr val="bg1"/>
              </a:solidFill>
            </a:rPr>
            <a:t>Sekeliling</a:t>
          </a:r>
          <a:r>
            <a:rPr lang="en-US" sz="1400" kern="1200" dirty="0">
              <a:solidFill>
                <a:schemeClr val="bg1"/>
              </a:solidFill>
            </a:rPr>
            <a:t> (</a:t>
          </a:r>
          <a:r>
            <a:rPr lang="en-US" sz="1400" kern="1200" dirty="0" err="1">
              <a:solidFill>
                <a:schemeClr val="bg1"/>
              </a:solidFill>
            </a:rPr>
            <a:t>Buangan</a:t>
          </a:r>
          <a:r>
            <a:rPr lang="en-US" sz="1400" kern="1200" dirty="0">
              <a:solidFill>
                <a:schemeClr val="bg1"/>
              </a:solidFill>
            </a:rPr>
            <a:t> </a:t>
          </a:r>
          <a:r>
            <a:rPr lang="en-US" sz="1400" kern="1200" dirty="0" err="1">
              <a:solidFill>
                <a:schemeClr val="bg1"/>
              </a:solidFill>
            </a:rPr>
            <a:t>Terjadual</a:t>
          </a:r>
          <a:r>
            <a:rPr lang="en-US" sz="1400" kern="1200" dirty="0">
              <a:solidFill>
                <a:schemeClr val="bg1"/>
              </a:solidFill>
            </a:rPr>
            <a:t>) 2005 yang </a:t>
          </a:r>
          <a:r>
            <a:rPr lang="en-US" sz="1400" kern="1200" dirty="0" err="1">
              <a:solidFill>
                <a:schemeClr val="bg1"/>
              </a:solidFill>
            </a:rPr>
            <a:t>berkuat</a:t>
          </a:r>
          <a:r>
            <a:rPr lang="en-US" sz="1400" kern="1200" dirty="0">
              <a:solidFill>
                <a:schemeClr val="bg1"/>
              </a:solidFill>
            </a:rPr>
            <a:t> </a:t>
          </a:r>
          <a:r>
            <a:rPr lang="en-US" sz="1400" kern="1200" dirty="0" err="1">
              <a:solidFill>
                <a:schemeClr val="bg1"/>
              </a:solidFill>
            </a:rPr>
            <a:t>kuasa</a:t>
          </a:r>
          <a:r>
            <a:rPr lang="en-US" sz="1400" kern="1200" dirty="0">
              <a:solidFill>
                <a:schemeClr val="bg1"/>
              </a:solidFill>
            </a:rPr>
            <a:t>)</a:t>
          </a:r>
        </a:p>
      </dsp:txBody>
      <dsp:txXfrm>
        <a:off x="1714867" y="364162"/>
        <a:ext cx="3933149" cy="1451013"/>
      </dsp:txXfrm>
    </dsp:sp>
    <dsp:sp modelId="{98A13D23-25ED-429F-B358-D10C18ED7826}">
      <dsp:nvSpPr>
        <dsp:cNvPr id="0" name=""/>
        <dsp:cNvSpPr/>
      </dsp:nvSpPr>
      <dsp:spPr>
        <a:xfrm>
          <a:off x="0" y="1784718"/>
          <a:ext cx="1434725" cy="15487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35560" rIns="99568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/>
            <a:t>Contoh</a:t>
          </a:r>
          <a:r>
            <a:rPr lang="en-US" sz="1400" kern="1200" dirty="0"/>
            <a:t> </a:t>
          </a:r>
          <a:r>
            <a:rPr lang="en-US" sz="1400" kern="1200" dirty="0" err="1"/>
            <a:t>Aset</a:t>
          </a:r>
          <a:r>
            <a:rPr lang="en-US" sz="1400" kern="1200" dirty="0"/>
            <a:t> </a:t>
          </a:r>
          <a:r>
            <a:rPr lang="en-US" sz="1400" kern="1200" dirty="0" err="1"/>
            <a:t>Alih</a:t>
          </a:r>
          <a:r>
            <a:rPr lang="en-US" sz="1400" kern="1200" dirty="0"/>
            <a:t> yang </a:t>
          </a:r>
          <a:r>
            <a:rPr lang="en-US" sz="1400" kern="1200" dirty="0" err="1"/>
            <a:t>dikategorikan</a:t>
          </a:r>
          <a:r>
            <a:rPr lang="en-US" sz="1400" kern="1200" dirty="0"/>
            <a:t> </a:t>
          </a:r>
          <a:r>
            <a:rPr lang="en-US" sz="1400" kern="1200" dirty="0" err="1"/>
            <a:t>sebagai</a:t>
          </a:r>
          <a:r>
            <a:rPr lang="en-US" sz="1400" kern="1200" dirty="0"/>
            <a:t>                      e-waste</a:t>
          </a:r>
        </a:p>
      </dsp:txBody>
      <dsp:txXfrm>
        <a:off x="0" y="1784718"/>
        <a:ext cx="1434725" cy="1548775"/>
      </dsp:txXfrm>
    </dsp:sp>
    <dsp:sp modelId="{D25C169F-60F8-4CFB-993C-B2910F8B26BE}">
      <dsp:nvSpPr>
        <dsp:cNvPr id="0" name=""/>
        <dsp:cNvSpPr/>
      </dsp:nvSpPr>
      <dsp:spPr>
        <a:xfrm>
          <a:off x="1425649" y="2167678"/>
          <a:ext cx="212651" cy="12870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C37A26-24D4-4919-B58B-0BB0AC0BAB34}">
      <dsp:nvSpPr>
        <dsp:cNvPr id="0" name=""/>
        <dsp:cNvSpPr/>
      </dsp:nvSpPr>
      <dsp:spPr>
        <a:xfrm>
          <a:off x="1618954" y="2340516"/>
          <a:ext cx="4015128" cy="631209"/>
        </a:xfrm>
        <a:prstGeom prst="rect">
          <a:avLst/>
        </a:prstGeom>
        <a:solidFill>
          <a:schemeClr val="accent4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0" kern="1200" dirty="0" err="1">
              <a:solidFill>
                <a:schemeClr val="bg1"/>
              </a:solidFill>
            </a:rPr>
            <a:t>Komputer</a:t>
          </a:r>
          <a:r>
            <a:rPr lang="en-US" sz="1400" b="0" kern="1200" dirty="0">
              <a:solidFill>
                <a:schemeClr val="bg1"/>
              </a:solidFill>
            </a:rPr>
            <a:t>, </a:t>
          </a:r>
          <a:r>
            <a:rPr lang="en-US" sz="1400" b="0" kern="1200" dirty="0" err="1">
              <a:solidFill>
                <a:schemeClr val="bg1"/>
              </a:solidFill>
            </a:rPr>
            <a:t>Pencetak</a:t>
          </a:r>
          <a:r>
            <a:rPr lang="en-US" sz="1400" b="0" kern="1200" dirty="0">
              <a:solidFill>
                <a:schemeClr val="bg1"/>
              </a:solidFill>
            </a:rPr>
            <a:t>, </a:t>
          </a:r>
          <a:r>
            <a:rPr lang="en-US" sz="1400" b="0" kern="1200" dirty="0" err="1">
              <a:solidFill>
                <a:schemeClr val="bg1"/>
              </a:solidFill>
            </a:rPr>
            <a:t>Pengimbas</a:t>
          </a:r>
          <a:r>
            <a:rPr lang="en-US" sz="1400" b="0" kern="1200" dirty="0">
              <a:solidFill>
                <a:schemeClr val="bg1"/>
              </a:solidFill>
            </a:rPr>
            <a:t>, </a:t>
          </a:r>
          <a:r>
            <a:rPr lang="en-US" sz="1400" b="0" kern="1200" dirty="0" err="1">
              <a:solidFill>
                <a:schemeClr val="bg1"/>
              </a:solidFill>
            </a:rPr>
            <a:t>Televisyen</a:t>
          </a:r>
          <a:r>
            <a:rPr lang="en-US" sz="1400" b="0" kern="1200" dirty="0">
              <a:solidFill>
                <a:schemeClr val="bg1"/>
              </a:solidFill>
            </a:rPr>
            <a:t>, </a:t>
          </a:r>
          <a:r>
            <a:rPr lang="en-US" sz="1400" b="0" kern="1200" dirty="0" err="1">
              <a:solidFill>
                <a:schemeClr val="bg1"/>
              </a:solidFill>
            </a:rPr>
            <a:t>Mesin</a:t>
          </a:r>
          <a:r>
            <a:rPr lang="en-US" sz="1400" b="0" kern="1200" dirty="0">
              <a:solidFill>
                <a:schemeClr val="bg1"/>
              </a:solidFill>
            </a:rPr>
            <a:t> </a:t>
          </a:r>
          <a:r>
            <a:rPr lang="en-US" sz="1400" b="0" kern="1200" dirty="0" err="1">
              <a:solidFill>
                <a:schemeClr val="bg1"/>
              </a:solidFill>
            </a:rPr>
            <a:t>Fotostat</a:t>
          </a:r>
          <a:r>
            <a:rPr lang="en-US" sz="1400" b="0" kern="1200" dirty="0">
              <a:solidFill>
                <a:schemeClr val="bg1"/>
              </a:solidFill>
            </a:rPr>
            <a:t> </a:t>
          </a:r>
          <a:r>
            <a:rPr lang="en-US" sz="1400" b="0" kern="1200" dirty="0" err="1">
              <a:solidFill>
                <a:schemeClr val="bg1"/>
              </a:solidFill>
            </a:rPr>
            <a:t>dan</a:t>
          </a:r>
          <a:r>
            <a:rPr lang="en-US" sz="1400" b="0" kern="1200" dirty="0">
              <a:solidFill>
                <a:schemeClr val="bg1"/>
              </a:solidFill>
            </a:rPr>
            <a:t> </a:t>
          </a:r>
          <a:r>
            <a:rPr lang="en-US" sz="1400" b="0" kern="1200" dirty="0" err="1">
              <a:solidFill>
                <a:schemeClr val="bg1"/>
              </a:solidFill>
            </a:rPr>
            <a:t>telefon</a:t>
          </a:r>
          <a:r>
            <a:rPr lang="en-US" sz="1400" b="0" kern="1200" dirty="0">
              <a:solidFill>
                <a:schemeClr val="bg1"/>
              </a:solidFill>
            </a:rPr>
            <a:t> </a:t>
          </a:r>
          <a:r>
            <a:rPr lang="en-US" sz="1400" b="0" kern="1200" dirty="0" err="1">
              <a:solidFill>
                <a:schemeClr val="bg1"/>
              </a:solidFill>
            </a:rPr>
            <a:t>bimbit</a:t>
          </a:r>
          <a:r>
            <a:rPr lang="en-US" sz="1400" b="0" kern="1200" dirty="0">
              <a:solidFill>
                <a:schemeClr val="bg1"/>
              </a:solidFill>
            </a:rPr>
            <a:t>.</a:t>
          </a:r>
        </a:p>
      </dsp:txBody>
      <dsp:txXfrm>
        <a:off x="1618954" y="2340516"/>
        <a:ext cx="4015128" cy="631209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80B33D-6E12-4B88-8560-422F814FADBC}">
      <dsp:nvSpPr>
        <dsp:cNvPr id="0" name=""/>
        <dsp:cNvSpPr/>
      </dsp:nvSpPr>
      <dsp:spPr>
        <a:xfrm>
          <a:off x="564567" y="0"/>
          <a:ext cx="4527947" cy="4527947"/>
        </a:xfrm>
        <a:prstGeom prst="triangle">
          <a:avLst/>
        </a:prstGeom>
        <a:solidFill>
          <a:schemeClr val="tx1">
            <a:lumMod val="50000"/>
            <a:lumOff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6A6187-E2AC-4535-B5C3-4F2393341C4E}">
      <dsp:nvSpPr>
        <dsp:cNvPr id="0" name=""/>
        <dsp:cNvSpPr/>
      </dsp:nvSpPr>
      <dsp:spPr>
        <a:xfrm>
          <a:off x="17431" y="284844"/>
          <a:ext cx="5966532" cy="103916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/>
            <a:t>Apa-apa</a:t>
          </a:r>
          <a:r>
            <a:rPr lang="en-US" sz="1800" kern="1200" dirty="0"/>
            <a:t> </a:t>
          </a:r>
          <a:r>
            <a:rPr lang="en-US" sz="1800" kern="1200" dirty="0" err="1"/>
            <a:t>bahan</a:t>
          </a:r>
          <a:r>
            <a:rPr lang="en-US" sz="1800" kern="1200" dirty="0"/>
            <a:t> </a:t>
          </a:r>
          <a:r>
            <a:rPr lang="en-US" sz="1800" kern="1200" dirty="0" err="1"/>
            <a:t>sekerap</a:t>
          </a:r>
          <a:r>
            <a:rPr lang="en-US" sz="1800" kern="1200" dirty="0"/>
            <a:t> </a:t>
          </a:r>
          <a:r>
            <a:rPr lang="en-US" sz="1800" kern="1200" dirty="0" err="1"/>
            <a:t>atau</a:t>
          </a:r>
          <a:r>
            <a:rPr lang="en-US" sz="1800" kern="1200" dirty="0"/>
            <a:t> </a:t>
          </a:r>
          <a:r>
            <a:rPr lang="en-US" sz="1800" kern="1200" dirty="0" err="1"/>
            <a:t>benda</a:t>
          </a:r>
          <a:r>
            <a:rPr lang="en-US" sz="1800" kern="1200" dirty="0"/>
            <a:t> </a:t>
          </a:r>
          <a:r>
            <a:rPr lang="en-US" sz="1800" kern="1200" dirty="0" err="1"/>
            <a:t>lebihan</a:t>
          </a:r>
          <a:r>
            <a:rPr lang="en-US" sz="1800" kern="1200" dirty="0"/>
            <a:t>  lain yang </a:t>
          </a:r>
          <a:r>
            <a:rPr lang="en-US" sz="1800" kern="1200" dirty="0" err="1"/>
            <a:t>tidak</a:t>
          </a:r>
          <a:r>
            <a:rPr lang="en-US" sz="1800" kern="1200" dirty="0"/>
            <a:t> </a:t>
          </a:r>
          <a:r>
            <a:rPr lang="en-US" sz="1800" kern="1200" dirty="0" err="1"/>
            <a:t>dikehendaki</a:t>
          </a:r>
          <a:r>
            <a:rPr lang="en-US" sz="1800" kern="1200" dirty="0"/>
            <a:t> </a:t>
          </a:r>
          <a:r>
            <a:rPr lang="en-US" sz="1800" kern="1200" dirty="0" err="1"/>
            <a:t>atau</a:t>
          </a:r>
          <a:r>
            <a:rPr lang="en-US" sz="1800" kern="1200" dirty="0"/>
            <a:t> </a:t>
          </a:r>
          <a:r>
            <a:rPr lang="en-US" sz="1800" kern="1200" dirty="0" err="1"/>
            <a:t>keluaran</a:t>
          </a:r>
          <a:r>
            <a:rPr lang="en-US" sz="1800" kern="1200" dirty="0"/>
            <a:t> yang </a:t>
          </a:r>
          <a:r>
            <a:rPr lang="en-US" sz="1800" kern="1200" dirty="0" err="1"/>
            <a:t>ditolak</a:t>
          </a:r>
          <a:r>
            <a:rPr lang="en-US" sz="1800" kern="1200" dirty="0"/>
            <a:t> yang </a:t>
          </a:r>
          <a:r>
            <a:rPr lang="en-US" sz="1800" kern="1200" dirty="0" err="1"/>
            <a:t>timbul</a:t>
          </a:r>
          <a:r>
            <a:rPr lang="en-US" sz="1800" kern="1200" dirty="0"/>
            <a:t> </a:t>
          </a:r>
          <a:r>
            <a:rPr lang="en-US" sz="1800" kern="1200" dirty="0" err="1"/>
            <a:t>daripada</a:t>
          </a:r>
          <a:r>
            <a:rPr lang="en-US" sz="1800" kern="1200" dirty="0"/>
            <a:t> </a:t>
          </a:r>
          <a:r>
            <a:rPr lang="en-US" sz="1800" kern="1200" dirty="0" err="1"/>
            <a:t>penggunaan</a:t>
          </a:r>
          <a:r>
            <a:rPr lang="en-US" sz="1800" kern="1200" dirty="0"/>
            <a:t> </a:t>
          </a:r>
          <a:r>
            <a:rPr lang="en-US" sz="1800" kern="1200" dirty="0" err="1"/>
            <a:t>apa-apa</a:t>
          </a:r>
          <a:r>
            <a:rPr lang="en-US" sz="1800" kern="1200" dirty="0"/>
            <a:t> proses. </a:t>
          </a:r>
        </a:p>
      </dsp:txBody>
      <dsp:txXfrm>
        <a:off x="68159" y="335572"/>
        <a:ext cx="5865076" cy="937707"/>
      </dsp:txXfrm>
    </dsp:sp>
    <dsp:sp modelId="{22EB2087-BDFF-4729-A43C-D3008CA14413}">
      <dsp:nvSpPr>
        <dsp:cNvPr id="0" name=""/>
        <dsp:cNvSpPr/>
      </dsp:nvSpPr>
      <dsp:spPr>
        <a:xfrm>
          <a:off x="0" y="1501499"/>
          <a:ext cx="6057888" cy="96348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/>
            <a:t>Apa-apa</a:t>
          </a:r>
          <a:r>
            <a:rPr lang="en-US" sz="1800" kern="1200" dirty="0"/>
            <a:t> </a:t>
          </a:r>
          <a:r>
            <a:rPr lang="en-US" sz="1800" kern="1200" dirty="0" err="1"/>
            <a:t>benda</a:t>
          </a:r>
          <a:r>
            <a:rPr lang="en-US" sz="1800" kern="1200" dirty="0"/>
            <a:t> yang </a:t>
          </a:r>
          <a:r>
            <a:rPr lang="en-US" sz="1800" kern="1200" dirty="0" err="1"/>
            <a:t>dikehendaki</a:t>
          </a:r>
          <a:r>
            <a:rPr lang="en-US" sz="1800" kern="1200" dirty="0"/>
            <a:t> </a:t>
          </a:r>
          <a:r>
            <a:rPr lang="en-US" sz="1800" kern="1200" dirty="0" err="1"/>
            <a:t>dilupuskan</a:t>
          </a:r>
          <a:r>
            <a:rPr lang="en-US" sz="1800" kern="1200" dirty="0"/>
            <a:t> </a:t>
          </a:r>
          <a:r>
            <a:rPr lang="en-US" sz="1800" kern="1200" dirty="0" err="1"/>
            <a:t>kerana</a:t>
          </a:r>
          <a:r>
            <a:rPr lang="en-US" sz="1800" kern="1200" dirty="0"/>
            <a:t> </a:t>
          </a:r>
          <a:r>
            <a:rPr lang="en-US" sz="1800" kern="1200" dirty="0" err="1" smtClean="0"/>
            <a:t>sudah</a:t>
          </a:r>
          <a:r>
            <a:rPr lang="en-US" sz="1800" kern="1200" dirty="0" smtClean="0"/>
            <a:t> </a:t>
          </a:r>
          <a:r>
            <a:rPr lang="en-US" sz="1800" kern="1200" dirty="0" err="1"/>
            <a:t>pecah</a:t>
          </a:r>
          <a:r>
            <a:rPr lang="en-US" sz="1800" kern="1200" dirty="0"/>
            <a:t>, </a:t>
          </a:r>
          <a:r>
            <a:rPr lang="en-US" sz="1800" kern="1200" dirty="0" err="1"/>
            <a:t>lusuh</a:t>
          </a:r>
          <a:r>
            <a:rPr lang="en-US" sz="1800" kern="1200" dirty="0"/>
            <a:t>, </a:t>
          </a:r>
          <a:r>
            <a:rPr lang="en-US" sz="1800" kern="1200" dirty="0" err="1"/>
            <a:t>tercemar</a:t>
          </a:r>
          <a:r>
            <a:rPr lang="en-US" sz="1800" kern="1200" dirty="0"/>
            <a:t> </a:t>
          </a:r>
          <a:r>
            <a:rPr lang="en-US" sz="1800" kern="1200" dirty="0" err="1"/>
            <a:t>atau</a:t>
          </a:r>
          <a:r>
            <a:rPr lang="en-US" sz="1800" kern="1200" dirty="0"/>
            <a:t> </a:t>
          </a:r>
          <a:r>
            <a:rPr lang="en-US" sz="1800" kern="1200" dirty="0" err="1"/>
            <a:t>selainnya</a:t>
          </a:r>
          <a:r>
            <a:rPr lang="en-US" sz="1800" kern="1200" dirty="0"/>
            <a:t> </a:t>
          </a:r>
          <a:r>
            <a:rPr lang="en-US" sz="1800" kern="1200" dirty="0" err="1"/>
            <a:t>rosak</a:t>
          </a:r>
          <a:r>
            <a:rPr lang="en-US" sz="1800" kern="1200" dirty="0"/>
            <a:t>.</a:t>
          </a:r>
        </a:p>
      </dsp:txBody>
      <dsp:txXfrm>
        <a:off x="47033" y="1548532"/>
        <a:ext cx="5963822" cy="869416"/>
      </dsp:txXfrm>
    </dsp:sp>
    <dsp:sp modelId="{791EC44D-30FA-4C31-B667-9A93E2768088}">
      <dsp:nvSpPr>
        <dsp:cNvPr id="0" name=""/>
        <dsp:cNvSpPr/>
      </dsp:nvSpPr>
      <dsp:spPr>
        <a:xfrm>
          <a:off x="0" y="2641160"/>
          <a:ext cx="6047557" cy="126359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/>
            <a:t>Apa-apa</a:t>
          </a:r>
          <a:r>
            <a:rPr lang="en-US" sz="1800" kern="1200" dirty="0"/>
            <a:t> </a:t>
          </a:r>
          <a:r>
            <a:rPr lang="en-US" sz="1800" kern="1200" dirty="0" err="1"/>
            <a:t>bahan</a:t>
          </a:r>
          <a:r>
            <a:rPr lang="en-US" sz="1800" kern="1200" dirty="0"/>
            <a:t> lain yang </a:t>
          </a:r>
          <a:r>
            <a:rPr lang="en-US" sz="1800" kern="1200" dirty="0" err="1"/>
            <a:t>mengikut</a:t>
          </a:r>
          <a:r>
            <a:rPr lang="en-US" sz="1800" kern="1200" dirty="0"/>
            <a:t> </a:t>
          </a:r>
          <a:r>
            <a:rPr lang="en-US" sz="1800" kern="1200" dirty="0" err="1"/>
            <a:t>Akta</a:t>
          </a:r>
          <a:r>
            <a:rPr lang="en-US" sz="1800" kern="1200" dirty="0"/>
            <a:t> </a:t>
          </a:r>
          <a:r>
            <a:rPr lang="en-US" sz="1800" kern="1200" dirty="0" err="1"/>
            <a:t>ini</a:t>
          </a:r>
          <a:r>
            <a:rPr lang="en-US" sz="1800" kern="1200" dirty="0"/>
            <a:t> </a:t>
          </a:r>
          <a:r>
            <a:rPr lang="en-US" sz="1800" kern="1200" dirty="0" err="1"/>
            <a:t>atau</a:t>
          </a:r>
          <a:r>
            <a:rPr lang="en-US" sz="1800" kern="1200" dirty="0"/>
            <a:t> </a:t>
          </a:r>
          <a:r>
            <a:rPr lang="en-US" sz="1800" kern="1200" dirty="0" smtClean="0"/>
            <a:t>mana-mana </a:t>
          </a:r>
          <a:r>
            <a:rPr lang="en-US" sz="1800" kern="1200" dirty="0" err="1"/>
            <a:t>undang-undang</a:t>
          </a:r>
          <a:r>
            <a:rPr lang="en-US" sz="1800" kern="1200" dirty="0"/>
            <a:t> </a:t>
          </a:r>
          <a:r>
            <a:rPr lang="en-US" sz="1800" kern="1200" dirty="0" err="1"/>
            <a:t>bertulis</a:t>
          </a:r>
          <a:r>
            <a:rPr lang="en-US" sz="1800" kern="1200" dirty="0"/>
            <a:t> lain </a:t>
          </a:r>
          <a:r>
            <a:rPr lang="en-US" sz="1800" kern="1200" dirty="0" err="1"/>
            <a:t>dikehendaki</a:t>
          </a:r>
          <a:r>
            <a:rPr lang="en-US" sz="1800" kern="1200" dirty="0"/>
            <a:t> </a:t>
          </a:r>
          <a:r>
            <a:rPr lang="en-US" sz="1800" kern="1200" dirty="0" err="1"/>
            <a:t>oleh</a:t>
          </a:r>
          <a:r>
            <a:rPr lang="en-US" sz="1800" kern="1200" dirty="0"/>
            <a:t> </a:t>
          </a:r>
          <a:r>
            <a:rPr lang="en-US" sz="1800" kern="1200" dirty="0" err="1"/>
            <a:t>pihak</a:t>
          </a:r>
          <a:r>
            <a:rPr lang="en-US" sz="1800" kern="1200" dirty="0"/>
            <a:t> </a:t>
          </a:r>
          <a:r>
            <a:rPr lang="en-US" sz="1800" kern="1200" dirty="0" err="1"/>
            <a:t>berkuasa</a:t>
          </a:r>
          <a:r>
            <a:rPr lang="en-US" sz="1800" kern="1200" dirty="0"/>
            <a:t> yang </a:t>
          </a:r>
          <a:r>
            <a:rPr lang="en-US" sz="1800" kern="1200" dirty="0" err="1"/>
            <a:t>dilupuskan</a:t>
          </a:r>
          <a:r>
            <a:rPr lang="en-US" sz="1800" kern="1200" dirty="0"/>
            <a:t>.</a:t>
          </a:r>
        </a:p>
      </dsp:txBody>
      <dsp:txXfrm>
        <a:off x="61684" y="2702844"/>
        <a:ext cx="5924189" cy="1140225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B31322-E51E-4705-BD73-7CA91299744A}">
      <dsp:nvSpPr>
        <dsp:cNvPr id="0" name=""/>
        <dsp:cNvSpPr/>
      </dsp:nvSpPr>
      <dsp:spPr>
        <a:xfrm>
          <a:off x="2069746" y="435"/>
          <a:ext cx="3147536" cy="1697643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/>
            <a:t>Kos </a:t>
          </a:r>
          <a:r>
            <a:rPr lang="en-US" sz="1200" kern="1200" dirty="0" err="1"/>
            <a:t>pengendalian</a:t>
          </a:r>
          <a:r>
            <a:rPr lang="en-US" sz="1200" kern="1200" dirty="0"/>
            <a:t> </a:t>
          </a:r>
          <a:r>
            <a:rPr lang="en-US" sz="1200" kern="1200" dirty="0" err="1"/>
            <a:t>pelupusan</a:t>
          </a:r>
          <a:r>
            <a:rPr lang="en-US" sz="1200" kern="1200" dirty="0"/>
            <a:t> </a:t>
          </a:r>
          <a:r>
            <a:rPr lang="en-US" sz="1200" kern="1200" dirty="0" err="1"/>
            <a:t>hendaklah</a:t>
          </a:r>
          <a:r>
            <a:rPr lang="en-US" sz="1200" kern="1200" dirty="0"/>
            <a:t> </a:t>
          </a:r>
          <a:r>
            <a:rPr lang="en-US" sz="1200" kern="1200" dirty="0" err="1"/>
            <a:t>ditanggung</a:t>
          </a:r>
          <a:r>
            <a:rPr lang="en-US" sz="1200" kern="1200" dirty="0"/>
            <a:t> </a:t>
          </a:r>
          <a:r>
            <a:rPr lang="en-US" sz="1200" kern="1200" dirty="0" err="1"/>
            <a:t>oleh</a:t>
          </a:r>
          <a:r>
            <a:rPr lang="en-US" sz="1200" kern="1200" dirty="0"/>
            <a:t> </a:t>
          </a:r>
          <a:r>
            <a:rPr lang="en-US" sz="1200" kern="1200" dirty="0" err="1"/>
            <a:t>Kementerian</a:t>
          </a:r>
          <a:r>
            <a:rPr lang="en-US" sz="1200" kern="1200" dirty="0"/>
            <a:t>/</a:t>
          </a:r>
          <a:r>
            <a:rPr lang="en-US" sz="1200" kern="1200" dirty="0" err="1"/>
            <a:t>Jabatan</a:t>
          </a:r>
          <a:r>
            <a:rPr lang="en-US" sz="1200" kern="1200" dirty="0"/>
            <a:t> yang </a:t>
          </a:r>
          <a:r>
            <a:rPr lang="en-US" sz="1200" kern="1200" dirty="0" err="1"/>
            <a:t>melupuskan</a:t>
          </a:r>
          <a:r>
            <a:rPr lang="en-US" sz="1200" kern="1200" dirty="0"/>
            <a:t> </a:t>
          </a:r>
          <a:r>
            <a:rPr lang="en-US" sz="1200" kern="1200" dirty="0" err="1"/>
            <a:t>Aset</a:t>
          </a:r>
          <a:r>
            <a:rPr lang="en-US" sz="1200" kern="1200" dirty="0"/>
            <a:t> </a:t>
          </a:r>
          <a:r>
            <a:rPr lang="en-US" sz="1200" kern="1200" dirty="0" err="1"/>
            <a:t>Alih</a:t>
          </a:r>
          <a:r>
            <a:rPr lang="en-US" sz="1200" kern="1200" dirty="0"/>
            <a:t> </a:t>
          </a:r>
          <a:r>
            <a:rPr lang="en-US" sz="1200" kern="1200" dirty="0" err="1"/>
            <a:t>tersebut</a:t>
          </a:r>
          <a:r>
            <a:rPr lang="en-US" sz="1200" kern="1200" dirty="0"/>
            <a:t>.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err="1"/>
            <a:t>Mematuhi</a:t>
          </a:r>
          <a:r>
            <a:rPr lang="en-US" sz="1200" kern="1200" dirty="0"/>
            <a:t> </a:t>
          </a:r>
          <a:r>
            <a:rPr lang="en-US" sz="1200" kern="1200" dirty="0" err="1"/>
            <a:t>peraturan</a:t>
          </a:r>
          <a:r>
            <a:rPr lang="en-US" sz="1200" kern="1200" dirty="0"/>
            <a:t> </a:t>
          </a:r>
          <a:r>
            <a:rPr lang="en-US" sz="1200" kern="1200" dirty="0" err="1"/>
            <a:t>perolehan</a:t>
          </a:r>
          <a:r>
            <a:rPr lang="en-US" sz="1200" kern="1200" dirty="0"/>
            <a:t> </a:t>
          </a:r>
          <a:r>
            <a:rPr lang="en-US" sz="1200" kern="1200" dirty="0" err="1"/>
            <a:t>perkhidmatan</a:t>
          </a:r>
          <a:r>
            <a:rPr lang="en-US" sz="1200" kern="1200" dirty="0"/>
            <a:t>.</a:t>
          </a:r>
        </a:p>
      </dsp:txBody>
      <dsp:txXfrm>
        <a:off x="2069746" y="212640"/>
        <a:ext cx="2510920" cy="1273233"/>
      </dsp:txXfrm>
    </dsp:sp>
    <dsp:sp modelId="{196534B1-FC74-4E59-9315-0E7D19DC1E5D}">
      <dsp:nvSpPr>
        <dsp:cNvPr id="0" name=""/>
        <dsp:cNvSpPr/>
      </dsp:nvSpPr>
      <dsp:spPr>
        <a:xfrm>
          <a:off x="28611" y="189994"/>
          <a:ext cx="2041135" cy="131852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/>
            <a:t>Kos </a:t>
          </a:r>
          <a:r>
            <a:rPr lang="en-US" sz="2200" b="1" kern="1200" dirty="0" err="1"/>
            <a:t>Pengendalian</a:t>
          </a:r>
          <a:r>
            <a:rPr lang="en-US" sz="2200" b="1" kern="1200" dirty="0"/>
            <a:t> </a:t>
          </a:r>
        </a:p>
      </dsp:txBody>
      <dsp:txXfrm>
        <a:off x="92976" y="254359"/>
        <a:ext cx="1912405" cy="1189795"/>
      </dsp:txXfrm>
    </dsp:sp>
    <dsp:sp modelId="{A0995328-D72F-4A4F-9530-AA8696822AA1}">
      <dsp:nvSpPr>
        <dsp:cNvPr id="0" name=""/>
        <dsp:cNvSpPr/>
      </dsp:nvSpPr>
      <dsp:spPr>
        <a:xfrm>
          <a:off x="2098357" y="1867843"/>
          <a:ext cx="3147536" cy="1697643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-3945710"/>
            <a:satOff val="22157"/>
            <a:lumOff val="1408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3945710"/>
              <a:satOff val="22157"/>
              <a:lumOff val="140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err="1"/>
            <a:t>Kementerian</a:t>
          </a:r>
          <a:r>
            <a:rPr lang="en-US" sz="1200" kern="1200" dirty="0"/>
            <a:t>/</a:t>
          </a:r>
          <a:r>
            <a:rPr lang="en-US" sz="1200" kern="1200" dirty="0" err="1"/>
            <a:t>Jabatan</a:t>
          </a:r>
          <a:r>
            <a:rPr lang="en-US" sz="1200" kern="1200" dirty="0"/>
            <a:t> </a:t>
          </a:r>
          <a:r>
            <a:rPr lang="en-US" sz="1200" kern="1200" dirty="0" err="1"/>
            <a:t>hendaklah</a:t>
          </a:r>
          <a:r>
            <a:rPr lang="en-US" sz="1200" kern="1200" dirty="0"/>
            <a:t> </a:t>
          </a:r>
          <a:r>
            <a:rPr lang="en-US" sz="1200" kern="1200" dirty="0" err="1"/>
            <a:t>merujuk</a:t>
          </a:r>
          <a:r>
            <a:rPr lang="en-US" sz="1200" kern="1200" dirty="0"/>
            <a:t> </a:t>
          </a:r>
          <a:r>
            <a:rPr lang="en-US" sz="1200" kern="1200" dirty="0" err="1"/>
            <a:t>kepada</a:t>
          </a:r>
          <a:r>
            <a:rPr lang="en-US" sz="1200" kern="1200" dirty="0"/>
            <a:t> </a:t>
          </a:r>
          <a:r>
            <a:rPr lang="en-US" sz="1200" kern="1200" dirty="0" err="1"/>
            <a:t>Jabatan</a:t>
          </a:r>
          <a:r>
            <a:rPr lang="en-US" sz="1200" kern="1200" dirty="0"/>
            <a:t> </a:t>
          </a:r>
          <a:r>
            <a:rPr lang="en-US" sz="1200" kern="1200" dirty="0" err="1"/>
            <a:t>Alam</a:t>
          </a:r>
          <a:r>
            <a:rPr lang="en-US" sz="1200" kern="1200" dirty="0"/>
            <a:t> </a:t>
          </a:r>
          <a:r>
            <a:rPr lang="en-US" sz="1200" kern="1200" dirty="0" err="1"/>
            <a:t>Sekitar</a:t>
          </a:r>
          <a:r>
            <a:rPr lang="en-US" sz="1200" kern="1200" dirty="0"/>
            <a:t> </a:t>
          </a:r>
          <a:r>
            <a:rPr lang="en-US" sz="1200" kern="1200" dirty="0" err="1"/>
            <a:t>dan</a:t>
          </a:r>
          <a:r>
            <a:rPr lang="en-US" sz="1200" kern="1200" dirty="0"/>
            <a:t> </a:t>
          </a:r>
          <a:r>
            <a:rPr lang="en-US" sz="1200" kern="1200" dirty="0" err="1"/>
            <a:t>Jabatan</a:t>
          </a:r>
          <a:r>
            <a:rPr lang="en-US" sz="1200" kern="1200" dirty="0"/>
            <a:t> </a:t>
          </a:r>
          <a:r>
            <a:rPr lang="en-US" sz="1200" kern="1200" dirty="0" err="1"/>
            <a:t>Pengurusan</a:t>
          </a:r>
          <a:r>
            <a:rPr lang="en-US" sz="1200" kern="1200" dirty="0"/>
            <a:t> </a:t>
          </a:r>
          <a:r>
            <a:rPr lang="en-US" sz="1200" kern="1200" dirty="0" err="1"/>
            <a:t>Sisa</a:t>
          </a:r>
          <a:r>
            <a:rPr lang="en-US" sz="1200" kern="1200" dirty="0"/>
            <a:t> </a:t>
          </a:r>
          <a:r>
            <a:rPr lang="en-US" sz="1200" kern="1200" dirty="0" err="1"/>
            <a:t>Pepejal</a:t>
          </a:r>
          <a:r>
            <a:rPr lang="en-US" sz="1200" kern="1200" dirty="0"/>
            <a:t> Negara </a:t>
          </a:r>
          <a:r>
            <a:rPr lang="en-US" sz="1200" kern="1200" dirty="0" err="1"/>
            <a:t>bagi</a:t>
          </a:r>
          <a:r>
            <a:rPr lang="en-US" sz="1200" kern="1200" dirty="0"/>
            <a:t> </a:t>
          </a:r>
          <a:r>
            <a:rPr lang="en-US" sz="1200" kern="1200" dirty="0" err="1"/>
            <a:t>mendapatkan</a:t>
          </a:r>
          <a:r>
            <a:rPr lang="en-US" sz="1200" kern="1200" dirty="0"/>
            <a:t> </a:t>
          </a:r>
          <a:r>
            <a:rPr lang="en-US" sz="1200" kern="1200" dirty="0" err="1"/>
            <a:t>keterangan</a:t>
          </a:r>
          <a:r>
            <a:rPr lang="en-US" sz="1200" kern="1200" dirty="0"/>
            <a:t> </a:t>
          </a:r>
          <a:r>
            <a:rPr lang="en-US" sz="1200" kern="1200" dirty="0" err="1"/>
            <a:t>lanjut</a:t>
          </a:r>
          <a:r>
            <a:rPr lang="en-US" sz="1200" kern="1200" dirty="0"/>
            <a:t> </a:t>
          </a:r>
          <a:r>
            <a:rPr lang="en-US" sz="1200" kern="1200" dirty="0" err="1"/>
            <a:t>mengenai</a:t>
          </a:r>
          <a:r>
            <a:rPr lang="en-US" sz="1200" kern="1200" dirty="0"/>
            <a:t> </a:t>
          </a:r>
          <a:r>
            <a:rPr lang="en-US" sz="1200" kern="1200" dirty="0" err="1"/>
            <a:t>perkara</a:t>
          </a:r>
          <a:r>
            <a:rPr lang="en-US" sz="1200" kern="1200" dirty="0"/>
            <a:t> </a:t>
          </a:r>
          <a:r>
            <a:rPr lang="en-US" sz="1200" kern="1200" dirty="0" err="1"/>
            <a:t>ini</a:t>
          </a:r>
          <a:r>
            <a:rPr lang="en-US" sz="1200" kern="1200" dirty="0"/>
            <a:t> </a:t>
          </a:r>
          <a:r>
            <a:rPr lang="en-US" sz="1200" kern="1200" dirty="0" err="1"/>
            <a:t>atau</a:t>
          </a:r>
          <a:r>
            <a:rPr lang="en-US" sz="1200" kern="1200" dirty="0"/>
            <a:t> </a:t>
          </a:r>
          <a:r>
            <a:rPr lang="en-US" sz="1200" kern="1200" dirty="0" err="1"/>
            <a:t>akta</a:t>
          </a:r>
          <a:r>
            <a:rPr lang="en-US" sz="1200" kern="1200" dirty="0"/>
            <a:t> yang </a:t>
          </a:r>
          <a:r>
            <a:rPr lang="en-US" sz="1200" kern="1200" dirty="0" err="1"/>
            <a:t>berkaitan</a:t>
          </a:r>
          <a:r>
            <a:rPr lang="en-US" sz="1200" kern="1200" dirty="0"/>
            <a:t>.</a:t>
          </a:r>
        </a:p>
      </dsp:txBody>
      <dsp:txXfrm>
        <a:off x="2098357" y="2080048"/>
        <a:ext cx="2510920" cy="1273233"/>
      </dsp:txXfrm>
    </dsp:sp>
    <dsp:sp modelId="{0D5D656C-E24A-4262-A8A1-23CFCE4A3E5C}">
      <dsp:nvSpPr>
        <dsp:cNvPr id="0" name=""/>
        <dsp:cNvSpPr/>
      </dsp:nvSpPr>
      <dsp:spPr>
        <a:xfrm>
          <a:off x="0" y="2137174"/>
          <a:ext cx="2098357" cy="1158981"/>
        </a:xfrm>
        <a:prstGeom prst="round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err="1"/>
            <a:t>Keterangan</a:t>
          </a:r>
          <a:r>
            <a:rPr lang="en-US" sz="2200" b="1" kern="1200" dirty="0"/>
            <a:t> </a:t>
          </a:r>
          <a:r>
            <a:rPr lang="en-US" sz="2200" b="1" kern="1200" dirty="0" err="1"/>
            <a:t>Lanjut</a:t>
          </a:r>
          <a:r>
            <a:rPr lang="en-US" sz="2200" b="1" kern="1200" dirty="0"/>
            <a:t> </a:t>
          </a:r>
          <a:r>
            <a:rPr lang="en-US" sz="2200" b="1" kern="1200" dirty="0" err="1"/>
            <a:t>dan</a:t>
          </a:r>
          <a:r>
            <a:rPr lang="en-US" sz="2200" b="1" kern="1200" dirty="0"/>
            <a:t> </a:t>
          </a:r>
          <a:r>
            <a:rPr lang="en-US" sz="2200" b="1" kern="1200" dirty="0" err="1"/>
            <a:t>Pertanyaan</a:t>
          </a:r>
          <a:r>
            <a:rPr lang="en-US" sz="2200" b="1" kern="1200" dirty="0"/>
            <a:t> </a:t>
          </a:r>
        </a:p>
      </dsp:txBody>
      <dsp:txXfrm>
        <a:off x="56577" y="2193751"/>
        <a:ext cx="1985203" cy="1045827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CEBC9B-F127-4B6C-815B-C14D492A3C75}">
      <dsp:nvSpPr>
        <dsp:cNvPr id="0" name=""/>
        <dsp:cNvSpPr/>
      </dsp:nvSpPr>
      <dsp:spPr>
        <a:xfrm>
          <a:off x="1028684" y="0"/>
          <a:ext cx="3663554" cy="3663554"/>
        </a:xfrm>
        <a:prstGeom prst="triangle">
          <a:avLst/>
        </a:prstGeom>
        <a:solidFill>
          <a:schemeClr val="bg1">
            <a:lumMod val="6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8913BFD-EDA2-451A-AA3E-EE1B949396C3}">
      <dsp:nvSpPr>
        <dsp:cNvPr id="0" name=""/>
        <dsp:cNvSpPr/>
      </dsp:nvSpPr>
      <dsp:spPr>
        <a:xfrm>
          <a:off x="0" y="363886"/>
          <a:ext cx="6172189" cy="496718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  <a:scene3d>
          <a:camera prst="orthographicFront"/>
          <a:lightRig rig="flat" dir="t"/>
        </a:scene3d>
        <a:sp3d z="190500" extrusionH="12700"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/>
            <a:t>Pertukaran</a:t>
          </a:r>
          <a:r>
            <a:rPr lang="en-US" sz="1800" kern="1200" dirty="0"/>
            <a:t> </a:t>
          </a:r>
          <a:r>
            <a:rPr lang="en-US" sz="1800" kern="1200" dirty="0" err="1"/>
            <a:t>Aset</a:t>
          </a:r>
          <a:r>
            <a:rPr lang="en-US" sz="1800" kern="1200" dirty="0"/>
            <a:t> </a:t>
          </a:r>
          <a:r>
            <a:rPr lang="en-US" sz="1800" kern="1200" dirty="0" err="1"/>
            <a:t>Alih</a:t>
          </a:r>
          <a:r>
            <a:rPr lang="en-US" sz="1800" kern="1200" dirty="0"/>
            <a:t> </a:t>
          </a:r>
          <a:r>
            <a:rPr lang="en-US" sz="1800" kern="1200" dirty="0" err="1"/>
            <a:t>atau</a:t>
          </a:r>
          <a:r>
            <a:rPr lang="en-US" sz="1800" kern="1200" dirty="0"/>
            <a:t> </a:t>
          </a:r>
          <a:r>
            <a:rPr lang="en-US" sz="1800" kern="1200" dirty="0" err="1"/>
            <a:t>perkhidmatan</a:t>
          </a:r>
          <a:r>
            <a:rPr lang="en-US" sz="1800" kern="1200" dirty="0"/>
            <a:t> </a:t>
          </a:r>
          <a:r>
            <a:rPr lang="en-US" sz="1800" kern="1200" dirty="0" err="1"/>
            <a:t>adalah</a:t>
          </a:r>
          <a:r>
            <a:rPr lang="en-US" sz="1800" kern="1200" dirty="0"/>
            <a:t> </a:t>
          </a:r>
          <a:r>
            <a:rPr lang="en-US" sz="1800" kern="1200" dirty="0" err="1"/>
            <a:t>berasaskan</a:t>
          </a:r>
          <a:r>
            <a:rPr lang="en-US" sz="1800" kern="1200" dirty="0"/>
            <a:t> </a:t>
          </a:r>
          <a:r>
            <a:rPr lang="en-US" sz="1800" kern="1200" dirty="0" err="1"/>
            <a:t>nilai</a:t>
          </a:r>
          <a:r>
            <a:rPr lang="en-US" sz="1800" kern="1200" dirty="0"/>
            <a:t> </a:t>
          </a:r>
          <a:r>
            <a:rPr lang="en-US" sz="1800" kern="1200" dirty="0" err="1"/>
            <a:t>terbaik</a:t>
          </a:r>
          <a:r>
            <a:rPr lang="en-US" sz="1800" kern="1200" dirty="0"/>
            <a:t> </a:t>
          </a:r>
          <a:r>
            <a:rPr lang="en-US" sz="1800" kern="1200" dirty="0" err="1"/>
            <a:t>tanpa</a:t>
          </a:r>
          <a:r>
            <a:rPr lang="en-US" sz="1800" kern="1200" dirty="0"/>
            <a:t> </a:t>
          </a:r>
          <a:r>
            <a:rPr lang="en-US" sz="1800" kern="1200" dirty="0" err="1"/>
            <a:t>melibatkan</a:t>
          </a:r>
          <a:r>
            <a:rPr lang="en-US" sz="1800" kern="1200" dirty="0"/>
            <a:t> </a:t>
          </a:r>
          <a:r>
            <a:rPr lang="en-US" sz="1800" kern="1200" dirty="0" err="1"/>
            <a:t>kos</a:t>
          </a:r>
          <a:r>
            <a:rPr lang="en-US" sz="1800" kern="1200" dirty="0"/>
            <a:t> </a:t>
          </a:r>
          <a:r>
            <a:rPr lang="en-US" sz="1800" kern="1200" dirty="0" err="1"/>
            <a:t>tambahan</a:t>
          </a:r>
          <a:r>
            <a:rPr lang="en-US" sz="1800" kern="1200" dirty="0"/>
            <a:t>.</a:t>
          </a:r>
        </a:p>
      </dsp:txBody>
      <dsp:txXfrm>
        <a:off x="24248" y="388134"/>
        <a:ext cx="6123693" cy="448222"/>
      </dsp:txXfrm>
    </dsp:sp>
    <dsp:sp modelId="{E8B77B14-84C8-4276-BA74-B7250B69DCC9}">
      <dsp:nvSpPr>
        <dsp:cNvPr id="0" name=""/>
        <dsp:cNvSpPr/>
      </dsp:nvSpPr>
      <dsp:spPr>
        <a:xfrm>
          <a:off x="0" y="914400"/>
          <a:ext cx="6172189" cy="472805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  <a:scene3d>
          <a:camera prst="orthographicFront"/>
          <a:lightRig rig="flat" dir="t"/>
        </a:scene3d>
        <a:sp3d z="190500" extrusionH="12700"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/>
            <a:t>Nilai</a:t>
          </a:r>
          <a:r>
            <a:rPr lang="en-US" sz="1800" kern="1200" dirty="0"/>
            <a:t> </a:t>
          </a:r>
          <a:r>
            <a:rPr lang="en-US" sz="1800" kern="1200" dirty="0" err="1"/>
            <a:t>Aset</a:t>
          </a:r>
          <a:r>
            <a:rPr lang="en-US" sz="1800" kern="1200" dirty="0"/>
            <a:t> </a:t>
          </a:r>
          <a:r>
            <a:rPr lang="en-US" sz="1800" kern="1200" dirty="0" err="1"/>
            <a:t>Alih</a:t>
          </a:r>
          <a:r>
            <a:rPr lang="en-US" sz="1800" kern="1200" dirty="0"/>
            <a:t> </a:t>
          </a:r>
          <a:r>
            <a:rPr lang="en-US" sz="1800" kern="1200" dirty="0" err="1"/>
            <a:t>hendaklah</a:t>
          </a:r>
          <a:r>
            <a:rPr lang="en-US" sz="1800" kern="1200" dirty="0"/>
            <a:t> </a:t>
          </a:r>
          <a:r>
            <a:rPr lang="en-US" sz="1800" kern="1200" dirty="0" err="1"/>
            <a:t>dianggarkan</a:t>
          </a:r>
          <a:r>
            <a:rPr lang="en-US" sz="1800" kern="1200" dirty="0"/>
            <a:t> </a:t>
          </a:r>
          <a:r>
            <a:rPr lang="en-US" sz="1800" kern="1200" dirty="0" err="1"/>
            <a:t>oleh</a:t>
          </a:r>
          <a:r>
            <a:rPr lang="en-US" sz="1800" kern="1200" dirty="0"/>
            <a:t> </a:t>
          </a:r>
          <a:r>
            <a:rPr lang="en-US" sz="1800" kern="1200" dirty="0" err="1"/>
            <a:t>pihak</a:t>
          </a:r>
          <a:r>
            <a:rPr lang="en-US" sz="1800" kern="1200" dirty="0"/>
            <a:t> yang </a:t>
          </a:r>
          <a:r>
            <a:rPr lang="en-US" sz="1800" kern="1200" dirty="0" err="1"/>
            <a:t>pakar</a:t>
          </a:r>
          <a:r>
            <a:rPr lang="en-US" sz="1800" kern="1200" dirty="0"/>
            <a:t> </a:t>
          </a:r>
          <a:r>
            <a:rPr lang="en-US" sz="1800" kern="1200" dirty="0" err="1"/>
            <a:t>dalam</a:t>
          </a:r>
          <a:r>
            <a:rPr lang="en-US" sz="1800" kern="1200" dirty="0"/>
            <a:t> </a:t>
          </a:r>
          <a:r>
            <a:rPr lang="en-US" sz="1800" kern="1200" dirty="0" err="1"/>
            <a:t>bidang</a:t>
          </a:r>
          <a:r>
            <a:rPr lang="en-US" sz="1800" kern="1200" dirty="0"/>
            <a:t> </a:t>
          </a:r>
          <a:r>
            <a:rPr lang="en-US" sz="1800" kern="1200" dirty="0" err="1"/>
            <a:t>berkenaan</a:t>
          </a:r>
          <a:r>
            <a:rPr lang="en-US" sz="1800" kern="1200" dirty="0"/>
            <a:t>.</a:t>
          </a:r>
        </a:p>
      </dsp:txBody>
      <dsp:txXfrm>
        <a:off x="23080" y="937480"/>
        <a:ext cx="6126029" cy="426645"/>
      </dsp:txXfrm>
    </dsp:sp>
    <dsp:sp modelId="{6DF5D857-A840-4266-8E01-8A2956E9F1DB}">
      <dsp:nvSpPr>
        <dsp:cNvPr id="0" name=""/>
        <dsp:cNvSpPr/>
      </dsp:nvSpPr>
      <dsp:spPr>
        <a:xfrm>
          <a:off x="10" y="1428750"/>
          <a:ext cx="6172189" cy="675237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  <a:scene3d>
          <a:camera prst="orthographicFront"/>
          <a:lightRig rig="flat" dir="t"/>
        </a:scene3d>
        <a:sp3d z="190500" extrusionH="12700"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/>
            <a:t>Pertukaran</a:t>
          </a:r>
          <a:r>
            <a:rPr lang="en-US" sz="1800" kern="1200" dirty="0"/>
            <a:t> </a:t>
          </a:r>
          <a:r>
            <a:rPr lang="en-US" sz="1800" kern="1200" dirty="0" err="1"/>
            <a:t>Aset</a:t>
          </a:r>
          <a:r>
            <a:rPr lang="en-US" sz="1800" kern="1200" dirty="0"/>
            <a:t> </a:t>
          </a:r>
          <a:r>
            <a:rPr lang="en-US" sz="1800" kern="1200" dirty="0" err="1"/>
            <a:t>Alih</a:t>
          </a:r>
          <a:r>
            <a:rPr lang="en-US" sz="1800" kern="1200" dirty="0"/>
            <a:t> </a:t>
          </a:r>
          <a:r>
            <a:rPr lang="en-US" sz="1800" kern="1200" dirty="0" err="1"/>
            <a:t>atau</a:t>
          </a:r>
          <a:r>
            <a:rPr lang="en-US" sz="1800" kern="1200" dirty="0"/>
            <a:t> </a:t>
          </a:r>
          <a:r>
            <a:rPr lang="en-US" sz="1800" kern="1200" dirty="0" err="1"/>
            <a:t>perkhidmatan</a:t>
          </a:r>
          <a:r>
            <a:rPr lang="en-US" sz="1800" kern="1200" dirty="0"/>
            <a:t> </a:t>
          </a:r>
          <a:r>
            <a:rPr lang="en-US" sz="1800" kern="1200" dirty="0" err="1"/>
            <a:t>hendaklah</a:t>
          </a:r>
          <a:r>
            <a:rPr lang="en-US" sz="1800" kern="1200" dirty="0"/>
            <a:t> </a:t>
          </a:r>
          <a:r>
            <a:rPr lang="en-US" sz="1800" kern="1200" dirty="0" err="1"/>
            <a:t>mengikut</a:t>
          </a:r>
          <a:r>
            <a:rPr lang="en-US" sz="1800" kern="1200" dirty="0"/>
            <a:t> </a:t>
          </a:r>
          <a:r>
            <a:rPr lang="en-US" sz="1800" kern="1200" dirty="0" err="1"/>
            <a:t>keperluan</a:t>
          </a:r>
          <a:r>
            <a:rPr lang="en-US" sz="1800" kern="1200" dirty="0"/>
            <a:t> </a:t>
          </a:r>
          <a:r>
            <a:rPr lang="en-US" sz="1800" kern="1200" dirty="0" err="1"/>
            <a:t>sebenar</a:t>
          </a:r>
          <a:r>
            <a:rPr lang="en-US" sz="1800" kern="1200" dirty="0"/>
            <a:t> </a:t>
          </a:r>
          <a:r>
            <a:rPr lang="en-US" sz="1800" kern="1200" dirty="0" err="1"/>
            <a:t>Jabatan</a:t>
          </a:r>
          <a:r>
            <a:rPr lang="en-US" sz="1800" kern="1200" dirty="0"/>
            <a:t>.</a:t>
          </a:r>
        </a:p>
      </dsp:txBody>
      <dsp:txXfrm>
        <a:off x="32972" y="1461712"/>
        <a:ext cx="6106265" cy="609313"/>
      </dsp:txXfrm>
    </dsp:sp>
    <dsp:sp modelId="{DB8F6D4B-F4CE-4682-A181-C258FC8E5BEB}">
      <dsp:nvSpPr>
        <dsp:cNvPr id="0" name=""/>
        <dsp:cNvSpPr/>
      </dsp:nvSpPr>
      <dsp:spPr>
        <a:xfrm>
          <a:off x="0" y="2171700"/>
          <a:ext cx="6172189" cy="512932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  <a:scene3d>
          <a:camera prst="orthographicFront"/>
          <a:lightRig rig="flat" dir="t"/>
        </a:scene3d>
        <a:sp3d z="190500" extrusionH="12700"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/>
            <a:t>Pelantikan</a:t>
          </a:r>
          <a:r>
            <a:rPr lang="en-US" sz="1800" kern="1200" dirty="0"/>
            <a:t> </a:t>
          </a:r>
          <a:r>
            <a:rPr lang="en-US" sz="1800" kern="1200" dirty="0" err="1"/>
            <a:t>syarikat</a:t>
          </a:r>
          <a:r>
            <a:rPr lang="en-US" sz="1800" kern="1200" dirty="0"/>
            <a:t> </a:t>
          </a:r>
          <a:r>
            <a:rPr lang="en-US" sz="1800" kern="1200" dirty="0" err="1"/>
            <a:t>tertakluk</a:t>
          </a:r>
          <a:r>
            <a:rPr lang="en-US" sz="1800" kern="1200" dirty="0"/>
            <a:t> </a:t>
          </a:r>
          <a:r>
            <a:rPr lang="en-US" sz="1800" kern="1200" dirty="0" err="1"/>
            <a:t>kepada</a:t>
          </a:r>
          <a:r>
            <a:rPr lang="en-US" sz="1800" kern="1200" dirty="0"/>
            <a:t> </a:t>
          </a:r>
          <a:r>
            <a:rPr lang="en-US" sz="1800" kern="1200" dirty="0" err="1"/>
            <a:t>peraturan</a:t>
          </a:r>
          <a:r>
            <a:rPr lang="en-US" sz="1800" kern="1200" dirty="0"/>
            <a:t> </a:t>
          </a:r>
          <a:r>
            <a:rPr lang="en-US" sz="1800" kern="1200" dirty="0" err="1"/>
            <a:t>perolehan</a:t>
          </a:r>
          <a:r>
            <a:rPr lang="en-US" sz="1800" kern="1200" dirty="0"/>
            <a:t> yang </a:t>
          </a:r>
          <a:r>
            <a:rPr lang="en-US" sz="1800" kern="1200" dirty="0" err="1"/>
            <a:t>berkuat</a:t>
          </a:r>
          <a:r>
            <a:rPr lang="en-US" sz="1800" kern="1200" dirty="0"/>
            <a:t> </a:t>
          </a:r>
          <a:r>
            <a:rPr lang="en-US" sz="1800" kern="1200" dirty="0" err="1"/>
            <a:t>kuasa</a:t>
          </a:r>
          <a:r>
            <a:rPr lang="en-US" sz="1800" kern="1200" dirty="0"/>
            <a:t>.</a:t>
          </a:r>
        </a:p>
      </dsp:txBody>
      <dsp:txXfrm>
        <a:off x="25039" y="2196739"/>
        <a:ext cx="6122111" cy="462854"/>
      </dsp:txXfrm>
    </dsp:sp>
    <dsp:sp modelId="{94A1FD6E-107E-4F4A-A00D-8DDD5B43B8A4}">
      <dsp:nvSpPr>
        <dsp:cNvPr id="0" name=""/>
        <dsp:cNvSpPr/>
      </dsp:nvSpPr>
      <dsp:spPr>
        <a:xfrm>
          <a:off x="0" y="2743201"/>
          <a:ext cx="6140731" cy="512932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  <a:scene3d>
          <a:camera prst="orthographicFront"/>
          <a:lightRig rig="flat" dir="t"/>
        </a:scene3d>
        <a:sp3d z="190500" extrusionH="12700"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Syarikat </a:t>
          </a:r>
          <a:r>
            <a:rPr lang="en-US" sz="1800" kern="1200" dirty="0" err="1"/>
            <a:t>pengeluar</a:t>
          </a:r>
          <a:r>
            <a:rPr lang="en-US" sz="1800" kern="1200" dirty="0"/>
            <a:t> </a:t>
          </a:r>
          <a:r>
            <a:rPr lang="en-US" sz="1800" kern="1200" dirty="0" err="1"/>
            <a:t>atau</a:t>
          </a:r>
          <a:r>
            <a:rPr lang="en-US" sz="1800" kern="1200" dirty="0"/>
            <a:t> </a:t>
          </a:r>
          <a:r>
            <a:rPr lang="en-US" sz="1800" kern="1200" dirty="0" err="1"/>
            <a:t>agen</a:t>
          </a:r>
          <a:r>
            <a:rPr lang="en-US" sz="1800" kern="1200" dirty="0"/>
            <a:t> </a:t>
          </a:r>
          <a:r>
            <a:rPr lang="en-US" sz="1800" kern="1200" dirty="0" err="1"/>
            <a:t>pembekal</a:t>
          </a:r>
          <a:r>
            <a:rPr lang="en-US" sz="1800" kern="1200" dirty="0"/>
            <a:t> </a:t>
          </a:r>
          <a:r>
            <a:rPr lang="en-US" sz="1800" kern="1200" dirty="0" err="1"/>
            <a:t>Aset</a:t>
          </a:r>
          <a:r>
            <a:rPr lang="en-US" sz="1800" kern="1200" dirty="0"/>
            <a:t> </a:t>
          </a:r>
          <a:r>
            <a:rPr lang="en-US" sz="1800" kern="1200" dirty="0" err="1"/>
            <a:t>Alih</a:t>
          </a:r>
          <a:r>
            <a:rPr lang="en-US" sz="1800" kern="1200" dirty="0"/>
            <a:t> </a:t>
          </a:r>
          <a:r>
            <a:rPr lang="en-US" sz="1800" kern="1200" dirty="0" err="1"/>
            <a:t>baharu</a:t>
          </a:r>
          <a:r>
            <a:rPr lang="en-US" sz="1800" kern="1200" dirty="0"/>
            <a:t> </a:t>
          </a:r>
          <a:r>
            <a:rPr lang="en-US" sz="1800" kern="1200" dirty="0" err="1"/>
            <a:t>hendaklah</a:t>
          </a:r>
          <a:r>
            <a:rPr lang="en-US" sz="1800" kern="1200" dirty="0"/>
            <a:t> </a:t>
          </a:r>
          <a:r>
            <a:rPr lang="en-US" sz="1800" kern="1200" dirty="0" err="1"/>
            <a:t>bertanggungjawab</a:t>
          </a:r>
          <a:r>
            <a:rPr lang="en-US" sz="1800" kern="1200" dirty="0"/>
            <a:t> </a:t>
          </a:r>
          <a:r>
            <a:rPr lang="en-US" sz="1800" kern="1200" dirty="0" err="1"/>
            <a:t>memberi</a:t>
          </a:r>
          <a:r>
            <a:rPr lang="en-US" sz="1800" kern="1200" dirty="0"/>
            <a:t> </a:t>
          </a:r>
          <a:r>
            <a:rPr lang="en-US" sz="1800" kern="1200" dirty="0" err="1"/>
            <a:t>khidmat</a:t>
          </a:r>
          <a:r>
            <a:rPr lang="en-US" sz="1800" kern="1200" dirty="0"/>
            <a:t> </a:t>
          </a:r>
          <a:r>
            <a:rPr lang="en-US" sz="1800" kern="1200" dirty="0" err="1"/>
            <a:t>lepas</a:t>
          </a:r>
          <a:r>
            <a:rPr lang="en-US" sz="1800" kern="1200" dirty="0"/>
            <a:t> </a:t>
          </a:r>
          <a:r>
            <a:rPr lang="en-US" sz="1800" kern="1200" dirty="0" err="1"/>
            <a:t>jualan</a:t>
          </a:r>
          <a:r>
            <a:rPr lang="en-US" sz="1800" kern="1200" dirty="0"/>
            <a:t>.</a:t>
          </a:r>
        </a:p>
      </dsp:txBody>
      <dsp:txXfrm>
        <a:off x="25039" y="2768240"/>
        <a:ext cx="6090653" cy="462854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3E491B-9BD4-43B4-B25C-1C8993914450}">
      <dsp:nvSpPr>
        <dsp:cNvPr id="0" name=""/>
        <dsp:cNvSpPr/>
      </dsp:nvSpPr>
      <dsp:spPr>
        <a:xfrm>
          <a:off x="1343020" y="0"/>
          <a:ext cx="3864769" cy="3864769"/>
        </a:xfrm>
        <a:prstGeom prst="triangle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7251159-4F6A-4092-BD6B-E42AA6C3CD16}">
      <dsp:nvSpPr>
        <dsp:cNvPr id="0" name=""/>
        <dsp:cNvSpPr/>
      </dsp:nvSpPr>
      <dsp:spPr>
        <a:xfrm>
          <a:off x="694642" y="381000"/>
          <a:ext cx="5240114" cy="1721029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  <a:scene3d>
          <a:camera prst="orthographicFront"/>
          <a:lightRig rig="flat" dir="t"/>
        </a:scene3d>
        <a:sp3d z="190500" extrusionH="12700"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/>
            <a:t>Dilaksanakan</a:t>
          </a:r>
          <a:r>
            <a:rPr lang="en-US" sz="1500" kern="1200" dirty="0"/>
            <a:t> </a:t>
          </a:r>
          <a:r>
            <a:rPr lang="en-US" sz="1500" kern="1200" dirty="0" err="1"/>
            <a:t>bagi</a:t>
          </a:r>
          <a:r>
            <a:rPr lang="en-US" sz="1500" kern="1200" dirty="0"/>
            <a:t> </a:t>
          </a:r>
          <a:r>
            <a:rPr lang="en-US" sz="1500" kern="1200" dirty="0" err="1"/>
            <a:t>Aset</a:t>
          </a:r>
          <a:r>
            <a:rPr lang="en-US" sz="1500" kern="1200" dirty="0"/>
            <a:t> </a:t>
          </a:r>
          <a:r>
            <a:rPr lang="en-US" sz="1500" kern="1200" dirty="0" err="1"/>
            <a:t>Alih</a:t>
          </a:r>
          <a:r>
            <a:rPr lang="en-US" sz="1500" kern="1200" dirty="0"/>
            <a:t> yang </a:t>
          </a:r>
          <a:r>
            <a:rPr lang="en-US" sz="1500" kern="1200" dirty="0" err="1"/>
            <a:t>masih</a:t>
          </a:r>
          <a:r>
            <a:rPr lang="en-US" sz="1500" kern="1200" dirty="0"/>
            <a:t> </a:t>
          </a:r>
          <a:r>
            <a:rPr lang="en-US" sz="1500" kern="1200" dirty="0" err="1"/>
            <a:t>boleh</a:t>
          </a:r>
          <a:r>
            <a:rPr lang="en-US" sz="1500" kern="1200" dirty="0"/>
            <a:t> </a:t>
          </a:r>
          <a:r>
            <a:rPr lang="en-US" sz="1500" kern="1200" dirty="0" err="1"/>
            <a:t>digunakan</a:t>
          </a:r>
          <a:r>
            <a:rPr lang="en-US" sz="1500" kern="1200" dirty="0"/>
            <a:t> </a:t>
          </a:r>
          <a:r>
            <a:rPr lang="en-US" sz="1500" kern="1200" dirty="0" err="1"/>
            <a:t>dalam</a:t>
          </a:r>
          <a:r>
            <a:rPr lang="en-US" sz="1500" kern="1200" dirty="0"/>
            <a:t> </a:t>
          </a:r>
          <a:r>
            <a:rPr lang="en-US" sz="1500" kern="1200" dirty="0" err="1"/>
            <a:t>bentuk</a:t>
          </a:r>
          <a:r>
            <a:rPr lang="en-US" sz="1500" kern="1200" dirty="0"/>
            <a:t> </a:t>
          </a:r>
          <a:r>
            <a:rPr lang="en-US" sz="1500" kern="1200" dirty="0" err="1"/>
            <a:t>asal</a:t>
          </a:r>
          <a:r>
            <a:rPr lang="en-US" sz="1500" kern="1200" dirty="0"/>
            <a:t> </a:t>
          </a:r>
          <a:r>
            <a:rPr lang="en-US" sz="1500" kern="1200" dirty="0" err="1"/>
            <a:t>tetapi</a:t>
          </a:r>
          <a:r>
            <a:rPr lang="en-US" sz="1500" kern="1200" dirty="0"/>
            <a:t> </a:t>
          </a:r>
          <a:r>
            <a:rPr lang="en-US" sz="1500" kern="1200" dirty="0" err="1"/>
            <a:t>tidak</a:t>
          </a:r>
          <a:r>
            <a:rPr lang="en-US" sz="1500" kern="1200" dirty="0"/>
            <a:t> </a:t>
          </a:r>
          <a:r>
            <a:rPr lang="en-US" sz="1500" kern="1200" dirty="0" err="1"/>
            <a:t>diperlukan</a:t>
          </a:r>
          <a:r>
            <a:rPr lang="en-US" sz="1500" kern="1200" dirty="0"/>
            <a:t> </a:t>
          </a:r>
          <a:r>
            <a:rPr lang="en-US" sz="1500" kern="1200" dirty="0" err="1"/>
            <a:t>oleh</a:t>
          </a:r>
          <a:r>
            <a:rPr lang="en-US" sz="1500" kern="1200" dirty="0"/>
            <a:t> </a:t>
          </a:r>
          <a:r>
            <a:rPr lang="en-US" sz="1500" kern="1200" dirty="0" err="1"/>
            <a:t>Kementerian</a:t>
          </a:r>
          <a:r>
            <a:rPr lang="en-US" sz="1500" kern="1200" dirty="0"/>
            <a:t>/</a:t>
          </a:r>
          <a:r>
            <a:rPr lang="en-US" sz="1500" kern="1200" dirty="0" err="1"/>
            <a:t>Jabatan</a:t>
          </a:r>
          <a:r>
            <a:rPr lang="en-US" sz="1500" kern="1200" dirty="0"/>
            <a:t>  </a:t>
          </a:r>
          <a:r>
            <a:rPr lang="en-US" sz="1500" kern="1200" dirty="0" err="1" smtClean="0"/>
            <a:t>atau</a:t>
          </a:r>
          <a:r>
            <a:rPr lang="en-US" sz="1500" kern="1200" dirty="0" smtClean="0"/>
            <a:t>;</a:t>
          </a:r>
          <a:endParaRPr lang="en-US" sz="1500" kern="1200" dirty="0"/>
        </a:p>
        <a:p>
          <a:pPr lvl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/>
            <a:t>Tiada</a:t>
          </a:r>
          <a:r>
            <a:rPr lang="en-US" sz="1500" kern="1200" dirty="0"/>
            <a:t> </a:t>
          </a:r>
          <a:r>
            <a:rPr lang="en-US" sz="1500" kern="1200" dirty="0" err="1"/>
            <a:t>Kementerian</a:t>
          </a:r>
          <a:r>
            <a:rPr lang="en-US" sz="1500" kern="1200" dirty="0"/>
            <a:t>/</a:t>
          </a:r>
          <a:r>
            <a:rPr lang="en-US" sz="1500" kern="1200" dirty="0" err="1"/>
            <a:t>Jabatan</a:t>
          </a:r>
          <a:r>
            <a:rPr lang="en-US" sz="1500" kern="1200" dirty="0"/>
            <a:t> lain </a:t>
          </a:r>
          <a:r>
            <a:rPr lang="en-US" sz="1500" kern="1200" dirty="0" err="1"/>
            <a:t>berminat</a:t>
          </a:r>
          <a:r>
            <a:rPr lang="en-US" sz="1500" kern="1200" dirty="0"/>
            <a:t> </a:t>
          </a:r>
          <a:r>
            <a:rPr lang="en-US" sz="1500" kern="1200" dirty="0" err="1"/>
            <a:t>melainkan</a:t>
          </a:r>
          <a:r>
            <a:rPr lang="en-US" sz="1500" kern="1200" dirty="0"/>
            <a:t> </a:t>
          </a:r>
          <a:r>
            <a:rPr lang="en-US" sz="1500" kern="1200" dirty="0" err="1"/>
            <a:t>pembekal</a:t>
          </a:r>
          <a:r>
            <a:rPr lang="en-US" sz="1500" kern="1200" dirty="0"/>
            <a:t> </a:t>
          </a:r>
          <a:r>
            <a:rPr lang="en-US" sz="1500" kern="1200" dirty="0" err="1"/>
            <a:t>asal</a:t>
          </a:r>
          <a:r>
            <a:rPr lang="en-US" sz="1500" kern="1200" dirty="0"/>
            <a:t> </a:t>
          </a:r>
          <a:r>
            <a:rPr lang="en-US" sz="1500" kern="1200" dirty="0" err="1"/>
            <a:t>atau</a:t>
          </a:r>
          <a:r>
            <a:rPr lang="en-US" sz="1500" kern="1200" dirty="0"/>
            <a:t> </a:t>
          </a:r>
          <a:r>
            <a:rPr lang="en-US" sz="1500" kern="1200" dirty="0" err="1"/>
            <a:t>pembekal</a:t>
          </a:r>
          <a:r>
            <a:rPr lang="en-US" sz="1500" kern="1200" dirty="0"/>
            <a:t> yang </a:t>
          </a:r>
          <a:r>
            <a:rPr lang="en-US" sz="1500" kern="1200" dirty="0" err="1"/>
            <a:t>berniaga</a:t>
          </a:r>
          <a:r>
            <a:rPr lang="en-US" sz="1500" kern="1200" dirty="0"/>
            <a:t> </a:t>
          </a:r>
          <a:r>
            <a:rPr lang="en-US" sz="1500" kern="1200" dirty="0" err="1"/>
            <a:t>dalam</a:t>
          </a:r>
          <a:r>
            <a:rPr lang="en-US" sz="1500" kern="1200" dirty="0"/>
            <a:t> </a:t>
          </a:r>
          <a:r>
            <a:rPr lang="en-US" sz="1500" kern="1200" dirty="0" err="1"/>
            <a:t>bidang</a:t>
          </a:r>
          <a:r>
            <a:rPr lang="en-US" sz="1500" kern="1200" dirty="0"/>
            <a:t> </a:t>
          </a:r>
          <a:r>
            <a:rPr lang="en-US" sz="1500" kern="1200" dirty="0" err="1"/>
            <a:t>berkaitan</a:t>
          </a:r>
          <a:r>
            <a:rPr lang="en-US" sz="1500" kern="1200" dirty="0"/>
            <a:t>. </a:t>
          </a:r>
        </a:p>
      </dsp:txBody>
      <dsp:txXfrm>
        <a:off x="778656" y="465014"/>
        <a:ext cx="5072086" cy="1553001"/>
      </dsp:txXfrm>
    </dsp:sp>
    <dsp:sp modelId="{C849899F-49AD-4F15-96B2-40F02261221C}">
      <dsp:nvSpPr>
        <dsp:cNvPr id="0" name=""/>
        <dsp:cNvSpPr/>
      </dsp:nvSpPr>
      <dsp:spPr>
        <a:xfrm>
          <a:off x="685812" y="2438399"/>
          <a:ext cx="5289125" cy="936825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  <a:scene3d>
          <a:camera prst="orthographicFront"/>
          <a:lightRig rig="flat" dir="t"/>
        </a:scene3d>
        <a:sp3d z="190500" extrusionH="12700"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/>
            <a:t>Semua</a:t>
          </a:r>
          <a:r>
            <a:rPr lang="en-US" sz="1600" kern="1200" dirty="0"/>
            <a:t> </a:t>
          </a:r>
          <a:r>
            <a:rPr lang="en-US" sz="1600" kern="1200" dirty="0" err="1"/>
            <a:t>cadangan</a:t>
          </a:r>
          <a:r>
            <a:rPr lang="en-US" sz="1600" kern="1200" dirty="0"/>
            <a:t> </a:t>
          </a:r>
          <a:r>
            <a:rPr lang="en-US" sz="1600" kern="1200" dirty="0" err="1"/>
            <a:t>pelupusan</a:t>
          </a:r>
          <a:r>
            <a:rPr lang="en-US" sz="1600" kern="1200" dirty="0"/>
            <a:t> </a:t>
          </a:r>
          <a:r>
            <a:rPr lang="en-US" sz="1600" kern="1200" dirty="0" err="1"/>
            <a:t>mengikut</a:t>
          </a:r>
          <a:r>
            <a:rPr lang="en-US" sz="1600" kern="1200" dirty="0"/>
            <a:t> </a:t>
          </a:r>
          <a:r>
            <a:rPr lang="en-US" sz="1600" kern="1200" dirty="0" err="1"/>
            <a:t>kaedah</a:t>
          </a:r>
          <a:r>
            <a:rPr lang="en-US" sz="1600" kern="1200" dirty="0"/>
            <a:t> </a:t>
          </a:r>
          <a:r>
            <a:rPr lang="en-US" sz="1600" kern="1200" dirty="0" err="1"/>
            <a:t>tukar</a:t>
          </a:r>
          <a:r>
            <a:rPr lang="en-US" sz="1600" kern="1200" dirty="0"/>
            <a:t> </a:t>
          </a:r>
          <a:r>
            <a:rPr lang="en-US" sz="1600" kern="1200" dirty="0" err="1"/>
            <a:t>beli</a:t>
          </a:r>
          <a:r>
            <a:rPr lang="en-US" sz="1600" kern="1200" dirty="0"/>
            <a:t> </a:t>
          </a:r>
          <a:r>
            <a:rPr lang="en-US" sz="1600" kern="1200" dirty="0" err="1"/>
            <a:t>hendaklah</a:t>
          </a:r>
          <a:r>
            <a:rPr lang="en-US" sz="1600" kern="1200" dirty="0"/>
            <a:t> </a:t>
          </a:r>
          <a:r>
            <a:rPr lang="en-US" sz="1600" kern="1200" dirty="0" err="1"/>
            <a:t>mempunyai</a:t>
          </a:r>
          <a:r>
            <a:rPr lang="en-US" sz="1600" kern="1200" dirty="0"/>
            <a:t> </a:t>
          </a:r>
          <a:r>
            <a:rPr lang="en-US" sz="1600" kern="1200" dirty="0" err="1"/>
            <a:t>justifikasi</a:t>
          </a:r>
          <a:r>
            <a:rPr lang="en-US" sz="1600" kern="1200" dirty="0"/>
            <a:t>.</a:t>
          </a:r>
        </a:p>
      </dsp:txBody>
      <dsp:txXfrm>
        <a:off x="731544" y="2484131"/>
        <a:ext cx="5197661" cy="845361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CEBC9B-F127-4B6C-815B-C14D492A3C75}">
      <dsp:nvSpPr>
        <dsp:cNvPr id="0" name=""/>
        <dsp:cNvSpPr/>
      </dsp:nvSpPr>
      <dsp:spPr>
        <a:xfrm>
          <a:off x="1317040" y="0"/>
          <a:ext cx="3663554" cy="3663554"/>
        </a:xfrm>
        <a:prstGeom prst="triangle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8913BFD-EDA2-451A-AA3E-EE1B949396C3}">
      <dsp:nvSpPr>
        <dsp:cNvPr id="0" name=""/>
        <dsp:cNvSpPr/>
      </dsp:nvSpPr>
      <dsp:spPr>
        <a:xfrm>
          <a:off x="95255" y="234168"/>
          <a:ext cx="6172189" cy="28336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/>
            <a:t>Aset</a:t>
          </a:r>
          <a:r>
            <a:rPr lang="en-US" sz="1500" kern="1200" dirty="0"/>
            <a:t> </a:t>
          </a:r>
          <a:r>
            <a:rPr lang="en-US" sz="1500" kern="1200" dirty="0" err="1"/>
            <a:t>Alih</a:t>
          </a:r>
          <a:r>
            <a:rPr lang="en-US" sz="1500" kern="1200" dirty="0"/>
            <a:t> yang </a:t>
          </a:r>
          <a:r>
            <a:rPr lang="en-US" sz="1500" kern="1200" dirty="0" err="1"/>
            <a:t>sama</a:t>
          </a:r>
          <a:r>
            <a:rPr lang="en-US" sz="1500" kern="1200" dirty="0"/>
            <a:t> </a:t>
          </a:r>
          <a:r>
            <a:rPr lang="en-US" sz="1500" kern="1200" dirty="0" err="1"/>
            <a:t>jenis</a:t>
          </a:r>
          <a:r>
            <a:rPr lang="en-US" sz="1600" kern="1200" dirty="0"/>
            <a:t>.</a:t>
          </a:r>
        </a:p>
      </dsp:txBody>
      <dsp:txXfrm>
        <a:off x="109088" y="248001"/>
        <a:ext cx="6144523" cy="255697"/>
      </dsp:txXfrm>
    </dsp:sp>
    <dsp:sp modelId="{E8B77B14-84C8-4276-BA74-B7250B69DCC9}">
      <dsp:nvSpPr>
        <dsp:cNvPr id="0" name=""/>
        <dsp:cNvSpPr/>
      </dsp:nvSpPr>
      <dsp:spPr>
        <a:xfrm>
          <a:off x="95255" y="685800"/>
          <a:ext cx="6172189" cy="36222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hueOff val="0"/>
              <a:satOff val="0"/>
              <a:lumOff val="0"/>
              <a:alphaOff val="-6667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/>
            <a:t>Aset</a:t>
          </a:r>
          <a:r>
            <a:rPr lang="en-US" sz="1500" kern="1200" dirty="0"/>
            <a:t> </a:t>
          </a:r>
          <a:r>
            <a:rPr lang="en-US" sz="1500" kern="1200" dirty="0" err="1"/>
            <a:t>Alih</a:t>
          </a:r>
          <a:r>
            <a:rPr lang="en-US" sz="1500" kern="1200" dirty="0"/>
            <a:t> lama </a:t>
          </a:r>
          <a:r>
            <a:rPr lang="en-US" sz="1500" kern="1200" dirty="0" err="1"/>
            <a:t>perlu</a:t>
          </a:r>
          <a:r>
            <a:rPr lang="en-US" sz="1500" kern="1200" dirty="0"/>
            <a:t> </a:t>
          </a:r>
          <a:r>
            <a:rPr lang="en-US" sz="1500" kern="1200" dirty="0" err="1"/>
            <a:t>dikeluarkan</a:t>
          </a:r>
          <a:r>
            <a:rPr lang="en-US" sz="1500" kern="1200" dirty="0"/>
            <a:t> </a:t>
          </a:r>
          <a:r>
            <a:rPr lang="en-US" sz="1500" kern="1200" dirty="0" err="1"/>
            <a:t>sebelum</a:t>
          </a:r>
          <a:r>
            <a:rPr lang="en-US" sz="1500" kern="1200" dirty="0"/>
            <a:t> </a:t>
          </a:r>
          <a:r>
            <a:rPr lang="en-US" sz="1500" kern="1200" dirty="0" err="1"/>
            <a:t>gantinya</a:t>
          </a:r>
          <a:r>
            <a:rPr lang="en-US" sz="1500" kern="1200" dirty="0"/>
            <a:t> </a:t>
          </a:r>
          <a:r>
            <a:rPr lang="en-US" sz="1500" kern="1200" dirty="0" err="1"/>
            <a:t>dipasang</a:t>
          </a:r>
          <a:r>
            <a:rPr lang="en-US" sz="1500" kern="1200" dirty="0"/>
            <a:t>.</a:t>
          </a:r>
        </a:p>
      </dsp:txBody>
      <dsp:txXfrm>
        <a:off x="112937" y="703482"/>
        <a:ext cx="6136825" cy="326863"/>
      </dsp:txXfrm>
    </dsp:sp>
    <dsp:sp modelId="{6DF5D857-A840-4266-8E01-8A2956E9F1DB}">
      <dsp:nvSpPr>
        <dsp:cNvPr id="0" name=""/>
        <dsp:cNvSpPr/>
      </dsp:nvSpPr>
      <dsp:spPr>
        <a:xfrm>
          <a:off x="95255" y="1200152"/>
          <a:ext cx="6172189" cy="36758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hueOff val="0"/>
              <a:satOff val="0"/>
              <a:lumOff val="0"/>
              <a:alphaOff val="-13333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/>
            <a:t>Harga</a:t>
          </a:r>
          <a:r>
            <a:rPr lang="en-US" sz="1500" kern="1200" dirty="0"/>
            <a:t> </a:t>
          </a:r>
          <a:r>
            <a:rPr lang="en-US" sz="1500" kern="1200" dirty="0" err="1"/>
            <a:t>jualan</a:t>
          </a:r>
          <a:r>
            <a:rPr lang="en-US" sz="1500" kern="1200" dirty="0"/>
            <a:t> </a:t>
          </a:r>
          <a:r>
            <a:rPr lang="en-US" sz="1500" kern="1200" dirty="0" err="1"/>
            <a:t>dirundingkan</a:t>
          </a:r>
          <a:r>
            <a:rPr lang="en-US" sz="1500" kern="1200" dirty="0"/>
            <a:t> </a:t>
          </a:r>
          <a:r>
            <a:rPr lang="en-US" sz="1500" kern="1200" dirty="0" err="1"/>
            <a:t>antara</a:t>
          </a:r>
          <a:r>
            <a:rPr lang="en-US" sz="1500" kern="1200" dirty="0"/>
            <a:t> </a:t>
          </a:r>
          <a:r>
            <a:rPr lang="en-US" sz="1500" kern="1200" dirty="0" err="1"/>
            <a:t>Kementerian</a:t>
          </a:r>
          <a:r>
            <a:rPr lang="en-US" sz="1500" kern="1200" dirty="0"/>
            <a:t> </a:t>
          </a:r>
          <a:r>
            <a:rPr lang="en-US" sz="1500" kern="1200" dirty="0" err="1"/>
            <a:t>atau</a:t>
          </a:r>
          <a:r>
            <a:rPr lang="en-US" sz="1500" kern="1200" dirty="0"/>
            <a:t> </a:t>
          </a:r>
          <a:r>
            <a:rPr lang="en-US" sz="1500" kern="1200" dirty="0" err="1"/>
            <a:t>Jabatan</a:t>
          </a:r>
          <a:r>
            <a:rPr lang="en-US" sz="1500" kern="1200" dirty="0"/>
            <a:t> </a:t>
          </a:r>
          <a:r>
            <a:rPr lang="en-US" sz="1500" kern="1200" dirty="0" err="1"/>
            <a:t>dengan</a:t>
          </a:r>
          <a:r>
            <a:rPr lang="en-US" sz="1500" kern="1200" dirty="0"/>
            <a:t> </a:t>
          </a:r>
          <a:r>
            <a:rPr lang="en-US" sz="1500" kern="1200" dirty="0" err="1"/>
            <a:t>pembekal</a:t>
          </a:r>
          <a:r>
            <a:rPr lang="en-US" sz="1500" kern="1200" dirty="0"/>
            <a:t>.</a:t>
          </a:r>
        </a:p>
      </dsp:txBody>
      <dsp:txXfrm>
        <a:off x="113199" y="1218096"/>
        <a:ext cx="6136301" cy="331697"/>
      </dsp:txXfrm>
    </dsp:sp>
    <dsp:sp modelId="{DB8F6D4B-F4CE-4682-A181-C258FC8E5BEB}">
      <dsp:nvSpPr>
        <dsp:cNvPr id="0" name=""/>
        <dsp:cNvSpPr/>
      </dsp:nvSpPr>
      <dsp:spPr>
        <a:xfrm>
          <a:off x="123831" y="2057398"/>
          <a:ext cx="6172189" cy="23788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/>
            <a:t>Nilai</a:t>
          </a:r>
          <a:r>
            <a:rPr lang="en-US" sz="1500" kern="1200" dirty="0"/>
            <a:t> </a:t>
          </a:r>
          <a:r>
            <a:rPr lang="en-US" sz="1500" kern="1200" dirty="0" err="1"/>
            <a:t>semasa</a:t>
          </a:r>
          <a:r>
            <a:rPr lang="en-US" sz="1500" kern="1200" dirty="0"/>
            <a:t> </a:t>
          </a:r>
          <a:r>
            <a:rPr lang="en-US" sz="1500" kern="1200" dirty="0" err="1"/>
            <a:t>ditaksir</a:t>
          </a:r>
          <a:r>
            <a:rPr lang="en-US" sz="1500" kern="1200" dirty="0"/>
            <a:t> </a:t>
          </a:r>
          <a:r>
            <a:rPr lang="en-US" sz="1500" kern="1200" dirty="0" err="1"/>
            <a:t>oleh</a:t>
          </a:r>
          <a:r>
            <a:rPr lang="en-US" sz="1500" kern="1200" dirty="0"/>
            <a:t> </a:t>
          </a:r>
          <a:r>
            <a:rPr lang="en-US" sz="1500" kern="1200" dirty="0" err="1"/>
            <a:t>Jabatan</a:t>
          </a:r>
          <a:r>
            <a:rPr lang="en-US" sz="1500" kern="1200" dirty="0"/>
            <a:t> </a:t>
          </a:r>
          <a:r>
            <a:rPr lang="en-US" sz="1500" kern="1200" dirty="0" err="1"/>
            <a:t>Teknikal</a:t>
          </a:r>
          <a:r>
            <a:rPr lang="en-US" sz="1500" kern="1200" dirty="0"/>
            <a:t> </a:t>
          </a:r>
          <a:r>
            <a:rPr lang="en-US" sz="1500" kern="1200" dirty="0" err="1"/>
            <a:t>atau</a:t>
          </a:r>
          <a:r>
            <a:rPr lang="en-US" sz="1500" kern="1200" dirty="0"/>
            <a:t>  </a:t>
          </a:r>
          <a:r>
            <a:rPr lang="en-US" sz="1500" kern="1200" dirty="0" err="1"/>
            <a:t>mengikut</a:t>
          </a:r>
          <a:r>
            <a:rPr lang="en-US" sz="1500" kern="1200" dirty="0"/>
            <a:t> </a:t>
          </a:r>
          <a:r>
            <a:rPr lang="en-US" sz="1500" kern="1200" dirty="0" err="1"/>
            <a:t>nilai</a:t>
          </a:r>
          <a:r>
            <a:rPr lang="en-US" sz="1500" kern="1200" dirty="0"/>
            <a:t> </a:t>
          </a:r>
          <a:r>
            <a:rPr lang="en-US" sz="1500" kern="1200" dirty="0" err="1"/>
            <a:t>pasaran</a:t>
          </a:r>
          <a:r>
            <a:rPr lang="en-US" sz="1500" kern="1200" dirty="0"/>
            <a:t>.</a:t>
          </a:r>
        </a:p>
      </dsp:txBody>
      <dsp:txXfrm>
        <a:off x="135444" y="2069011"/>
        <a:ext cx="6148963" cy="214659"/>
      </dsp:txXfrm>
    </dsp:sp>
    <dsp:sp modelId="{7090A343-F59E-4BBD-886C-4ADCDB68CC73}">
      <dsp:nvSpPr>
        <dsp:cNvPr id="0" name=""/>
        <dsp:cNvSpPr/>
      </dsp:nvSpPr>
      <dsp:spPr>
        <a:xfrm>
          <a:off x="109543" y="2400299"/>
          <a:ext cx="6172189" cy="23788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hueOff val="0"/>
              <a:satOff val="0"/>
              <a:lumOff val="0"/>
              <a:alphaOff val="-26667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/>
            <a:t>Peruntukan</a:t>
          </a:r>
          <a:r>
            <a:rPr lang="en-US" sz="1500" kern="1200" dirty="0"/>
            <a:t> yang </a:t>
          </a:r>
          <a:r>
            <a:rPr lang="en-US" sz="1500" kern="1200" dirty="0" err="1"/>
            <a:t>mencukupi</a:t>
          </a:r>
          <a:r>
            <a:rPr lang="en-US" sz="1400" kern="1200" dirty="0"/>
            <a:t>.</a:t>
          </a:r>
        </a:p>
      </dsp:txBody>
      <dsp:txXfrm>
        <a:off x="121156" y="2411912"/>
        <a:ext cx="6148963" cy="214659"/>
      </dsp:txXfrm>
    </dsp:sp>
    <dsp:sp modelId="{F0F6151B-A332-478C-8703-AECCA5F40F47}">
      <dsp:nvSpPr>
        <dsp:cNvPr id="0" name=""/>
        <dsp:cNvSpPr/>
      </dsp:nvSpPr>
      <dsp:spPr>
        <a:xfrm>
          <a:off x="104780" y="2760461"/>
          <a:ext cx="6172189" cy="77028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hueOff val="0"/>
              <a:satOff val="0"/>
              <a:lumOff val="0"/>
              <a:alphaOff val="-33333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/>
            <a:t>Aset</a:t>
          </a:r>
          <a:r>
            <a:rPr lang="en-US" sz="1500" kern="1200" dirty="0"/>
            <a:t> </a:t>
          </a:r>
          <a:r>
            <a:rPr lang="en-US" sz="1500" kern="1200" dirty="0" err="1"/>
            <a:t>Alih</a:t>
          </a:r>
          <a:r>
            <a:rPr lang="en-US" sz="1500" kern="1200" dirty="0"/>
            <a:t> yang </a:t>
          </a:r>
          <a:r>
            <a:rPr lang="en-US" sz="1500" kern="1200" dirty="0" err="1"/>
            <a:t>ditukar</a:t>
          </a:r>
          <a:r>
            <a:rPr lang="en-US" sz="1500" kern="1200" dirty="0"/>
            <a:t> </a:t>
          </a:r>
          <a:r>
            <a:rPr lang="en-US" sz="1500" kern="1200" dirty="0" err="1"/>
            <a:t>ganti</a:t>
          </a:r>
          <a:r>
            <a:rPr lang="en-US" sz="1500" kern="1200" dirty="0"/>
            <a:t> </a:t>
          </a:r>
          <a:r>
            <a:rPr lang="en-US" sz="1500" kern="1200" dirty="0" err="1"/>
            <a:t>hendaklah</a:t>
          </a:r>
          <a:r>
            <a:rPr lang="en-US" sz="1500" kern="1200" dirty="0"/>
            <a:t> </a:t>
          </a:r>
          <a:r>
            <a:rPr lang="en-US" sz="1500" kern="1200" dirty="0" err="1"/>
            <a:t>disimpan</a:t>
          </a:r>
          <a:r>
            <a:rPr lang="en-US" sz="1500" kern="1200" dirty="0"/>
            <a:t> </a:t>
          </a:r>
          <a:r>
            <a:rPr lang="en-US" sz="1500" kern="1200" dirty="0" err="1"/>
            <a:t>sementara</a:t>
          </a:r>
          <a:r>
            <a:rPr lang="en-US" sz="1500" kern="1200" dirty="0"/>
            <a:t> </a:t>
          </a:r>
          <a:r>
            <a:rPr lang="en-US" sz="1500" kern="1200" dirty="0" err="1"/>
            <a:t>sebelum</a:t>
          </a:r>
          <a:r>
            <a:rPr lang="en-US" sz="1500" kern="1200" dirty="0"/>
            <a:t> </a:t>
          </a:r>
          <a:r>
            <a:rPr lang="en-US" sz="1500" kern="1200" dirty="0" err="1"/>
            <a:t>dipasang</a:t>
          </a:r>
          <a:r>
            <a:rPr lang="en-US" sz="1500" kern="1200" dirty="0"/>
            <a:t> </a:t>
          </a:r>
          <a:r>
            <a:rPr lang="en-US" sz="1500" kern="1200" dirty="0" err="1"/>
            <a:t>kepada</a:t>
          </a:r>
          <a:r>
            <a:rPr lang="en-US" sz="1500" kern="1200" dirty="0"/>
            <a:t> </a:t>
          </a:r>
          <a:r>
            <a:rPr lang="en-US" sz="1500" kern="1200" dirty="0" err="1"/>
            <a:t>peralatan</a:t>
          </a:r>
          <a:r>
            <a:rPr lang="en-US" sz="1500" kern="1200" dirty="0"/>
            <a:t> lain yang </a:t>
          </a:r>
          <a:r>
            <a:rPr lang="en-US" sz="1500" kern="1200" dirty="0" err="1"/>
            <a:t>sama</a:t>
          </a:r>
          <a:r>
            <a:rPr lang="en-US" sz="1500" kern="1200" dirty="0"/>
            <a:t> </a:t>
          </a:r>
          <a:r>
            <a:rPr lang="en-US" sz="1500" kern="1200" dirty="0" err="1"/>
            <a:t>jenis</a:t>
          </a:r>
          <a:r>
            <a:rPr lang="en-US" sz="1500" kern="1200" dirty="0"/>
            <a:t> </a:t>
          </a:r>
          <a:r>
            <a:rPr lang="en-US" sz="1500" kern="1200" dirty="0" err="1"/>
            <a:t>atau</a:t>
          </a:r>
          <a:r>
            <a:rPr lang="en-US" sz="1500" kern="1200" dirty="0"/>
            <a:t> </a:t>
          </a:r>
          <a:r>
            <a:rPr lang="en-US" sz="1500" kern="1200" dirty="0" err="1"/>
            <a:t>kegunaannya.Satu</a:t>
          </a:r>
          <a:r>
            <a:rPr lang="en-US" sz="1500" kern="1200" dirty="0"/>
            <a:t> </a:t>
          </a:r>
          <a:r>
            <a:rPr lang="en-US" sz="1500" kern="1200" dirty="0" err="1"/>
            <a:t>senarai</a:t>
          </a:r>
          <a:r>
            <a:rPr lang="en-US" sz="1500" kern="1200" dirty="0"/>
            <a:t> </a:t>
          </a:r>
          <a:r>
            <a:rPr lang="en-US" sz="1500" kern="1200" dirty="0" err="1"/>
            <a:t>berasingan</a:t>
          </a:r>
          <a:r>
            <a:rPr lang="en-US" sz="1500" kern="1200" dirty="0"/>
            <a:t> </a:t>
          </a:r>
          <a:r>
            <a:rPr lang="en-US" sz="1500" kern="1200" dirty="0" err="1"/>
            <a:t>hendaklah</a:t>
          </a:r>
          <a:r>
            <a:rPr lang="en-US" sz="1500" kern="1200" dirty="0"/>
            <a:t> </a:t>
          </a:r>
          <a:r>
            <a:rPr lang="en-US" sz="1500" kern="1200" dirty="0" err="1"/>
            <a:t>disediakan</a:t>
          </a:r>
          <a:r>
            <a:rPr lang="en-US" sz="1500" kern="1200" dirty="0"/>
            <a:t> </a:t>
          </a:r>
          <a:r>
            <a:rPr lang="en-US" sz="1500" kern="1200" dirty="0" err="1"/>
            <a:t>bagi</a:t>
          </a:r>
          <a:r>
            <a:rPr lang="en-US" sz="1500" kern="1200" dirty="0"/>
            <a:t> </a:t>
          </a:r>
          <a:r>
            <a:rPr lang="en-US" sz="1500" kern="1200" dirty="0" err="1"/>
            <a:t>tujuan</a:t>
          </a:r>
          <a:r>
            <a:rPr lang="en-US" sz="1500" kern="1200" dirty="0"/>
            <a:t> </a:t>
          </a:r>
          <a:r>
            <a:rPr lang="en-US" sz="1500" kern="1200" dirty="0" err="1"/>
            <a:t>rekod</a:t>
          </a:r>
          <a:r>
            <a:rPr lang="en-US" sz="1500" kern="1200" dirty="0"/>
            <a:t>.</a:t>
          </a:r>
        </a:p>
      </dsp:txBody>
      <dsp:txXfrm>
        <a:off x="142382" y="2798063"/>
        <a:ext cx="6096985" cy="695080"/>
      </dsp:txXfrm>
    </dsp:sp>
    <dsp:sp modelId="{A0D7F0FC-C056-4256-8DE7-3B398CABB46A}">
      <dsp:nvSpPr>
        <dsp:cNvPr id="0" name=""/>
        <dsp:cNvSpPr/>
      </dsp:nvSpPr>
      <dsp:spPr>
        <a:xfrm>
          <a:off x="104780" y="1657349"/>
          <a:ext cx="6172189" cy="32494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/>
            <a:t>Penggantian</a:t>
          </a:r>
          <a:r>
            <a:rPr lang="en-US" sz="1500" kern="1200" dirty="0"/>
            <a:t> </a:t>
          </a:r>
          <a:r>
            <a:rPr lang="en-US" sz="1500" kern="1200" dirty="0" err="1"/>
            <a:t>Aset</a:t>
          </a:r>
          <a:r>
            <a:rPr lang="en-US" sz="1500" kern="1200" dirty="0"/>
            <a:t> </a:t>
          </a:r>
          <a:r>
            <a:rPr lang="en-US" sz="1500" kern="1200" dirty="0" err="1"/>
            <a:t>Alih</a:t>
          </a:r>
          <a:r>
            <a:rPr lang="en-US" sz="1500" kern="1200" dirty="0"/>
            <a:t> </a:t>
          </a:r>
          <a:r>
            <a:rPr lang="en-US" sz="1500" kern="1200" dirty="0" err="1"/>
            <a:t>hendaklah</a:t>
          </a:r>
          <a:r>
            <a:rPr lang="en-US" sz="1500" kern="1200" dirty="0"/>
            <a:t> </a:t>
          </a:r>
          <a:r>
            <a:rPr lang="en-US" sz="1500" kern="1200" dirty="0" err="1"/>
            <a:t>disahkan</a:t>
          </a:r>
          <a:r>
            <a:rPr lang="en-US" sz="1500" kern="1200" dirty="0"/>
            <a:t> </a:t>
          </a:r>
          <a:r>
            <a:rPr lang="en-US" sz="1500" kern="1200" dirty="0" err="1"/>
            <a:t>oleh</a:t>
          </a:r>
          <a:r>
            <a:rPr lang="en-US" sz="1500" kern="1200" dirty="0"/>
            <a:t> </a:t>
          </a:r>
          <a:r>
            <a:rPr lang="en-US" sz="1500" kern="1200" dirty="0" err="1"/>
            <a:t>Jabatan</a:t>
          </a:r>
          <a:r>
            <a:rPr lang="en-US" sz="1500" kern="1200" dirty="0"/>
            <a:t> </a:t>
          </a:r>
          <a:r>
            <a:rPr lang="en-US" sz="1500" kern="1200" dirty="0" err="1"/>
            <a:t>Teknikal</a:t>
          </a:r>
          <a:r>
            <a:rPr lang="en-US" sz="1500" kern="1200" dirty="0"/>
            <a:t> </a:t>
          </a:r>
          <a:r>
            <a:rPr lang="en-US" sz="1500" kern="1200" dirty="0" smtClean="0"/>
            <a:t>(</a:t>
          </a:r>
          <a:r>
            <a:rPr lang="en-US" sz="1500" kern="1200" dirty="0" err="1"/>
            <a:t>jika</a:t>
          </a:r>
          <a:r>
            <a:rPr lang="en-US" sz="1500" kern="1200" dirty="0"/>
            <a:t> </a:t>
          </a:r>
          <a:r>
            <a:rPr lang="en-US" sz="1500" kern="1200" dirty="0" err="1"/>
            <a:t>perlu</a:t>
          </a:r>
          <a:r>
            <a:rPr lang="en-US" sz="1500" kern="1200" dirty="0"/>
            <a:t>).</a:t>
          </a:r>
        </a:p>
      </dsp:txBody>
      <dsp:txXfrm>
        <a:off x="120642" y="1673211"/>
        <a:ext cx="6140465" cy="29321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80B33D-6E12-4B88-8560-422F814FADBC}">
      <dsp:nvSpPr>
        <dsp:cNvPr id="0" name=""/>
        <dsp:cNvSpPr/>
      </dsp:nvSpPr>
      <dsp:spPr>
        <a:xfrm>
          <a:off x="1582247" y="0"/>
          <a:ext cx="3732720" cy="3732720"/>
        </a:xfrm>
        <a:prstGeom prst="triangle">
          <a:avLst/>
        </a:prstGeom>
        <a:solidFill>
          <a:schemeClr val="tx1">
            <a:lumMod val="50000"/>
            <a:lumOff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6A6187-E2AC-4535-B5C3-4F2393341C4E}">
      <dsp:nvSpPr>
        <dsp:cNvPr id="0" name=""/>
        <dsp:cNvSpPr/>
      </dsp:nvSpPr>
      <dsp:spPr>
        <a:xfrm>
          <a:off x="-3" y="0"/>
          <a:ext cx="6781807" cy="288765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err="1"/>
            <a:t>Peti</a:t>
          </a:r>
          <a:r>
            <a:rPr lang="en-US" sz="1400" b="1" kern="1200" dirty="0"/>
            <a:t> </a:t>
          </a:r>
          <a:r>
            <a:rPr lang="en-US" sz="1400" b="1" kern="1200" dirty="0" err="1"/>
            <a:t>tawaran</a:t>
          </a:r>
          <a:r>
            <a:rPr lang="en-US" sz="1400" b="1" kern="1200" dirty="0"/>
            <a:t> </a:t>
          </a:r>
          <a:r>
            <a:rPr lang="en-US" sz="1400" b="1" kern="1200" dirty="0" err="1"/>
            <a:t>dibuka</a:t>
          </a:r>
          <a:r>
            <a:rPr lang="en-US" sz="1400" b="1" kern="1200" dirty="0"/>
            <a:t> </a:t>
          </a:r>
          <a:r>
            <a:rPr lang="en-US" sz="1400" b="1" kern="1200" dirty="0" err="1"/>
            <a:t>secepat</a:t>
          </a:r>
          <a:r>
            <a:rPr lang="en-US" sz="1400" b="1" kern="1200" dirty="0"/>
            <a:t> </a:t>
          </a:r>
          <a:r>
            <a:rPr lang="en-US" sz="1400" b="1" kern="1200" dirty="0" err="1"/>
            <a:t>mungkin</a:t>
          </a:r>
          <a:r>
            <a:rPr lang="en-US" sz="1400" b="1" kern="1200" dirty="0"/>
            <a:t> </a:t>
          </a:r>
          <a:r>
            <a:rPr lang="en-US" sz="1400" b="1" kern="1200" dirty="0" err="1"/>
            <a:t>selepas</a:t>
          </a:r>
          <a:r>
            <a:rPr lang="en-US" sz="1400" b="1" kern="1200" dirty="0"/>
            <a:t> tender </a:t>
          </a:r>
          <a:r>
            <a:rPr lang="en-US" sz="1400" b="1" kern="1200" dirty="0" err="1"/>
            <a:t>ditutup</a:t>
          </a:r>
          <a:r>
            <a:rPr lang="en-US" sz="1400" b="1" kern="1200" dirty="0"/>
            <a:t>.</a:t>
          </a:r>
        </a:p>
      </dsp:txBody>
      <dsp:txXfrm>
        <a:off x="14093" y="14096"/>
        <a:ext cx="6753615" cy="260573"/>
      </dsp:txXfrm>
    </dsp:sp>
    <dsp:sp modelId="{22EB2087-BDFF-4729-A43C-D3008CA14413}">
      <dsp:nvSpPr>
        <dsp:cNvPr id="0" name=""/>
        <dsp:cNvSpPr/>
      </dsp:nvSpPr>
      <dsp:spPr>
        <a:xfrm>
          <a:off x="-3" y="381000"/>
          <a:ext cx="6781807" cy="385925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err="1"/>
            <a:t>Setiap</a:t>
          </a:r>
          <a:r>
            <a:rPr lang="en-US" sz="1400" b="1" kern="1200" dirty="0"/>
            <a:t> </a:t>
          </a:r>
          <a:r>
            <a:rPr lang="en-US" sz="1400" b="1" kern="1200" dirty="0" err="1"/>
            <a:t>tawaran</a:t>
          </a:r>
          <a:r>
            <a:rPr lang="en-US" sz="1400" b="1" kern="1200" dirty="0"/>
            <a:t> yang </a:t>
          </a:r>
          <a:r>
            <a:rPr lang="en-US" sz="1400" b="1" kern="1200" dirty="0" err="1"/>
            <a:t>diterima</a:t>
          </a:r>
          <a:r>
            <a:rPr lang="en-US" sz="1400" b="1" kern="1200" dirty="0"/>
            <a:t>, </a:t>
          </a:r>
          <a:r>
            <a:rPr lang="en-US" sz="1400" b="1" kern="1200" dirty="0" err="1"/>
            <a:t>dibuka</a:t>
          </a:r>
          <a:r>
            <a:rPr lang="en-US" sz="1400" b="1" kern="1200" dirty="0"/>
            <a:t> </a:t>
          </a:r>
          <a:r>
            <a:rPr lang="en-US" sz="1400" b="1" kern="1200" dirty="0" err="1"/>
            <a:t>dan</a:t>
          </a:r>
          <a:r>
            <a:rPr lang="en-US" sz="1400" b="1" kern="1200" dirty="0"/>
            <a:t> </a:t>
          </a:r>
          <a:r>
            <a:rPr lang="en-US" sz="1400" b="1" kern="1200" dirty="0" err="1"/>
            <a:t>disemak</a:t>
          </a:r>
          <a:r>
            <a:rPr lang="en-US" sz="1400" b="1" kern="1200" dirty="0"/>
            <a:t> </a:t>
          </a:r>
          <a:r>
            <a:rPr lang="en-US" sz="1400" b="1" kern="1200" dirty="0" err="1"/>
            <a:t>nombor</a:t>
          </a:r>
          <a:r>
            <a:rPr lang="en-US" sz="1400" b="1" kern="1200" dirty="0"/>
            <a:t> </a:t>
          </a:r>
          <a:r>
            <a:rPr lang="en-US" sz="1400" b="1" kern="1200" dirty="0" err="1"/>
            <a:t>siri</a:t>
          </a:r>
          <a:r>
            <a:rPr lang="en-US" sz="1400" b="1" kern="1200" dirty="0"/>
            <a:t> </a:t>
          </a:r>
          <a:r>
            <a:rPr lang="en-US" sz="1400" b="1" kern="1200" dirty="0" err="1"/>
            <a:t>dengan</a:t>
          </a:r>
          <a:r>
            <a:rPr lang="en-US" sz="1400" b="1" kern="1200" dirty="0"/>
            <a:t> </a:t>
          </a:r>
          <a:r>
            <a:rPr lang="en-US" sz="1400" b="1" kern="1200" dirty="0" err="1"/>
            <a:t>rekod</a:t>
          </a:r>
          <a:r>
            <a:rPr lang="en-US" sz="1400" b="1" kern="1200" dirty="0"/>
            <a:t> </a:t>
          </a:r>
          <a:r>
            <a:rPr lang="en-US" sz="1400" b="1" kern="1200" dirty="0" err="1"/>
            <a:t>penjualan</a:t>
          </a:r>
          <a:r>
            <a:rPr lang="en-US" sz="1400" b="1" kern="1200" dirty="0"/>
            <a:t> </a:t>
          </a:r>
          <a:r>
            <a:rPr lang="en-US" sz="1400" b="1" kern="1200" dirty="0" err="1"/>
            <a:t>dokumen</a:t>
          </a:r>
          <a:r>
            <a:rPr lang="en-US" sz="1400" b="1" kern="1200" dirty="0"/>
            <a:t>.</a:t>
          </a:r>
        </a:p>
      </dsp:txBody>
      <dsp:txXfrm>
        <a:off x="18836" y="399839"/>
        <a:ext cx="6744129" cy="348247"/>
      </dsp:txXfrm>
    </dsp:sp>
    <dsp:sp modelId="{791EC44D-30FA-4C31-B667-9A93E2768088}">
      <dsp:nvSpPr>
        <dsp:cNvPr id="0" name=""/>
        <dsp:cNvSpPr/>
      </dsp:nvSpPr>
      <dsp:spPr>
        <a:xfrm>
          <a:off x="-3" y="838214"/>
          <a:ext cx="6781807" cy="279884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err="1"/>
            <a:t>Nombor</a:t>
          </a:r>
          <a:r>
            <a:rPr lang="en-US" sz="1400" b="1" kern="1200" dirty="0"/>
            <a:t> </a:t>
          </a:r>
          <a:r>
            <a:rPr lang="en-US" sz="1400" b="1" kern="1200" dirty="0" err="1"/>
            <a:t>kod</a:t>
          </a:r>
          <a:r>
            <a:rPr lang="en-US" sz="1400" b="1" kern="1200" dirty="0"/>
            <a:t> </a:t>
          </a:r>
          <a:r>
            <a:rPr lang="en-US" sz="1400" b="1" kern="1200" dirty="0" err="1"/>
            <a:t>hendaklah</a:t>
          </a:r>
          <a:r>
            <a:rPr lang="en-US" sz="1400" b="1" kern="1200" dirty="0"/>
            <a:t> </a:t>
          </a:r>
          <a:r>
            <a:rPr lang="en-US" sz="1400" b="1" kern="1200" dirty="0" err="1"/>
            <a:t>diberi</a:t>
          </a:r>
          <a:r>
            <a:rPr lang="en-US" sz="1400" b="1" kern="1200" dirty="0"/>
            <a:t> </a:t>
          </a:r>
          <a:r>
            <a:rPr lang="en-US" sz="1400" b="1" kern="1200" dirty="0" err="1"/>
            <a:t>untuk</a:t>
          </a:r>
          <a:r>
            <a:rPr lang="en-US" sz="1400" b="1" kern="1200" dirty="0"/>
            <a:t> </a:t>
          </a:r>
          <a:r>
            <a:rPr lang="en-US" sz="1400" b="1" kern="1200" dirty="0" err="1"/>
            <a:t>setiap</a:t>
          </a:r>
          <a:r>
            <a:rPr lang="en-US" sz="1400" b="1" kern="1200" dirty="0"/>
            <a:t> </a:t>
          </a:r>
          <a:r>
            <a:rPr lang="en-US" sz="1400" b="1" kern="1200" dirty="0" err="1"/>
            <a:t>dokumen</a:t>
          </a:r>
          <a:r>
            <a:rPr lang="en-US" sz="1400" b="1" kern="1200" dirty="0"/>
            <a:t> </a:t>
          </a:r>
          <a:r>
            <a:rPr lang="en-US" sz="1400" b="1" kern="1200" dirty="0" err="1"/>
            <a:t>serta</a:t>
          </a:r>
          <a:r>
            <a:rPr lang="en-US" sz="1400" b="1" kern="1200" dirty="0"/>
            <a:t> </a:t>
          </a:r>
          <a:r>
            <a:rPr lang="en-US" sz="1400" b="1" kern="1200" dirty="0" err="1"/>
            <a:t>ditandatangani</a:t>
          </a:r>
          <a:r>
            <a:rPr lang="en-US" sz="1400" b="1" kern="1200" dirty="0"/>
            <a:t> </a:t>
          </a:r>
          <a:r>
            <a:rPr lang="en-US" sz="1400" b="1" kern="1200" dirty="0" err="1"/>
            <a:t>ringkas</a:t>
          </a:r>
          <a:r>
            <a:rPr lang="en-US" sz="1400" b="1" kern="1200" dirty="0"/>
            <a:t>.</a:t>
          </a:r>
        </a:p>
      </dsp:txBody>
      <dsp:txXfrm>
        <a:off x="13660" y="851877"/>
        <a:ext cx="6754481" cy="252558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3E491B-9BD4-43B4-B25C-1C8993914450}">
      <dsp:nvSpPr>
        <dsp:cNvPr id="0" name=""/>
        <dsp:cNvSpPr/>
      </dsp:nvSpPr>
      <dsp:spPr>
        <a:xfrm>
          <a:off x="209542" y="0"/>
          <a:ext cx="3864769" cy="3864769"/>
        </a:xfrm>
        <a:prstGeom prst="triangle">
          <a:avLst/>
        </a:prstGeom>
        <a:solidFill>
          <a:schemeClr val="bg2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7251159-4F6A-4092-BD6B-E42AA6C3CD16}">
      <dsp:nvSpPr>
        <dsp:cNvPr id="0" name=""/>
        <dsp:cNvSpPr/>
      </dsp:nvSpPr>
      <dsp:spPr>
        <a:xfrm>
          <a:off x="0" y="304800"/>
          <a:ext cx="5240114" cy="274760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bg2">
              <a:lumMod val="5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/>
            <a:t>Dilaksanakan</a:t>
          </a:r>
          <a:r>
            <a:rPr lang="en-US" sz="2000" kern="1200" dirty="0"/>
            <a:t> </a:t>
          </a:r>
          <a:r>
            <a:rPr lang="en-US" sz="2000" kern="1200" dirty="0" err="1"/>
            <a:t>ke</a:t>
          </a:r>
          <a:r>
            <a:rPr lang="en-US" sz="2000" kern="1200" dirty="0"/>
            <a:t> </a:t>
          </a:r>
          <a:r>
            <a:rPr lang="en-US" sz="2000" kern="1200" dirty="0" err="1"/>
            <a:t>atas</a:t>
          </a:r>
          <a:r>
            <a:rPr lang="en-US" sz="2000" kern="1200" dirty="0"/>
            <a:t>  </a:t>
          </a:r>
          <a:r>
            <a:rPr lang="en-US" sz="2000" kern="1200" dirty="0" err="1"/>
            <a:t>Aset</a:t>
          </a:r>
          <a:r>
            <a:rPr lang="en-US" sz="2000" kern="1200" dirty="0"/>
            <a:t> </a:t>
          </a:r>
          <a:r>
            <a:rPr lang="en-US" sz="2000" kern="1200" dirty="0" err="1"/>
            <a:t>Alih</a:t>
          </a:r>
          <a:r>
            <a:rPr lang="en-US" sz="2000" kern="1200" dirty="0"/>
            <a:t> yang </a:t>
          </a:r>
          <a:r>
            <a:rPr lang="en-US" sz="2000" kern="1200" dirty="0" err="1"/>
            <a:t>tidak</a:t>
          </a:r>
          <a:r>
            <a:rPr lang="en-US" sz="2000" kern="1200" dirty="0"/>
            <a:t> </a:t>
          </a:r>
          <a:r>
            <a:rPr lang="en-US" sz="2000" kern="1200" dirty="0" err="1"/>
            <a:t>ekonomi</a:t>
          </a:r>
          <a:r>
            <a:rPr lang="en-US" sz="2000" kern="1200" dirty="0"/>
            <a:t> </a:t>
          </a:r>
          <a:r>
            <a:rPr lang="en-US" sz="2000" kern="1200" dirty="0" err="1"/>
            <a:t>dibaiki</a:t>
          </a:r>
          <a:r>
            <a:rPr lang="en-US" sz="2000" kern="1200" dirty="0"/>
            <a:t> </a:t>
          </a:r>
          <a:r>
            <a:rPr lang="en-US" sz="2000" kern="1200" dirty="0" err="1"/>
            <a:t>tetapi</a:t>
          </a:r>
          <a:r>
            <a:rPr lang="en-US" sz="2000" kern="1200" dirty="0"/>
            <a:t> </a:t>
          </a:r>
          <a:r>
            <a:rPr lang="en-US" sz="2000" kern="1200" dirty="0" err="1"/>
            <a:t>masih</a:t>
          </a:r>
          <a:r>
            <a:rPr lang="en-US" sz="2000" kern="1200" dirty="0"/>
            <a:t> </a:t>
          </a:r>
          <a:r>
            <a:rPr lang="en-US" sz="2000" kern="1200" dirty="0" err="1"/>
            <a:t>boleh</a:t>
          </a:r>
          <a:r>
            <a:rPr lang="en-US" sz="2000" kern="1200" dirty="0"/>
            <a:t> </a:t>
          </a:r>
          <a:r>
            <a:rPr lang="en-US" sz="2000" kern="1200" dirty="0" err="1"/>
            <a:t>dikeluarkan</a:t>
          </a:r>
          <a:r>
            <a:rPr lang="en-US" sz="2000" kern="1200" dirty="0"/>
            <a:t> </a:t>
          </a:r>
          <a:r>
            <a:rPr lang="en-US" sz="2000" kern="1200" dirty="0" err="1"/>
            <a:t>komponen-komponen</a:t>
          </a:r>
          <a:r>
            <a:rPr lang="en-US" sz="2000" kern="1200" dirty="0"/>
            <a:t> </a:t>
          </a:r>
          <a:r>
            <a:rPr lang="en-US" sz="2000" kern="1200" dirty="0" err="1"/>
            <a:t>tertentu</a:t>
          </a:r>
          <a:r>
            <a:rPr lang="en-US" sz="2000" kern="1200" dirty="0"/>
            <a:t> </a:t>
          </a:r>
          <a:r>
            <a:rPr lang="en-US" sz="2000" kern="1200" dirty="0" err="1"/>
            <a:t>seperti</a:t>
          </a:r>
          <a:r>
            <a:rPr lang="en-US" sz="2000" kern="1200" dirty="0"/>
            <a:t> </a:t>
          </a:r>
          <a:r>
            <a:rPr lang="en-US" sz="2000" kern="1200" dirty="0" err="1"/>
            <a:t>komponen</a:t>
          </a:r>
          <a:r>
            <a:rPr lang="en-US" sz="2000" kern="1200" dirty="0"/>
            <a:t> </a:t>
          </a:r>
          <a:r>
            <a:rPr lang="en-US" sz="2000" kern="1200" dirty="0" err="1"/>
            <a:t>kenderaan</a:t>
          </a:r>
          <a:r>
            <a:rPr lang="en-US" sz="2000" kern="1200" dirty="0"/>
            <a:t> </a:t>
          </a:r>
          <a:r>
            <a:rPr lang="en-US" sz="2000" kern="1200" dirty="0" err="1"/>
            <a:t>atau</a:t>
          </a:r>
          <a:r>
            <a:rPr lang="en-US" sz="2000" kern="1200" dirty="0"/>
            <a:t> </a:t>
          </a:r>
          <a:r>
            <a:rPr lang="en-US" sz="2000" kern="1200" dirty="0" err="1"/>
            <a:t>perkakasan</a:t>
          </a:r>
          <a:r>
            <a:rPr lang="en-US" sz="2000" kern="1200" dirty="0"/>
            <a:t> </a:t>
          </a:r>
          <a:r>
            <a:rPr lang="en-US" sz="2000" kern="1200" dirty="0" err="1"/>
            <a:t>komputer</a:t>
          </a:r>
          <a:r>
            <a:rPr lang="en-US" sz="2000" kern="1200" dirty="0"/>
            <a:t> </a:t>
          </a:r>
          <a:r>
            <a:rPr lang="en-US" sz="2000" kern="1200" dirty="0" err="1"/>
            <a:t>dikeluarkan</a:t>
          </a:r>
          <a:r>
            <a:rPr lang="en-US" sz="2000" kern="1200" dirty="0"/>
            <a:t> </a:t>
          </a:r>
          <a:r>
            <a:rPr lang="en-US" sz="2000" kern="1200" dirty="0" err="1"/>
            <a:t>dan</a:t>
          </a:r>
          <a:r>
            <a:rPr lang="en-US" sz="2000" kern="1200" dirty="0"/>
            <a:t> </a:t>
          </a:r>
          <a:r>
            <a:rPr lang="en-US" sz="2000" kern="1200" dirty="0" err="1"/>
            <a:t>dipasang</a:t>
          </a:r>
          <a:r>
            <a:rPr lang="en-US" sz="2000" kern="1200" dirty="0"/>
            <a:t> </a:t>
          </a:r>
          <a:r>
            <a:rPr lang="en-US" sz="2000" kern="1200" dirty="0" err="1"/>
            <a:t>sebagai</a:t>
          </a:r>
          <a:r>
            <a:rPr lang="en-US" sz="2000" kern="1200" dirty="0"/>
            <a:t> </a:t>
          </a:r>
          <a:r>
            <a:rPr lang="en-US" sz="2000" kern="1200" dirty="0" err="1"/>
            <a:t>alat</a:t>
          </a:r>
          <a:r>
            <a:rPr lang="en-US" sz="2000" kern="1200" dirty="0"/>
            <a:t> </a:t>
          </a:r>
          <a:r>
            <a:rPr lang="en-US" sz="2000" kern="1200" dirty="0" err="1"/>
            <a:t>atau</a:t>
          </a:r>
          <a:r>
            <a:rPr lang="en-US" sz="2000" kern="1200" dirty="0"/>
            <a:t> </a:t>
          </a:r>
          <a:r>
            <a:rPr lang="en-US" sz="2000" kern="1200" dirty="0" err="1"/>
            <a:t>komponen</a:t>
          </a:r>
          <a:r>
            <a:rPr lang="en-US" sz="2000" kern="1200" dirty="0"/>
            <a:t> </a:t>
          </a:r>
          <a:r>
            <a:rPr lang="en-US" sz="2000" kern="1200" dirty="0" err="1"/>
            <a:t>ganti</a:t>
          </a:r>
          <a:r>
            <a:rPr lang="en-US" sz="2000" kern="1200" dirty="0"/>
            <a:t> </a:t>
          </a:r>
          <a:r>
            <a:rPr lang="en-US" sz="2000" kern="1200" dirty="0" err="1"/>
            <a:t>bagi</a:t>
          </a:r>
          <a:r>
            <a:rPr lang="en-US" sz="2000" kern="1200" dirty="0"/>
            <a:t> </a:t>
          </a:r>
          <a:r>
            <a:rPr lang="en-US" sz="2000" kern="1200" dirty="0" err="1"/>
            <a:t>pembaikan</a:t>
          </a:r>
          <a:r>
            <a:rPr lang="en-US" sz="2000" kern="1200" dirty="0"/>
            <a:t> </a:t>
          </a:r>
          <a:r>
            <a:rPr lang="en-US" sz="2000" kern="1200" dirty="0" err="1"/>
            <a:t>jentera</a:t>
          </a:r>
          <a:r>
            <a:rPr lang="en-US" sz="2000" kern="1200" dirty="0"/>
            <a:t> </a:t>
          </a:r>
          <a:r>
            <a:rPr lang="en-US" sz="2000" kern="1200" dirty="0" err="1"/>
            <a:t>atau</a:t>
          </a:r>
          <a:r>
            <a:rPr lang="en-US" sz="2000" kern="1200" dirty="0"/>
            <a:t> </a:t>
          </a:r>
          <a:r>
            <a:rPr lang="en-US" sz="2000" kern="1200" dirty="0" err="1"/>
            <a:t>kenderaan</a:t>
          </a:r>
          <a:r>
            <a:rPr lang="en-US" sz="2000" kern="1200" dirty="0"/>
            <a:t> </a:t>
          </a:r>
          <a:r>
            <a:rPr lang="en-US" sz="2000" kern="1200" dirty="0" err="1"/>
            <a:t>atau</a:t>
          </a:r>
          <a:r>
            <a:rPr lang="en-US" sz="2000" kern="1200" dirty="0"/>
            <a:t> </a:t>
          </a:r>
          <a:r>
            <a:rPr lang="en-US" sz="2000" kern="1200" dirty="0" err="1"/>
            <a:t>perkakasan</a:t>
          </a:r>
          <a:r>
            <a:rPr lang="en-US" sz="2000" kern="1200" dirty="0"/>
            <a:t> </a:t>
          </a:r>
          <a:r>
            <a:rPr lang="en-US" sz="2000" kern="1200" dirty="0" err="1"/>
            <a:t>komputer</a:t>
          </a:r>
          <a:r>
            <a:rPr lang="en-US" sz="2000" kern="1200" dirty="0"/>
            <a:t> yang lain. </a:t>
          </a:r>
        </a:p>
      </dsp:txBody>
      <dsp:txXfrm>
        <a:off x="134127" y="438927"/>
        <a:ext cx="4971860" cy="2479355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3E491B-9BD4-43B4-B25C-1C8993914450}">
      <dsp:nvSpPr>
        <dsp:cNvPr id="0" name=""/>
        <dsp:cNvSpPr/>
      </dsp:nvSpPr>
      <dsp:spPr>
        <a:xfrm>
          <a:off x="1028715" y="0"/>
          <a:ext cx="3693319" cy="3693319"/>
        </a:xfrm>
        <a:prstGeom prst="triangle">
          <a:avLst/>
        </a:prstGeom>
        <a:solidFill>
          <a:schemeClr val="bg2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7251159-4F6A-4092-BD6B-E42AA6C3CD16}">
      <dsp:nvSpPr>
        <dsp:cNvPr id="0" name=""/>
        <dsp:cNvSpPr/>
      </dsp:nvSpPr>
      <dsp:spPr>
        <a:xfrm>
          <a:off x="64296" y="515652"/>
          <a:ext cx="5829300" cy="36456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bg2">
              <a:lumMod val="50000"/>
              <a:alpha val="9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/>
            <a:t>Aset</a:t>
          </a:r>
          <a:r>
            <a:rPr lang="en-US" sz="1400" kern="1200" dirty="0"/>
            <a:t> </a:t>
          </a:r>
          <a:r>
            <a:rPr lang="en-US" sz="1400" kern="1200" dirty="0" err="1"/>
            <a:t>Alih</a:t>
          </a:r>
          <a:r>
            <a:rPr lang="en-US" sz="1400" kern="1200" dirty="0"/>
            <a:t> yang </a:t>
          </a:r>
          <a:r>
            <a:rPr lang="en-US" sz="1400" kern="1200" dirty="0" err="1"/>
            <a:t>sama</a:t>
          </a:r>
          <a:r>
            <a:rPr lang="en-US" sz="1400" kern="1200" dirty="0"/>
            <a:t> </a:t>
          </a:r>
          <a:r>
            <a:rPr lang="en-US" sz="1400" kern="1200" dirty="0" err="1"/>
            <a:t>jenis</a:t>
          </a:r>
          <a:r>
            <a:rPr lang="en-US" sz="1400" kern="1200" dirty="0"/>
            <a:t> </a:t>
          </a:r>
          <a:r>
            <a:rPr lang="en-US" sz="1400" kern="1200" dirty="0" err="1"/>
            <a:t>dan</a:t>
          </a:r>
          <a:r>
            <a:rPr lang="en-US" sz="1400" kern="1200" dirty="0"/>
            <a:t> </a:t>
          </a:r>
          <a:r>
            <a:rPr lang="en-US" sz="1400" kern="1200" dirty="0" err="1"/>
            <a:t>kegunaannya</a:t>
          </a:r>
          <a:r>
            <a:rPr lang="en-US" sz="1400" kern="1200" dirty="0"/>
            <a:t>.</a:t>
          </a:r>
        </a:p>
      </dsp:txBody>
      <dsp:txXfrm>
        <a:off x="82093" y="533449"/>
        <a:ext cx="5793706" cy="328970"/>
      </dsp:txXfrm>
    </dsp:sp>
    <dsp:sp modelId="{C849899F-49AD-4F15-96B2-40F02261221C}">
      <dsp:nvSpPr>
        <dsp:cNvPr id="0" name=""/>
        <dsp:cNvSpPr/>
      </dsp:nvSpPr>
      <dsp:spPr>
        <a:xfrm>
          <a:off x="57142" y="1029498"/>
          <a:ext cx="5829300" cy="43132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bg2">
              <a:lumMod val="50000"/>
              <a:alpha val="76667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/>
            <a:t>Diperiksa</a:t>
          </a:r>
          <a:r>
            <a:rPr lang="en-US" sz="1400" kern="1200" dirty="0"/>
            <a:t> </a:t>
          </a:r>
          <a:r>
            <a:rPr lang="en-US" sz="1400" kern="1200" dirty="0" err="1"/>
            <a:t>dan</a:t>
          </a:r>
          <a:r>
            <a:rPr lang="en-US" sz="1400" kern="1200" dirty="0"/>
            <a:t> </a:t>
          </a:r>
          <a:r>
            <a:rPr lang="en-US" sz="1400" kern="1200" dirty="0" err="1"/>
            <a:t>disahkan</a:t>
          </a:r>
          <a:r>
            <a:rPr lang="en-US" sz="1400" kern="1200" dirty="0"/>
            <a:t> </a:t>
          </a:r>
          <a:r>
            <a:rPr lang="en-US" sz="1400" kern="1200" dirty="0" err="1"/>
            <a:t>kesesuaiannya</a:t>
          </a:r>
          <a:r>
            <a:rPr lang="en-US" sz="1400" kern="1200" dirty="0"/>
            <a:t> </a:t>
          </a:r>
          <a:r>
            <a:rPr lang="en-US" sz="1400" kern="1200" dirty="0" err="1"/>
            <a:t>oleh</a:t>
          </a:r>
          <a:r>
            <a:rPr lang="en-US" sz="1400" kern="1200" dirty="0"/>
            <a:t> </a:t>
          </a:r>
          <a:r>
            <a:rPr lang="en-US" sz="1400" kern="1200" dirty="0" err="1"/>
            <a:t>Pegawai</a:t>
          </a:r>
          <a:r>
            <a:rPr lang="en-US" sz="1400" kern="1200" dirty="0"/>
            <a:t> </a:t>
          </a:r>
          <a:r>
            <a:rPr lang="en-US" sz="1400" kern="1200" dirty="0" err="1"/>
            <a:t>Teknikal</a:t>
          </a:r>
          <a:endParaRPr lang="en-US" sz="1400" kern="1200" dirty="0"/>
        </a:p>
      </dsp:txBody>
      <dsp:txXfrm>
        <a:off x="78197" y="1050553"/>
        <a:ext cx="5787190" cy="389213"/>
      </dsp:txXfrm>
    </dsp:sp>
    <dsp:sp modelId="{99939116-BBA0-4011-B77E-52E6F9D666EE}">
      <dsp:nvSpPr>
        <dsp:cNvPr id="0" name=""/>
        <dsp:cNvSpPr/>
      </dsp:nvSpPr>
      <dsp:spPr>
        <a:xfrm>
          <a:off x="66168" y="1600441"/>
          <a:ext cx="5829300" cy="62152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bg2">
              <a:lumMod val="50000"/>
              <a:alpha val="63333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/>
            <a:t>Alat</a:t>
          </a:r>
          <a:r>
            <a:rPr lang="en-US" sz="1400" kern="1200" dirty="0"/>
            <a:t> </a:t>
          </a:r>
          <a:r>
            <a:rPr lang="en-US" sz="1400" kern="1200" dirty="0" err="1"/>
            <a:t>atau</a:t>
          </a:r>
          <a:r>
            <a:rPr lang="en-US" sz="1400" kern="1200" dirty="0"/>
            <a:t> </a:t>
          </a:r>
          <a:r>
            <a:rPr lang="en-US" sz="1400" kern="1200" dirty="0" err="1"/>
            <a:t>komponen</a:t>
          </a:r>
          <a:r>
            <a:rPr lang="en-US" sz="1400" kern="1200" dirty="0"/>
            <a:t> </a:t>
          </a:r>
          <a:r>
            <a:rPr lang="en-US" sz="1400" kern="1200" dirty="0" err="1"/>
            <a:t>tukar</a:t>
          </a:r>
          <a:r>
            <a:rPr lang="en-US" sz="1400" kern="1200" dirty="0"/>
            <a:t> </a:t>
          </a:r>
          <a:r>
            <a:rPr lang="en-US" sz="1400" kern="1200" dirty="0" err="1"/>
            <a:t>ganti</a:t>
          </a:r>
          <a:r>
            <a:rPr lang="en-US" sz="1400" kern="1200" dirty="0"/>
            <a:t> yang </a:t>
          </a:r>
          <a:r>
            <a:rPr lang="en-US" sz="1400" kern="1200" dirty="0" err="1"/>
            <a:t>dipasang</a:t>
          </a:r>
          <a:r>
            <a:rPr lang="en-US" sz="1400" kern="1200" dirty="0"/>
            <a:t> </a:t>
          </a:r>
          <a:r>
            <a:rPr lang="en-US" sz="1400" kern="1200" dirty="0" err="1"/>
            <a:t>kepada</a:t>
          </a:r>
          <a:r>
            <a:rPr lang="en-US" sz="1400" kern="1200" dirty="0"/>
            <a:t> </a:t>
          </a:r>
          <a:r>
            <a:rPr lang="en-US" sz="1400" kern="1200" dirty="0" err="1"/>
            <a:t>Aset</a:t>
          </a:r>
          <a:r>
            <a:rPr lang="en-US" sz="1400" kern="1200" dirty="0"/>
            <a:t> </a:t>
          </a:r>
          <a:r>
            <a:rPr lang="en-US" sz="1400" kern="1200" dirty="0" err="1"/>
            <a:t>Alih</a:t>
          </a:r>
          <a:r>
            <a:rPr lang="en-US" sz="1400" kern="1200" dirty="0"/>
            <a:t> </a:t>
          </a:r>
          <a:r>
            <a:rPr lang="en-US" sz="1400" kern="1200" dirty="0" err="1"/>
            <a:t>penerima</a:t>
          </a:r>
          <a:r>
            <a:rPr lang="en-US" sz="1400" kern="1200" dirty="0"/>
            <a:t> </a:t>
          </a:r>
          <a:r>
            <a:rPr lang="en-US" sz="1400" kern="1200" dirty="0" err="1"/>
            <a:t>perlu</a:t>
          </a:r>
          <a:r>
            <a:rPr lang="en-US" sz="1400" kern="1200" dirty="0"/>
            <a:t> </a:t>
          </a:r>
          <a:r>
            <a:rPr lang="en-US" sz="1400" kern="1200" dirty="0" err="1"/>
            <a:t>direkodkan</a:t>
          </a:r>
          <a:r>
            <a:rPr lang="en-US" sz="1400" kern="1200" dirty="0"/>
            <a:t> di </a:t>
          </a:r>
          <a:r>
            <a:rPr lang="en-US" sz="1400" kern="1200" dirty="0" err="1"/>
            <a:t>Bahagian</a:t>
          </a:r>
          <a:r>
            <a:rPr lang="en-US" sz="1400" kern="1200" dirty="0"/>
            <a:t> B KEW.PA-3 </a:t>
          </a:r>
          <a:r>
            <a:rPr lang="en-US" sz="1400" kern="1200" dirty="0" err="1"/>
            <a:t>Aset</a:t>
          </a:r>
          <a:r>
            <a:rPr lang="en-US" sz="1400" kern="1200" dirty="0"/>
            <a:t> </a:t>
          </a:r>
          <a:r>
            <a:rPr lang="en-US" sz="1400" kern="1200" dirty="0" err="1"/>
            <a:t>Alih</a:t>
          </a:r>
          <a:r>
            <a:rPr lang="en-US" sz="1400" kern="1200" dirty="0"/>
            <a:t> </a:t>
          </a:r>
          <a:r>
            <a:rPr lang="en-US" sz="1400" kern="1200" dirty="0" err="1"/>
            <a:t>berkenaan</a:t>
          </a:r>
          <a:r>
            <a:rPr lang="en-US" sz="1400" kern="1200" dirty="0"/>
            <a:t>.</a:t>
          </a:r>
        </a:p>
      </dsp:txBody>
      <dsp:txXfrm>
        <a:off x="96508" y="1630781"/>
        <a:ext cx="5768620" cy="560848"/>
      </dsp:txXfrm>
    </dsp:sp>
    <dsp:sp modelId="{7A52BA6E-F98A-425E-8E7F-37E1E6DA64B2}">
      <dsp:nvSpPr>
        <dsp:cNvPr id="0" name=""/>
        <dsp:cNvSpPr/>
      </dsp:nvSpPr>
      <dsp:spPr>
        <a:xfrm>
          <a:off x="57154" y="2394450"/>
          <a:ext cx="5772140" cy="73252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bg2">
              <a:lumMod val="50000"/>
              <a:alpha val="5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/>
            <a:t>Aset</a:t>
          </a:r>
          <a:r>
            <a:rPr lang="en-US" sz="1400" kern="1200" dirty="0"/>
            <a:t> </a:t>
          </a:r>
          <a:r>
            <a:rPr lang="en-US" sz="1400" kern="1200" dirty="0" err="1"/>
            <a:t>Alih</a:t>
          </a:r>
          <a:r>
            <a:rPr lang="en-US" sz="1400" kern="1200" dirty="0"/>
            <a:t> yang </a:t>
          </a:r>
          <a:r>
            <a:rPr lang="en-US" sz="1400" kern="1200" dirty="0" err="1"/>
            <a:t>ditukar</a:t>
          </a:r>
          <a:r>
            <a:rPr lang="en-US" sz="1400" kern="1200" dirty="0"/>
            <a:t> </a:t>
          </a:r>
          <a:r>
            <a:rPr lang="en-US" sz="1400" kern="1200" dirty="0" err="1"/>
            <a:t>ganti</a:t>
          </a:r>
          <a:r>
            <a:rPr lang="en-US" sz="1400" kern="1200" dirty="0"/>
            <a:t> </a:t>
          </a:r>
          <a:r>
            <a:rPr lang="en-US" sz="1400" kern="1200" dirty="0" err="1"/>
            <a:t>hendaklah</a:t>
          </a:r>
          <a:r>
            <a:rPr lang="en-US" sz="1400" kern="1200" dirty="0"/>
            <a:t> </a:t>
          </a:r>
          <a:r>
            <a:rPr lang="en-US" sz="1400" kern="1200" dirty="0" err="1"/>
            <a:t>disimpan</a:t>
          </a:r>
          <a:r>
            <a:rPr lang="en-US" sz="1400" kern="1200" dirty="0"/>
            <a:t> </a:t>
          </a:r>
          <a:r>
            <a:rPr lang="en-US" sz="1400" kern="1200" dirty="0" err="1"/>
            <a:t>sementara</a:t>
          </a:r>
          <a:r>
            <a:rPr lang="en-US" sz="1400" kern="1200" dirty="0"/>
            <a:t> </a:t>
          </a:r>
          <a:r>
            <a:rPr lang="en-US" sz="1400" kern="1200" dirty="0" err="1"/>
            <a:t>sebelum</a:t>
          </a:r>
          <a:r>
            <a:rPr lang="en-US" sz="1400" kern="1200" dirty="0"/>
            <a:t> </a:t>
          </a:r>
          <a:r>
            <a:rPr lang="en-US" sz="1400" kern="1200" dirty="0" err="1"/>
            <a:t>dipasang</a:t>
          </a:r>
          <a:r>
            <a:rPr lang="en-US" sz="1400" kern="1200" dirty="0"/>
            <a:t> </a:t>
          </a:r>
          <a:r>
            <a:rPr lang="en-US" sz="1400" kern="1200" dirty="0" err="1"/>
            <a:t>kepada</a:t>
          </a:r>
          <a:r>
            <a:rPr lang="en-US" sz="1400" kern="1200" dirty="0"/>
            <a:t> </a:t>
          </a:r>
          <a:r>
            <a:rPr lang="en-US" sz="1400" kern="1200" dirty="0" err="1"/>
            <a:t>peralatan</a:t>
          </a:r>
          <a:r>
            <a:rPr lang="en-US" sz="1400" kern="1200" dirty="0"/>
            <a:t> lain yang </a:t>
          </a:r>
          <a:r>
            <a:rPr lang="en-US" sz="1400" kern="1200" dirty="0" err="1"/>
            <a:t>sama</a:t>
          </a:r>
          <a:r>
            <a:rPr lang="en-US" sz="1400" kern="1200" dirty="0"/>
            <a:t> </a:t>
          </a:r>
          <a:r>
            <a:rPr lang="en-US" sz="1400" kern="1200" dirty="0" err="1"/>
            <a:t>jenis</a:t>
          </a:r>
          <a:r>
            <a:rPr lang="en-US" sz="1400" kern="1200" dirty="0"/>
            <a:t> </a:t>
          </a:r>
          <a:r>
            <a:rPr lang="en-US" sz="1400" kern="1200" dirty="0" err="1"/>
            <a:t>atau</a:t>
          </a:r>
          <a:r>
            <a:rPr lang="en-US" sz="1400" kern="1200" dirty="0"/>
            <a:t> </a:t>
          </a:r>
          <a:r>
            <a:rPr lang="en-US" sz="1400" kern="1200" dirty="0" err="1"/>
            <a:t>kegunaannya</a:t>
          </a:r>
          <a:r>
            <a:rPr lang="en-US" sz="1400" kern="1200" dirty="0"/>
            <a:t>. </a:t>
          </a:r>
          <a:r>
            <a:rPr lang="en-US" sz="1400" kern="1200" dirty="0" err="1"/>
            <a:t>Satu</a:t>
          </a:r>
          <a:r>
            <a:rPr lang="en-US" sz="1400" kern="1200" dirty="0"/>
            <a:t> </a:t>
          </a:r>
          <a:r>
            <a:rPr lang="en-US" sz="1400" kern="1200" dirty="0" err="1"/>
            <a:t>senarai</a:t>
          </a:r>
          <a:r>
            <a:rPr lang="en-US" sz="1400" kern="1200" dirty="0"/>
            <a:t> </a:t>
          </a:r>
          <a:r>
            <a:rPr lang="en-US" sz="1400" kern="1200" dirty="0" err="1"/>
            <a:t>berasingan</a:t>
          </a:r>
          <a:r>
            <a:rPr lang="en-US" sz="1400" kern="1200" dirty="0"/>
            <a:t> </a:t>
          </a:r>
          <a:r>
            <a:rPr lang="en-US" sz="1400" kern="1200" dirty="0" err="1"/>
            <a:t>hendaklah</a:t>
          </a:r>
          <a:r>
            <a:rPr lang="en-US" sz="1400" kern="1200" dirty="0"/>
            <a:t> </a:t>
          </a:r>
          <a:r>
            <a:rPr lang="en-US" sz="1400" kern="1200" dirty="0" err="1"/>
            <a:t>disediakan</a:t>
          </a:r>
          <a:r>
            <a:rPr lang="en-US" sz="1400" kern="1200" dirty="0"/>
            <a:t> </a:t>
          </a:r>
          <a:r>
            <a:rPr lang="en-US" sz="1400" kern="1200" dirty="0" err="1"/>
            <a:t>bagi</a:t>
          </a:r>
          <a:r>
            <a:rPr lang="en-US" sz="1400" kern="1200" dirty="0"/>
            <a:t> </a:t>
          </a:r>
          <a:r>
            <a:rPr lang="en-US" sz="1400" kern="1200" dirty="0" err="1"/>
            <a:t>tujuan</a:t>
          </a:r>
          <a:r>
            <a:rPr lang="en-US" sz="1400" kern="1200" dirty="0"/>
            <a:t> </a:t>
          </a:r>
          <a:r>
            <a:rPr lang="en-US" sz="1400" kern="1200" dirty="0" err="1"/>
            <a:t>rekod</a:t>
          </a:r>
          <a:r>
            <a:rPr lang="en-US" sz="1400" kern="1200" dirty="0"/>
            <a:t>.</a:t>
          </a:r>
        </a:p>
      </dsp:txBody>
      <dsp:txXfrm>
        <a:off x="92913" y="2430209"/>
        <a:ext cx="5700622" cy="661005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3E491B-9BD4-43B4-B25C-1C8993914450}">
      <dsp:nvSpPr>
        <dsp:cNvPr id="0" name=""/>
        <dsp:cNvSpPr/>
      </dsp:nvSpPr>
      <dsp:spPr>
        <a:xfrm>
          <a:off x="296457" y="0"/>
          <a:ext cx="3864769" cy="3864769"/>
        </a:xfrm>
        <a:prstGeom prst="triangle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7251159-4F6A-4092-BD6B-E42AA6C3CD16}">
      <dsp:nvSpPr>
        <dsp:cNvPr id="0" name=""/>
        <dsp:cNvSpPr/>
      </dsp:nvSpPr>
      <dsp:spPr>
        <a:xfrm>
          <a:off x="0" y="306379"/>
          <a:ext cx="5314950" cy="67168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Dari PTJ </a:t>
          </a:r>
          <a:r>
            <a:rPr lang="en-US" sz="1600" kern="1200" dirty="0" err="1"/>
            <a:t>kepada</a:t>
          </a:r>
          <a:r>
            <a:rPr lang="en-US" sz="1600" kern="1200" dirty="0"/>
            <a:t> </a:t>
          </a:r>
          <a:r>
            <a:rPr lang="en-US" sz="1600" kern="1200" dirty="0" err="1"/>
            <a:t>pertubuhan</a:t>
          </a:r>
          <a:r>
            <a:rPr lang="en-US" sz="1600" kern="1200" dirty="0"/>
            <a:t> </a:t>
          </a:r>
          <a:r>
            <a:rPr lang="en-US" sz="1600" kern="1200" dirty="0" err="1"/>
            <a:t>atau</a:t>
          </a:r>
          <a:r>
            <a:rPr lang="en-US" sz="1600" kern="1200" dirty="0"/>
            <a:t> </a:t>
          </a:r>
          <a:r>
            <a:rPr lang="en-US" sz="1600" kern="1200" dirty="0" err="1"/>
            <a:t>persatuan</a:t>
          </a:r>
          <a:r>
            <a:rPr lang="en-US" sz="1600" kern="1200" dirty="0"/>
            <a:t> yang </a:t>
          </a:r>
          <a:r>
            <a:rPr lang="en-US" sz="1600" kern="1200" dirty="0" err="1"/>
            <a:t>diiktiraf</a:t>
          </a:r>
          <a:r>
            <a:rPr lang="en-US" sz="1600" kern="1200" dirty="0"/>
            <a:t> </a:t>
          </a:r>
          <a:r>
            <a:rPr lang="en-US" sz="1600" kern="1200" dirty="0" err="1"/>
            <a:t>oleh</a:t>
          </a:r>
          <a:r>
            <a:rPr lang="en-US" sz="1600" kern="1200" dirty="0"/>
            <a:t> </a:t>
          </a:r>
          <a:r>
            <a:rPr lang="en-US" sz="1600" kern="1200" dirty="0" err="1"/>
            <a:t>Kerajaan</a:t>
          </a:r>
          <a:r>
            <a:rPr lang="en-US" sz="1600" kern="1200" dirty="0"/>
            <a:t> Persekutuan </a:t>
          </a:r>
          <a:r>
            <a:rPr lang="en-US" sz="1600" kern="1200" dirty="0" err="1"/>
            <a:t>dan</a:t>
          </a:r>
          <a:r>
            <a:rPr lang="en-US" sz="1600" kern="1200" dirty="0"/>
            <a:t> </a:t>
          </a:r>
          <a:r>
            <a:rPr lang="en-US" sz="1600" kern="1200" dirty="0" err="1"/>
            <a:t>Negeri</a:t>
          </a:r>
          <a:r>
            <a:rPr lang="en-US" sz="1600" kern="1200" dirty="0"/>
            <a:t>.</a:t>
          </a:r>
        </a:p>
      </dsp:txBody>
      <dsp:txXfrm>
        <a:off x="32789" y="339168"/>
        <a:ext cx="5249372" cy="606103"/>
      </dsp:txXfrm>
    </dsp:sp>
    <dsp:sp modelId="{C849899F-49AD-4F15-96B2-40F02261221C}">
      <dsp:nvSpPr>
        <dsp:cNvPr id="0" name=""/>
        <dsp:cNvSpPr/>
      </dsp:nvSpPr>
      <dsp:spPr>
        <a:xfrm>
          <a:off x="0" y="1180673"/>
          <a:ext cx="5289125" cy="65943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Dari PTJ </a:t>
          </a:r>
          <a:r>
            <a:rPr lang="en-US" sz="1600" kern="1200" dirty="0" err="1"/>
            <a:t>kepada</a:t>
          </a:r>
          <a:r>
            <a:rPr lang="en-US" sz="1600" kern="1200" dirty="0"/>
            <a:t> </a:t>
          </a:r>
          <a:r>
            <a:rPr lang="en-US" sz="1600" kern="1200" dirty="0" err="1"/>
            <a:t>rumah-rumah</a:t>
          </a:r>
          <a:r>
            <a:rPr lang="en-US" sz="1600" kern="1200" dirty="0"/>
            <a:t> </a:t>
          </a:r>
          <a:r>
            <a:rPr lang="en-US" sz="1600" kern="1200" dirty="0" err="1"/>
            <a:t>ibadat</a:t>
          </a:r>
          <a:r>
            <a:rPr lang="en-US" sz="1600" kern="1200" dirty="0"/>
            <a:t>, </a:t>
          </a:r>
          <a:r>
            <a:rPr lang="en-US" sz="1600" kern="1200" dirty="0" err="1"/>
            <a:t>rumah-rumah</a:t>
          </a:r>
          <a:r>
            <a:rPr lang="en-US" sz="1600" kern="1200" dirty="0"/>
            <a:t> </a:t>
          </a:r>
          <a:r>
            <a:rPr lang="en-US" sz="1600" kern="1200" dirty="0" err="1"/>
            <a:t>kebajikan</a:t>
          </a:r>
          <a:r>
            <a:rPr lang="en-US" sz="1600" kern="1200" dirty="0"/>
            <a:t> </a:t>
          </a:r>
          <a:r>
            <a:rPr lang="en-US" sz="1600" kern="1200" dirty="0" err="1"/>
            <a:t>masyarakat</a:t>
          </a:r>
          <a:r>
            <a:rPr lang="en-US" sz="1600" kern="1200" dirty="0"/>
            <a:t> </a:t>
          </a:r>
          <a:r>
            <a:rPr lang="en-US" sz="1600" kern="1200" dirty="0" err="1"/>
            <a:t>dan</a:t>
          </a:r>
          <a:r>
            <a:rPr lang="en-US" sz="1600" kern="1200" dirty="0"/>
            <a:t> </a:t>
          </a:r>
          <a:r>
            <a:rPr lang="en-US" sz="1600" kern="1200" dirty="0" err="1"/>
            <a:t>seumpamanya</a:t>
          </a:r>
          <a:r>
            <a:rPr lang="en-US" sz="1600" kern="1200" dirty="0"/>
            <a:t> yang </a:t>
          </a:r>
          <a:r>
            <a:rPr lang="en-US" sz="1600" kern="1200" dirty="0" err="1"/>
            <a:t>diiktiraf</a:t>
          </a:r>
          <a:r>
            <a:rPr lang="en-US" sz="1600" kern="1200" dirty="0"/>
            <a:t> </a:t>
          </a:r>
          <a:r>
            <a:rPr lang="en-US" sz="1600" kern="1200" dirty="0" err="1"/>
            <a:t>oleh</a:t>
          </a:r>
          <a:r>
            <a:rPr lang="en-US" sz="1600" kern="1200" dirty="0"/>
            <a:t> </a:t>
          </a:r>
          <a:r>
            <a:rPr lang="en-US" sz="1600" kern="1200" dirty="0" err="1"/>
            <a:t>Kerajaan</a:t>
          </a:r>
          <a:r>
            <a:rPr lang="en-US" sz="1600" kern="1200" dirty="0"/>
            <a:t> Persekutuan.</a:t>
          </a:r>
        </a:p>
      </dsp:txBody>
      <dsp:txXfrm>
        <a:off x="32191" y="1212864"/>
        <a:ext cx="5224743" cy="595049"/>
      </dsp:txXfrm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3E491B-9BD4-43B4-B25C-1C8993914450}">
      <dsp:nvSpPr>
        <dsp:cNvPr id="0" name=""/>
        <dsp:cNvSpPr/>
      </dsp:nvSpPr>
      <dsp:spPr>
        <a:xfrm>
          <a:off x="525057" y="0"/>
          <a:ext cx="3693319" cy="3693319"/>
        </a:xfrm>
        <a:prstGeom prst="triangl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7251159-4F6A-4092-BD6B-E42AA6C3CD16}">
      <dsp:nvSpPr>
        <dsp:cNvPr id="0" name=""/>
        <dsp:cNvSpPr/>
      </dsp:nvSpPr>
      <dsp:spPr>
        <a:xfrm>
          <a:off x="64296" y="515652"/>
          <a:ext cx="5829300" cy="36456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/>
            <a:t>Cadangan</a:t>
          </a:r>
          <a:r>
            <a:rPr lang="en-US" sz="1600" kern="1200" dirty="0"/>
            <a:t> </a:t>
          </a:r>
          <a:r>
            <a:rPr lang="en-US" sz="1600" kern="1200" dirty="0" err="1"/>
            <a:t>pelupusan</a:t>
          </a:r>
          <a:r>
            <a:rPr lang="en-US" sz="1600" kern="1200" dirty="0"/>
            <a:t> </a:t>
          </a:r>
          <a:r>
            <a:rPr lang="en-US" sz="1600" kern="1200" dirty="0" err="1"/>
            <a:t>secara</a:t>
          </a:r>
          <a:r>
            <a:rPr lang="en-US" sz="1600" kern="1200" dirty="0"/>
            <a:t> </a:t>
          </a:r>
          <a:r>
            <a:rPr lang="en-US" sz="1600" kern="1200" dirty="0" err="1"/>
            <a:t>hadiah</a:t>
          </a:r>
          <a:r>
            <a:rPr lang="en-US" sz="1600" kern="1200" dirty="0"/>
            <a:t> </a:t>
          </a:r>
          <a:r>
            <a:rPr lang="en-US" sz="1600" kern="1200" dirty="0" err="1"/>
            <a:t>hendaklah</a:t>
          </a:r>
          <a:r>
            <a:rPr lang="en-US" sz="1600" kern="1200" dirty="0"/>
            <a:t> </a:t>
          </a:r>
          <a:r>
            <a:rPr lang="en-US" sz="1600" kern="1200" dirty="0" err="1"/>
            <a:t>disokong</a:t>
          </a:r>
          <a:r>
            <a:rPr lang="en-US" sz="1600" kern="1200" dirty="0"/>
            <a:t> </a:t>
          </a:r>
          <a:r>
            <a:rPr lang="en-US" sz="1600" kern="1200" dirty="0" err="1"/>
            <a:t>dengan</a:t>
          </a:r>
          <a:r>
            <a:rPr lang="en-US" sz="1600" kern="1200" dirty="0"/>
            <a:t> </a:t>
          </a:r>
          <a:r>
            <a:rPr lang="en-US" sz="1600" kern="1200" dirty="0" err="1"/>
            <a:t>surat</a:t>
          </a:r>
          <a:r>
            <a:rPr lang="en-US" sz="1600" kern="1200" dirty="0"/>
            <a:t> </a:t>
          </a:r>
          <a:r>
            <a:rPr lang="en-US" sz="1600" kern="1200" dirty="0" err="1"/>
            <a:t>permohonan</a:t>
          </a:r>
          <a:r>
            <a:rPr lang="en-US" sz="1600" kern="1200" dirty="0"/>
            <a:t> </a:t>
          </a:r>
          <a:r>
            <a:rPr lang="en-US" sz="1600" kern="1200" dirty="0" err="1"/>
            <a:t>daripada</a:t>
          </a:r>
          <a:r>
            <a:rPr lang="en-US" sz="1600" kern="1200" dirty="0"/>
            <a:t> </a:t>
          </a:r>
          <a:r>
            <a:rPr lang="en-US" sz="1600" kern="1200" dirty="0" err="1"/>
            <a:t>pemohon</a:t>
          </a:r>
          <a:r>
            <a:rPr lang="en-US" sz="1600" kern="1200" dirty="0"/>
            <a:t>.</a:t>
          </a:r>
        </a:p>
      </dsp:txBody>
      <dsp:txXfrm>
        <a:off x="82093" y="533449"/>
        <a:ext cx="5793706" cy="328970"/>
      </dsp:txXfrm>
    </dsp:sp>
    <dsp:sp modelId="{C849899F-49AD-4F15-96B2-40F02261221C}">
      <dsp:nvSpPr>
        <dsp:cNvPr id="0" name=""/>
        <dsp:cNvSpPr/>
      </dsp:nvSpPr>
      <dsp:spPr>
        <a:xfrm>
          <a:off x="57142" y="1029498"/>
          <a:ext cx="5829300" cy="43132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/>
            <a:t>Pelupusan</a:t>
          </a:r>
          <a:r>
            <a:rPr lang="en-US" sz="1600" kern="1200" dirty="0"/>
            <a:t> </a:t>
          </a:r>
          <a:r>
            <a:rPr lang="en-US" sz="1600" kern="1200" dirty="0" err="1"/>
            <a:t>Aset</a:t>
          </a:r>
          <a:r>
            <a:rPr lang="en-US" sz="1600" kern="1200" dirty="0"/>
            <a:t> </a:t>
          </a:r>
          <a:r>
            <a:rPr lang="en-US" sz="1600" kern="1200" dirty="0" err="1"/>
            <a:t>Alih</a:t>
          </a:r>
          <a:r>
            <a:rPr lang="en-US" sz="1600" kern="1200" dirty="0"/>
            <a:t> </a:t>
          </a:r>
          <a:r>
            <a:rPr lang="en-US" sz="1600" kern="1200" dirty="0" err="1"/>
            <a:t>secara</a:t>
          </a:r>
          <a:r>
            <a:rPr lang="en-US" sz="1600" kern="1200" dirty="0"/>
            <a:t> </a:t>
          </a:r>
          <a:r>
            <a:rPr lang="en-US" sz="1600" kern="1200" dirty="0" err="1"/>
            <a:t>hadiah</a:t>
          </a:r>
          <a:r>
            <a:rPr lang="en-US" sz="1600" kern="1200" dirty="0"/>
            <a:t> </a:t>
          </a:r>
          <a:r>
            <a:rPr lang="en-US" sz="1600" kern="1200" dirty="0" err="1"/>
            <a:t>dikecualikan</a:t>
          </a:r>
          <a:r>
            <a:rPr lang="en-US" sz="1600" kern="1200" dirty="0"/>
            <a:t> </a:t>
          </a:r>
          <a:r>
            <a:rPr lang="en-US" sz="1600" kern="1200" dirty="0" err="1"/>
            <a:t>daripada</a:t>
          </a:r>
          <a:r>
            <a:rPr lang="en-US" sz="1600" kern="1200" dirty="0"/>
            <a:t> </a:t>
          </a:r>
          <a:r>
            <a:rPr lang="en-US" sz="1600" kern="1200" dirty="0" err="1"/>
            <a:t>Perakuan</a:t>
          </a:r>
          <a:r>
            <a:rPr lang="en-US" sz="1600" kern="1200" dirty="0"/>
            <a:t> </a:t>
          </a:r>
          <a:r>
            <a:rPr lang="en-US" sz="1600" kern="1200" dirty="0" err="1"/>
            <a:t>Pelupusan</a:t>
          </a:r>
          <a:r>
            <a:rPr lang="en-US" sz="1600" kern="1200" dirty="0"/>
            <a:t> KEW.PA-19.</a:t>
          </a:r>
        </a:p>
      </dsp:txBody>
      <dsp:txXfrm>
        <a:off x="78197" y="1050553"/>
        <a:ext cx="5787190" cy="389213"/>
      </dsp:txXfrm>
    </dsp:sp>
    <dsp:sp modelId="{99939116-BBA0-4011-B77E-52E6F9D666EE}">
      <dsp:nvSpPr>
        <dsp:cNvPr id="0" name=""/>
        <dsp:cNvSpPr/>
      </dsp:nvSpPr>
      <dsp:spPr>
        <a:xfrm>
          <a:off x="66168" y="1600441"/>
          <a:ext cx="5829300" cy="62152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Surat </a:t>
          </a:r>
          <a:r>
            <a:rPr lang="en-US" sz="1600" kern="1200" dirty="0" err="1"/>
            <a:t>Akuan</a:t>
          </a:r>
          <a:r>
            <a:rPr lang="en-US" sz="1600" kern="1200" dirty="0"/>
            <a:t> </a:t>
          </a:r>
          <a:r>
            <a:rPr lang="en-US" sz="1600" kern="1200" dirty="0" err="1"/>
            <a:t>Penerimaan</a:t>
          </a:r>
          <a:r>
            <a:rPr lang="en-US" sz="1600" kern="1200" dirty="0"/>
            <a:t> </a:t>
          </a:r>
          <a:r>
            <a:rPr lang="en-US" sz="1600" kern="1200" dirty="0" err="1"/>
            <a:t>hendaklah</a:t>
          </a:r>
          <a:r>
            <a:rPr lang="en-US" sz="1600" kern="1200" dirty="0"/>
            <a:t> </a:t>
          </a:r>
          <a:r>
            <a:rPr lang="en-US" sz="1600" kern="1200" dirty="0" err="1"/>
            <a:t>dikemukakan</a:t>
          </a:r>
          <a:r>
            <a:rPr lang="en-US" sz="1600" kern="1200" dirty="0"/>
            <a:t> </a:t>
          </a:r>
          <a:r>
            <a:rPr lang="en-US" sz="1600" kern="1200" dirty="0" err="1"/>
            <a:t>kepada</a:t>
          </a:r>
          <a:r>
            <a:rPr lang="en-US" sz="1600" kern="1200" dirty="0"/>
            <a:t> </a:t>
          </a:r>
          <a:r>
            <a:rPr lang="en-US" sz="1600" kern="1200" dirty="0" err="1"/>
            <a:t>Kuasa</a:t>
          </a:r>
          <a:r>
            <a:rPr lang="en-US" sz="1600" kern="1200" dirty="0"/>
            <a:t> </a:t>
          </a:r>
          <a:r>
            <a:rPr lang="en-US" sz="1600" kern="1200" dirty="0" err="1"/>
            <a:t>Melulus</a:t>
          </a:r>
          <a:r>
            <a:rPr lang="en-US" sz="1600" kern="1200" dirty="0"/>
            <a:t> </a:t>
          </a:r>
          <a:r>
            <a:rPr lang="en-US" sz="1600" kern="1200" dirty="0" err="1"/>
            <a:t>beserta</a:t>
          </a:r>
          <a:r>
            <a:rPr lang="en-US" sz="1600" kern="1200" dirty="0"/>
            <a:t> KEW.PA-23 </a:t>
          </a:r>
          <a:r>
            <a:rPr lang="en-US" sz="1600" kern="1200" dirty="0" err="1"/>
            <a:t>selepas</a:t>
          </a:r>
          <a:r>
            <a:rPr lang="en-US" sz="1600" kern="1200" dirty="0"/>
            <a:t> </a:t>
          </a:r>
          <a:r>
            <a:rPr lang="en-US" sz="1600" kern="1200" dirty="0" err="1"/>
            <a:t>aset</a:t>
          </a:r>
          <a:r>
            <a:rPr lang="en-US" sz="1600" kern="1200" dirty="0"/>
            <a:t> </a:t>
          </a:r>
          <a:r>
            <a:rPr lang="en-US" sz="1600" kern="1200" dirty="0" err="1"/>
            <a:t>diterima</a:t>
          </a:r>
          <a:r>
            <a:rPr lang="en-US" sz="1600" kern="1200" dirty="0"/>
            <a:t> </a:t>
          </a:r>
          <a:r>
            <a:rPr lang="en-US" sz="1600" kern="1200" dirty="0" err="1"/>
            <a:t>oleh</a:t>
          </a:r>
          <a:r>
            <a:rPr lang="en-US" sz="1600" kern="1200" dirty="0"/>
            <a:t> </a:t>
          </a:r>
          <a:r>
            <a:rPr lang="en-US" sz="1600" kern="1200" dirty="0" err="1"/>
            <a:t>pemohon</a:t>
          </a:r>
          <a:r>
            <a:rPr lang="en-US" sz="1600" kern="1200" dirty="0"/>
            <a:t>.</a:t>
          </a:r>
        </a:p>
      </dsp:txBody>
      <dsp:txXfrm>
        <a:off x="96508" y="1630781"/>
        <a:ext cx="5768620" cy="560848"/>
      </dsp:txXfrm>
    </dsp:sp>
    <dsp:sp modelId="{7A52BA6E-F98A-425E-8E7F-37E1E6DA64B2}">
      <dsp:nvSpPr>
        <dsp:cNvPr id="0" name=""/>
        <dsp:cNvSpPr/>
      </dsp:nvSpPr>
      <dsp:spPr>
        <a:xfrm>
          <a:off x="57154" y="2394450"/>
          <a:ext cx="5772140" cy="73252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/>
            <a:t>Kad</a:t>
          </a:r>
          <a:r>
            <a:rPr lang="en-US" sz="1600" kern="1200" dirty="0"/>
            <a:t> </a:t>
          </a:r>
          <a:r>
            <a:rPr lang="en-US" sz="1600" kern="1200" dirty="0" err="1"/>
            <a:t>Pendaftaran</a:t>
          </a:r>
          <a:r>
            <a:rPr lang="en-US" sz="1600" kern="1200" dirty="0"/>
            <a:t> </a:t>
          </a:r>
          <a:r>
            <a:rPr lang="en-US" sz="1600" kern="1200" dirty="0" err="1"/>
            <a:t>bagi</a:t>
          </a:r>
          <a:r>
            <a:rPr lang="en-US" sz="1600" kern="1200" dirty="0"/>
            <a:t> </a:t>
          </a:r>
          <a:r>
            <a:rPr lang="en-US" sz="1600" kern="1200" dirty="0" err="1"/>
            <a:t>kenderaan</a:t>
          </a:r>
          <a:r>
            <a:rPr lang="en-US" sz="1600" kern="1200" dirty="0"/>
            <a:t> yang </a:t>
          </a:r>
          <a:r>
            <a:rPr lang="en-US" sz="1600" kern="1200" dirty="0" err="1"/>
            <a:t>dihadiahkan</a:t>
          </a:r>
          <a:r>
            <a:rPr lang="en-US" sz="1600" kern="1200" dirty="0"/>
            <a:t> </a:t>
          </a:r>
          <a:r>
            <a:rPr lang="en-US" sz="1600" kern="1200" dirty="0" err="1"/>
            <a:t>hendaklah</a:t>
          </a:r>
          <a:r>
            <a:rPr lang="en-US" sz="1600" kern="1200" dirty="0"/>
            <a:t> </a:t>
          </a:r>
          <a:r>
            <a:rPr lang="en-US" sz="1600" kern="1200" dirty="0" err="1"/>
            <a:t>ditukar</a:t>
          </a:r>
          <a:r>
            <a:rPr lang="en-US" sz="1600" kern="1200" dirty="0"/>
            <a:t> </a:t>
          </a:r>
          <a:r>
            <a:rPr lang="en-US" sz="1600" kern="1200" dirty="0" err="1"/>
            <a:t>milik</a:t>
          </a:r>
          <a:r>
            <a:rPr lang="en-US" sz="1600" kern="1200" dirty="0"/>
            <a:t> </a:t>
          </a:r>
          <a:r>
            <a:rPr lang="en-US" sz="1600" kern="1200" dirty="0" err="1"/>
            <a:t>kepada</a:t>
          </a:r>
          <a:r>
            <a:rPr lang="en-US" sz="1600" kern="1200" dirty="0"/>
            <a:t> </a:t>
          </a:r>
          <a:r>
            <a:rPr lang="en-US" sz="1600" kern="1200" dirty="0" err="1"/>
            <a:t>penerima</a:t>
          </a:r>
          <a:r>
            <a:rPr lang="en-US" sz="1600" kern="1200" dirty="0"/>
            <a:t>.</a:t>
          </a:r>
        </a:p>
      </dsp:txBody>
      <dsp:txXfrm>
        <a:off x="92913" y="2430209"/>
        <a:ext cx="5700622" cy="661005"/>
      </dsp:txXfrm>
    </dsp:sp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3E491B-9BD4-43B4-B25C-1C8993914450}">
      <dsp:nvSpPr>
        <dsp:cNvPr id="0" name=""/>
        <dsp:cNvSpPr/>
      </dsp:nvSpPr>
      <dsp:spPr>
        <a:xfrm>
          <a:off x="896531" y="0"/>
          <a:ext cx="3693319" cy="3693319"/>
        </a:xfrm>
        <a:prstGeom prst="triangle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7251159-4F6A-4092-BD6B-E42AA6C3CD16}">
      <dsp:nvSpPr>
        <dsp:cNvPr id="0" name=""/>
        <dsp:cNvSpPr/>
      </dsp:nvSpPr>
      <dsp:spPr>
        <a:xfrm>
          <a:off x="35728" y="801131"/>
          <a:ext cx="5829300" cy="66314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Dari PTJ </a:t>
          </a:r>
          <a:r>
            <a:rPr lang="en-US" sz="1800" kern="1200" dirty="0" err="1"/>
            <a:t>kepada</a:t>
          </a:r>
          <a:r>
            <a:rPr lang="en-US" sz="1800" kern="1200" dirty="0"/>
            <a:t> </a:t>
          </a:r>
          <a:r>
            <a:rPr lang="en-US" sz="1800" kern="1200" dirty="0" err="1"/>
            <a:t>Kerajaan</a:t>
          </a:r>
          <a:r>
            <a:rPr lang="en-US" sz="1800" kern="1200" dirty="0"/>
            <a:t> </a:t>
          </a:r>
          <a:r>
            <a:rPr lang="en-US" sz="1800" kern="1200" dirty="0" err="1"/>
            <a:t>Negeri</a:t>
          </a:r>
          <a:r>
            <a:rPr lang="en-US" sz="1800" kern="1200" dirty="0"/>
            <a:t>, </a:t>
          </a:r>
          <a:r>
            <a:rPr lang="en-US" sz="1800" kern="1200" dirty="0" err="1"/>
            <a:t>Pihak</a:t>
          </a:r>
          <a:r>
            <a:rPr lang="en-US" sz="1800" kern="1200" dirty="0"/>
            <a:t> </a:t>
          </a:r>
          <a:r>
            <a:rPr lang="en-US" sz="1800" kern="1200" dirty="0" err="1"/>
            <a:t>Berkuasa</a:t>
          </a:r>
          <a:r>
            <a:rPr lang="en-US" sz="1800" kern="1200" dirty="0"/>
            <a:t> </a:t>
          </a:r>
          <a:r>
            <a:rPr lang="en-US" sz="1800" kern="1200" dirty="0" err="1"/>
            <a:t>Tempatan</a:t>
          </a:r>
          <a:r>
            <a:rPr lang="en-US" sz="1800" kern="1200" dirty="0"/>
            <a:t> </a:t>
          </a:r>
          <a:r>
            <a:rPr lang="en-US" sz="1800" kern="1200" dirty="0" err="1"/>
            <a:t>dan</a:t>
          </a:r>
          <a:r>
            <a:rPr lang="en-US" sz="1800" kern="1200" dirty="0"/>
            <a:t> </a:t>
          </a:r>
          <a:r>
            <a:rPr lang="en-US" sz="1800" kern="1200" dirty="0" err="1"/>
            <a:t>Badan</a:t>
          </a:r>
          <a:r>
            <a:rPr lang="en-US" sz="1800" kern="1200" dirty="0"/>
            <a:t> </a:t>
          </a:r>
          <a:r>
            <a:rPr lang="en-US" sz="1800" kern="1200" dirty="0" err="1"/>
            <a:t>Berkanun</a:t>
          </a:r>
          <a:r>
            <a:rPr lang="en-US" sz="1800" kern="1200" dirty="0"/>
            <a:t>.</a:t>
          </a:r>
        </a:p>
      </dsp:txBody>
      <dsp:txXfrm>
        <a:off x="68100" y="833503"/>
        <a:ext cx="5764556" cy="598403"/>
      </dsp:txXfrm>
    </dsp:sp>
    <dsp:sp modelId="{C849899F-49AD-4F15-96B2-40F02261221C}">
      <dsp:nvSpPr>
        <dsp:cNvPr id="0" name=""/>
        <dsp:cNvSpPr/>
      </dsp:nvSpPr>
      <dsp:spPr>
        <a:xfrm>
          <a:off x="57142" y="1600449"/>
          <a:ext cx="5829300" cy="59745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Dari PTJ </a:t>
          </a:r>
          <a:r>
            <a:rPr lang="en-US" sz="1800" kern="1200" dirty="0" err="1"/>
            <a:t>kepada</a:t>
          </a:r>
          <a:r>
            <a:rPr lang="en-US" sz="1800" kern="1200" dirty="0"/>
            <a:t> </a:t>
          </a:r>
          <a:r>
            <a:rPr lang="en-US" sz="1800" kern="1200" dirty="0" err="1"/>
            <a:t>kumpulan</a:t>
          </a:r>
          <a:r>
            <a:rPr lang="en-US" sz="1800" kern="1200" dirty="0"/>
            <a:t> </a:t>
          </a:r>
          <a:r>
            <a:rPr lang="en-US" sz="1800" kern="1200" dirty="0" err="1"/>
            <a:t>sasaran</a:t>
          </a:r>
          <a:r>
            <a:rPr lang="en-US" sz="1800" kern="1200" dirty="0"/>
            <a:t> </a:t>
          </a:r>
          <a:r>
            <a:rPr lang="en-US" sz="1800" kern="1200" dirty="0" err="1"/>
            <a:t>seperti</a:t>
          </a:r>
          <a:r>
            <a:rPr lang="en-US" sz="1800" kern="1200" dirty="0"/>
            <a:t> </a:t>
          </a:r>
          <a:r>
            <a:rPr lang="en-US" sz="1800" kern="1200" dirty="0" err="1"/>
            <a:t>petani</a:t>
          </a:r>
          <a:r>
            <a:rPr lang="en-US" sz="1800" kern="1200" dirty="0"/>
            <a:t>, </a:t>
          </a:r>
          <a:r>
            <a:rPr lang="en-US" sz="1800" kern="1200" dirty="0" err="1"/>
            <a:t>penternak</a:t>
          </a:r>
          <a:r>
            <a:rPr lang="en-US" sz="1800" kern="1200" dirty="0"/>
            <a:t> </a:t>
          </a:r>
          <a:r>
            <a:rPr lang="en-US" sz="1800" kern="1200" dirty="0" err="1"/>
            <a:t>dan</a:t>
          </a:r>
          <a:r>
            <a:rPr lang="en-US" sz="1800" kern="1200" dirty="0"/>
            <a:t> </a:t>
          </a:r>
          <a:r>
            <a:rPr lang="en-US" sz="1800" kern="1200" dirty="0" err="1"/>
            <a:t>nelayan</a:t>
          </a:r>
          <a:r>
            <a:rPr lang="en-US" sz="1800" kern="1200" dirty="0"/>
            <a:t>.</a:t>
          </a:r>
        </a:p>
      </dsp:txBody>
      <dsp:txXfrm>
        <a:off x="86307" y="1629614"/>
        <a:ext cx="5770970" cy="539127"/>
      </dsp:txXfrm>
    </dsp:sp>
    <dsp:sp modelId="{99939116-BBA0-4011-B77E-52E6F9D666EE}">
      <dsp:nvSpPr>
        <dsp:cNvPr id="0" name=""/>
        <dsp:cNvSpPr/>
      </dsp:nvSpPr>
      <dsp:spPr>
        <a:xfrm>
          <a:off x="28574" y="2399759"/>
          <a:ext cx="5829300" cy="86092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Dari PTJ </a:t>
          </a:r>
          <a:r>
            <a:rPr lang="en-US" sz="1800" kern="1200" dirty="0" err="1"/>
            <a:t>kepada</a:t>
          </a:r>
          <a:r>
            <a:rPr lang="en-US" sz="1800" kern="1200" dirty="0"/>
            <a:t> Syarikat </a:t>
          </a:r>
          <a:r>
            <a:rPr lang="en-US" sz="1800" kern="1200" dirty="0" err="1"/>
            <a:t>Penyelenggaraan</a:t>
          </a:r>
          <a:r>
            <a:rPr lang="en-US" sz="1800" kern="1200" dirty="0"/>
            <a:t> </a:t>
          </a:r>
          <a:r>
            <a:rPr lang="en-US" sz="1800" kern="1200" dirty="0" err="1"/>
            <a:t>bagi</a:t>
          </a:r>
          <a:r>
            <a:rPr lang="en-US" sz="1800" kern="1200" dirty="0"/>
            <a:t> </a:t>
          </a:r>
          <a:r>
            <a:rPr lang="en-US" sz="1800" kern="1200" dirty="0" err="1"/>
            <a:t>penggantian</a:t>
          </a:r>
          <a:r>
            <a:rPr lang="en-US" sz="1800" kern="1200" dirty="0"/>
            <a:t> </a:t>
          </a:r>
          <a:r>
            <a:rPr lang="en-US" sz="1800" kern="1200" dirty="0" err="1"/>
            <a:t>Aset</a:t>
          </a:r>
          <a:r>
            <a:rPr lang="en-US" sz="1800" kern="1200" dirty="0"/>
            <a:t> </a:t>
          </a:r>
          <a:r>
            <a:rPr lang="en-US" sz="1800" kern="1200" dirty="0" err="1"/>
            <a:t>Alih</a:t>
          </a:r>
          <a:r>
            <a:rPr lang="en-US" sz="1800" kern="1200" dirty="0"/>
            <a:t>.</a:t>
          </a:r>
        </a:p>
      </dsp:txBody>
      <dsp:txXfrm>
        <a:off x="70601" y="2441786"/>
        <a:ext cx="5745246" cy="77686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80B33D-6E12-4B88-8560-422F814FADBC}">
      <dsp:nvSpPr>
        <dsp:cNvPr id="0" name=""/>
        <dsp:cNvSpPr/>
      </dsp:nvSpPr>
      <dsp:spPr>
        <a:xfrm>
          <a:off x="1206107" y="0"/>
          <a:ext cx="3899297" cy="3899297"/>
        </a:xfrm>
        <a:prstGeom prst="triangle">
          <a:avLst/>
        </a:prstGeom>
        <a:solidFill>
          <a:schemeClr val="tx1">
            <a:lumMod val="50000"/>
            <a:lumOff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6A6187-E2AC-4535-B5C3-4F2393341C4E}">
      <dsp:nvSpPr>
        <dsp:cNvPr id="0" name=""/>
        <dsp:cNvSpPr/>
      </dsp:nvSpPr>
      <dsp:spPr>
        <a:xfrm>
          <a:off x="0" y="397194"/>
          <a:ext cx="6322214" cy="586586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/>
            <a:t>Pelantikan</a:t>
          </a:r>
          <a:r>
            <a:rPr lang="en-US" sz="1400" kern="1200" dirty="0"/>
            <a:t> Ahli </a:t>
          </a:r>
          <a:r>
            <a:rPr lang="en-US" sz="1400" kern="1200" dirty="0" err="1"/>
            <a:t>Jawatankuasa</a:t>
          </a:r>
          <a:r>
            <a:rPr lang="en-US" sz="1400" kern="1200" dirty="0"/>
            <a:t> </a:t>
          </a:r>
          <a:r>
            <a:rPr lang="en-US" sz="1400" kern="1200" dirty="0" err="1"/>
            <a:t>Penilaian</a:t>
          </a:r>
          <a:r>
            <a:rPr lang="en-US" sz="1400" kern="1200" dirty="0"/>
            <a:t> Tender </a:t>
          </a:r>
          <a:r>
            <a:rPr lang="en-US" sz="1400" kern="1200" dirty="0" err="1"/>
            <a:t>hendaklah</a:t>
          </a:r>
          <a:r>
            <a:rPr lang="en-US" sz="1400" kern="1200" dirty="0"/>
            <a:t> </a:t>
          </a:r>
          <a:r>
            <a:rPr lang="en-US" sz="1400" kern="1200" dirty="0" err="1"/>
            <a:t>dibuat</a:t>
          </a:r>
          <a:r>
            <a:rPr lang="en-US" sz="1400" kern="1200" dirty="0"/>
            <a:t> </a:t>
          </a:r>
          <a:r>
            <a:rPr lang="en-US" sz="1400" kern="1200" dirty="0" err="1"/>
            <a:t>secara</a:t>
          </a:r>
          <a:r>
            <a:rPr lang="en-US" sz="1400" kern="1200" dirty="0"/>
            <a:t> </a:t>
          </a:r>
          <a:r>
            <a:rPr lang="en-US" sz="1400" kern="1200" dirty="0" err="1"/>
            <a:t>bertulis</a:t>
          </a:r>
          <a:r>
            <a:rPr lang="en-US" sz="1400" kern="1200" dirty="0"/>
            <a:t> </a:t>
          </a:r>
          <a:r>
            <a:rPr lang="en-US" sz="1400" kern="1200" dirty="0" err="1"/>
            <a:t>oleh</a:t>
          </a:r>
          <a:r>
            <a:rPr lang="en-US" sz="1400" kern="1200" dirty="0"/>
            <a:t> </a:t>
          </a:r>
          <a:r>
            <a:rPr lang="en-US" sz="1400" kern="1200" dirty="0" err="1"/>
            <a:t>Ketua</a:t>
          </a:r>
          <a:r>
            <a:rPr lang="en-US" sz="1400" kern="1200" dirty="0"/>
            <a:t> </a:t>
          </a:r>
          <a:r>
            <a:rPr lang="en-US" sz="1400" kern="1200" dirty="0" err="1"/>
            <a:t>Jabatan</a:t>
          </a:r>
          <a:r>
            <a:rPr lang="en-US" sz="1400" kern="1200" dirty="0"/>
            <a:t>/</a:t>
          </a:r>
          <a:r>
            <a:rPr lang="en-US" sz="1400" kern="1200" dirty="0" err="1"/>
            <a:t>Bahagian</a:t>
          </a:r>
          <a:r>
            <a:rPr lang="en-US" sz="1400" kern="1200" dirty="0"/>
            <a:t> yang </a:t>
          </a:r>
          <a:r>
            <a:rPr lang="en-US" sz="1400" kern="1200" dirty="0" err="1"/>
            <a:t>menguruskan</a:t>
          </a:r>
          <a:r>
            <a:rPr lang="en-US" sz="1400" kern="1200" dirty="0"/>
            <a:t> tender.</a:t>
          </a:r>
        </a:p>
      </dsp:txBody>
      <dsp:txXfrm>
        <a:off x="28635" y="425829"/>
        <a:ext cx="6264944" cy="529316"/>
      </dsp:txXfrm>
    </dsp:sp>
    <dsp:sp modelId="{22EB2087-BDFF-4729-A43C-D3008CA14413}">
      <dsp:nvSpPr>
        <dsp:cNvPr id="0" name=""/>
        <dsp:cNvSpPr/>
      </dsp:nvSpPr>
      <dsp:spPr>
        <a:xfrm>
          <a:off x="0" y="1065398"/>
          <a:ext cx="6310074" cy="73195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/>
            <a:t>Jawatankuasa</a:t>
          </a:r>
          <a:r>
            <a:rPr lang="en-US" sz="1400" kern="1200" dirty="0"/>
            <a:t> </a:t>
          </a:r>
          <a:r>
            <a:rPr lang="en-US" sz="1400" kern="1200" dirty="0" err="1"/>
            <a:t>Penilaian</a:t>
          </a:r>
          <a:r>
            <a:rPr lang="en-US" sz="1400" kern="1200" dirty="0"/>
            <a:t> Tender </a:t>
          </a:r>
          <a:r>
            <a:rPr lang="en-US" sz="1400" kern="1200" dirty="0" err="1"/>
            <a:t>hendaklah</a:t>
          </a:r>
          <a:r>
            <a:rPr lang="en-US" sz="1400" kern="1200" dirty="0"/>
            <a:t> </a:t>
          </a:r>
          <a:r>
            <a:rPr lang="en-US" sz="1400" kern="1200" dirty="0" err="1"/>
            <a:t>dianggotai</a:t>
          </a:r>
          <a:r>
            <a:rPr lang="en-US" sz="1400" kern="1200" dirty="0"/>
            <a:t> </a:t>
          </a:r>
          <a:r>
            <a:rPr lang="en-US" sz="1400" kern="1200" dirty="0" err="1"/>
            <a:t>sekurang-kurangnya</a:t>
          </a:r>
          <a:r>
            <a:rPr lang="en-US" sz="1400" kern="1200" dirty="0"/>
            <a:t> 2 orang </a:t>
          </a:r>
          <a:r>
            <a:rPr lang="en-US" sz="1400" kern="1200" dirty="0" err="1"/>
            <a:t>pegawai</a:t>
          </a:r>
          <a:r>
            <a:rPr lang="en-US" sz="1400" kern="1200" dirty="0"/>
            <a:t> di mana </a:t>
          </a:r>
          <a:r>
            <a:rPr lang="en-US" sz="1400" kern="1200" dirty="0" err="1"/>
            <a:t>salah</a:t>
          </a:r>
          <a:r>
            <a:rPr lang="en-US" sz="1400" kern="1200" dirty="0"/>
            <a:t> </a:t>
          </a:r>
          <a:r>
            <a:rPr lang="en-US" sz="1400" kern="1200" dirty="0" err="1"/>
            <a:t>seorang</a:t>
          </a:r>
          <a:r>
            <a:rPr lang="en-US" sz="1400" kern="1200" dirty="0"/>
            <a:t> </a:t>
          </a:r>
          <a:r>
            <a:rPr lang="en-US" sz="1400" kern="1200" dirty="0" err="1"/>
            <a:t>daripadanya</a:t>
          </a:r>
          <a:r>
            <a:rPr lang="en-US" sz="1400" kern="1200" dirty="0"/>
            <a:t> </a:t>
          </a:r>
          <a:r>
            <a:rPr lang="en-US" sz="1400" kern="1200" dirty="0" err="1"/>
            <a:t>hendaklah</a:t>
          </a:r>
          <a:r>
            <a:rPr lang="en-US" sz="1400" kern="1200" dirty="0"/>
            <a:t> </a:t>
          </a:r>
          <a:r>
            <a:rPr lang="en-US" sz="1400" kern="1200" dirty="0" err="1"/>
            <a:t>terdiri</a:t>
          </a:r>
          <a:r>
            <a:rPr lang="en-US" sz="1400" kern="1200" dirty="0"/>
            <a:t> </a:t>
          </a:r>
          <a:r>
            <a:rPr lang="en-US" sz="1400" kern="1200" dirty="0" err="1"/>
            <a:t>daripada</a:t>
          </a:r>
          <a:r>
            <a:rPr lang="en-US" sz="1400" kern="1200" dirty="0"/>
            <a:t> Kumpulan </a:t>
          </a:r>
          <a:r>
            <a:rPr lang="en-US" sz="1400" kern="1200" dirty="0" err="1"/>
            <a:t>Pengurusan</a:t>
          </a:r>
          <a:r>
            <a:rPr lang="en-US" sz="1400" kern="1200" dirty="0"/>
            <a:t> </a:t>
          </a:r>
          <a:r>
            <a:rPr lang="en-US" sz="1400" kern="1200" dirty="0" err="1"/>
            <a:t>dan</a:t>
          </a:r>
          <a:r>
            <a:rPr lang="en-US" sz="1400" kern="1200" dirty="0"/>
            <a:t> </a:t>
          </a:r>
          <a:r>
            <a:rPr lang="en-US" sz="1400" kern="1200" dirty="0" err="1"/>
            <a:t>Profesional</a:t>
          </a:r>
          <a:r>
            <a:rPr lang="en-US" sz="1400" kern="1200" dirty="0"/>
            <a:t> </a:t>
          </a:r>
          <a:r>
            <a:rPr lang="en-US" sz="1400" kern="1200" dirty="0" err="1"/>
            <a:t>atau</a:t>
          </a:r>
          <a:r>
            <a:rPr lang="en-US" sz="1400" kern="1200" dirty="0"/>
            <a:t> </a:t>
          </a:r>
          <a:r>
            <a:rPr lang="en-US" sz="1400" kern="1200" dirty="0" err="1"/>
            <a:t>setaraf</a:t>
          </a:r>
          <a:r>
            <a:rPr lang="en-US" sz="1400" kern="1200" dirty="0"/>
            <a:t>.</a:t>
          </a:r>
        </a:p>
      </dsp:txBody>
      <dsp:txXfrm>
        <a:off x="35731" y="1101129"/>
        <a:ext cx="6238612" cy="660488"/>
      </dsp:txXfrm>
    </dsp:sp>
    <dsp:sp modelId="{791EC44D-30FA-4C31-B667-9A93E2768088}">
      <dsp:nvSpPr>
        <dsp:cNvPr id="0" name=""/>
        <dsp:cNvSpPr/>
      </dsp:nvSpPr>
      <dsp:spPr>
        <a:xfrm>
          <a:off x="0" y="1850112"/>
          <a:ext cx="6281535" cy="719694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Proses </a:t>
          </a:r>
          <a:r>
            <a:rPr lang="en-US" sz="1400" kern="1200" dirty="0" err="1"/>
            <a:t>penilaian</a:t>
          </a:r>
          <a:r>
            <a:rPr lang="en-US" sz="1400" kern="1200" dirty="0"/>
            <a:t> tender </a:t>
          </a:r>
          <a:r>
            <a:rPr lang="en-US" sz="1400" kern="1200" dirty="0" err="1"/>
            <a:t>hendaklah</a:t>
          </a:r>
          <a:r>
            <a:rPr lang="en-US" sz="1400" kern="1200" dirty="0"/>
            <a:t> </a:t>
          </a:r>
          <a:r>
            <a:rPr lang="en-US" sz="1400" kern="1200" dirty="0" err="1"/>
            <a:t>disiapkan</a:t>
          </a:r>
          <a:r>
            <a:rPr lang="en-US" sz="1400" kern="1200" dirty="0"/>
            <a:t> </a:t>
          </a:r>
          <a:r>
            <a:rPr lang="en-US" sz="1400" kern="1200" dirty="0" err="1"/>
            <a:t>dan</a:t>
          </a:r>
          <a:r>
            <a:rPr lang="en-US" sz="1400" kern="1200" dirty="0"/>
            <a:t> </a:t>
          </a:r>
          <a:r>
            <a:rPr lang="en-US" sz="1400" kern="1200" dirty="0" err="1"/>
            <a:t>dilaksanakan</a:t>
          </a:r>
          <a:r>
            <a:rPr lang="en-US" sz="1400" kern="1200" dirty="0"/>
            <a:t> </a:t>
          </a:r>
          <a:r>
            <a:rPr lang="en-US" sz="1400" kern="1200" dirty="0" err="1"/>
            <a:t>seboleh-bolehnya</a:t>
          </a:r>
          <a:r>
            <a:rPr lang="en-US" sz="1400" kern="1200" dirty="0"/>
            <a:t> </a:t>
          </a:r>
          <a:r>
            <a:rPr lang="en-US" sz="1400" kern="1200" dirty="0" err="1"/>
            <a:t>tidak</a:t>
          </a:r>
          <a:r>
            <a:rPr lang="en-US" sz="1400" kern="1200" dirty="0"/>
            <a:t> </a:t>
          </a:r>
          <a:r>
            <a:rPr lang="en-US" sz="1400" kern="1200" dirty="0" err="1"/>
            <a:t>melebihi</a:t>
          </a:r>
          <a:r>
            <a:rPr lang="en-US" sz="1400" kern="1200" dirty="0"/>
            <a:t> </a:t>
          </a:r>
          <a:r>
            <a:rPr lang="en-US" sz="1400" kern="1200" dirty="0" err="1"/>
            <a:t>tempoh</a:t>
          </a:r>
          <a:r>
            <a:rPr lang="en-US" sz="1400" kern="1200" dirty="0"/>
            <a:t> 30 </a:t>
          </a:r>
          <a:r>
            <a:rPr lang="en-US" sz="1400" kern="1200" dirty="0" err="1"/>
            <a:t>hari</a:t>
          </a:r>
          <a:r>
            <a:rPr lang="en-US" sz="1400" kern="1200" dirty="0"/>
            <a:t> </a:t>
          </a:r>
          <a:r>
            <a:rPr lang="en-US" sz="1400" kern="1200" dirty="0" err="1"/>
            <a:t>dari</a:t>
          </a:r>
          <a:r>
            <a:rPr lang="en-US" sz="1400" kern="1200" dirty="0"/>
            <a:t> </a:t>
          </a:r>
          <a:r>
            <a:rPr lang="en-US" sz="1400" kern="1200" dirty="0" err="1"/>
            <a:t>tarikh</a:t>
          </a:r>
          <a:r>
            <a:rPr lang="en-US" sz="1400" kern="1200" dirty="0"/>
            <a:t> </a:t>
          </a:r>
          <a:r>
            <a:rPr lang="en-US" sz="1400" kern="1200" dirty="0" err="1"/>
            <a:t>penilaian</a:t>
          </a:r>
          <a:r>
            <a:rPr lang="en-US" sz="1400" kern="1200" dirty="0"/>
            <a:t> tender </a:t>
          </a:r>
          <a:r>
            <a:rPr lang="en-US" sz="1400" kern="1200" dirty="0" err="1"/>
            <a:t>dikemukakan</a:t>
          </a:r>
          <a:r>
            <a:rPr lang="en-US" sz="1400" kern="1200" dirty="0"/>
            <a:t> </a:t>
          </a:r>
          <a:r>
            <a:rPr lang="en-US" sz="1400" kern="1200" dirty="0" err="1"/>
            <a:t>kepada</a:t>
          </a:r>
          <a:r>
            <a:rPr lang="en-US" sz="1400" kern="1200" dirty="0"/>
            <a:t> </a:t>
          </a:r>
          <a:r>
            <a:rPr lang="en-US" sz="1400" kern="1200" dirty="0" err="1"/>
            <a:t>Jawatankuasa</a:t>
          </a:r>
          <a:r>
            <a:rPr lang="en-US" sz="1400" kern="1200" dirty="0"/>
            <a:t> </a:t>
          </a:r>
          <a:r>
            <a:rPr lang="en-US" sz="1400" kern="1200" dirty="0" err="1"/>
            <a:t>Penilaian</a:t>
          </a:r>
          <a:r>
            <a:rPr lang="en-US" sz="1400" kern="1200" dirty="0"/>
            <a:t>.</a:t>
          </a:r>
        </a:p>
      </dsp:txBody>
      <dsp:txXfrm>
        <a:off x="35133" y="1885245"/>
        <a:ext cx="6211269" cy="649428"/>
      </dsp:txXfrm>
    </dsp:sp>
    <dsp:sp modelId="{DE91251B-894A-40A5-9EB6-5A5B3965C85C}">
      <dsp:nvSpPr>
        <dsp:cNvPr id="0" name=""/>
        <dsp:cNvSpPr/>
      </dsp:nvSpPr>
      <dsp:spPr>
        <a:xfrm>
          <a:off x="0" y="2659768"/>
          <a:ext cx="6215257" cy="719694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/>
            <a:t>Laporan</a:t>
          </a:r>
          <a:r>
            <a:rPr lang="en-US" sz="1400" kern="1200" dirty="0"/>
            <a:t> </a:t>
          </a:r>
          <a:r>
            <a:rPr lang="en-US" sz="1400" kern="1200" dirty="0" err="1"/>
            <a:t>Penilaian</a:t>
          </a:r>
          <a:r>
            <a:rPr lang="en-US" sz="1400" kern="1200" dirty="0"/>
            <a:t> </a:t>
          </a:r>
          <a:r>
            <a:rPr lang="en-US" sz="1400" kern="1200" dirty="0" err="1"/>
            <a:t>hendaklah</a:t>
          </a:r>
          <a:r>
            <a:rPr lang="en-US" sz="1400" kern="1200" dirty="0"/>
            <a:t> </a:t>
          </a:r>
          <a:r>
            <a:rPr lang="en-US" sz="1400" kern="1200" dirty="0" err="1"/>
            <a:t>ditandatangani</a:t>
          </a:r>
          <a:r>
            <a:rPr lang="en-US" sz="1400" kern="1200" dirty="0"/>
            <a:t> </a:t>
          </a:r>
          <a:r>
            <a:rPr lang="en-US" sz="1400" kern="1200" dirty="0" err="1"/>
            <a:t>oleh</a:t>
          </a:r>
          <a:r>
            <a:rPr lang="en-US" sz="1400" kern="1200" dirty="0"/>
            <a:t> </a:t>
          </a:r>
          <a:r>
            <a:rPr lang="en-US" sz="1400" kern="1200" dirty="0" err="1"/>
            <a:t>semua</a:t>
          </a:r>
          <a:r>
            <a:rPr lang="en-US" sz="1400" kern="1200" dirty="0"/>
            <a:t> Ahli </a:t>
          </a:r>
          <a:r>
            <a:rPr lang="en-US" sz="1400" kern="1200" dirty="0" err="1"/>
            <a:t>Jawatankuasa</a:t>
          </a:r>
          <a:r>
            <a:rPr lang="en-US" sz="1400" kern="1200" dirty="0"/>
            <a:t>.</a:t>
          </a:r>
        </a:p>
      </dsp:txBody>
      <dsp:txXfrm>
        <a:off x="35133" y="2694901"/>
        <a:ext cx="6144991" cy="649428"/>
      </dsp:txXfrm>
    </dsp:sp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3E491B-9BD4-43B4-B25C-1C8993914450}">
      <dsp:nvSpPr>
        <dsp:cNvPr id="0" name=""/>
        <dsp:cNvSpPr/>
      </dsp:nvSpPr>
      <dsp:spPr>
        <a:xfrm>
          <a:off x="723905" y="0"/>
          <a:ext cx="3693319" cy="3693319"/>
        </a:xfrm>
        <a:prstGeom prst="triangl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7251159-4F6A-4092-BD6B-E42AA6C3CD16}">
      <dsp:nvSpPr>
        <dsp:cNvPr id="0" name=""/>
        <dsp:cNvSpPr/>
      </dsp:nvSpPr>
      <dsp:spPr>
        <a:xfrm>
          <a:off x="57142" y="547027"/>
          <a:ext cx="5829300" cy="42957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/>
            <a:t>Cadangan</a:t>
          </a:r>
          <a:r>
            <a:rPr lang="en-US" sz="1600" kern="1200" dirty="0"/>
            <a:t> </a:t>
          </a:r>
          <a:r>
            <a:rPr lang="en-US" sz="1600" kern="1200" dirty="0" err="1"/>
            <a:t>pelupusan</a:t>
          </a:r>
          <a:r>
            <a:rPr lang="en-US" sz="1600" kern="1200" dirty="0"/>
            <a:t> </a:t>
          </a:r>
          <a:r>
            <a:rPr lang="en-US" sz="1600" kern="1200" dirty="0" err="1"/>
            <a:t>secara</a:t>
          </a:r>
          <a:r>
            <a:rPr lang="en-US" sz="1600" kern="1200" dirty="0"/>
            <a:t> </a:t>
          </a:r>
          <a:r>
            <a:rPr lang="en-US" sz="1600" kern="1200" dirty="0" err="1"/>
            <a:t>serahan</a:t>
          </a:r>
          <a:r>
            <a:rPr lang="en-US" sz="1600" kern="1200" dirty="0"/>
            <a:t> </a:t>
          </a:r>
          <a:r>
            <a:rPr lang="en-US" sz="1600" kern="1200" dirty="0" err="1"/>
            <a:t>hendaklah</a:t>
          </a:r>
          <a:r>
            <a:rPr lang="en-US" sz="1600" kern="1200" dirty="0"/>
            <a:t> </a:t>
          </a:r>
          <a:r>
            <a:rPr lang="en-US" sz="1600" kern="1200" dirty="0" err="1"/>
            <a:t>disokong</a:t>
          </a:r>
          <a:r>
            <a:rPr lang="en-US" sz="1600" kern="1200" dirty="0"/>
            <a:t> </a:t>
          </a:r>
          <a:r>
            <a:rPr lang="en-US" sz="1600" kern="1200" dirty="0" err="1"/>
            <a:t>dengan</a:t>
          </a:r>
          <a:r>
            <a:rPr lang="en-US" sz="1600" kern="1200" dirty="0"/>
            <a:t> </a:t>
          </a:r>
          <a:r>
            <a:rPr lang="en-US" sz="1600" kern="1200" dirty="0" err="1"/>
            <a:t>surat</a:t>
          </a:r>
          <a:r>
            <a:rPr lang="en-US" sz="1600" kern="1200" dirty="0"/>
            <a:t> </a:t>
          </a:r>
          <a:r>
            <a:rPr lang="en-US" sz="1600" kern="1200" dirty="0" err="1"/>
            <a:t>permohonan</a:t>
          </a:r>
          <a:r>
            <a:rPr lang="en-US" sz="1600" kern="1200" dirty="0"/>
            <a:t> </a:t>
          </a:r>
          <a:r>
            <a:rPr lang="en-US" sz="1600" kern="1200" dirty="0" err="1"/>
            <a:t>daripada</a:t>
          </a:r>
          <a:r>
            <a:rPr lang="en-US" sz="1600" kern="1200" dirty="0"/>
            <a:t> </a:t>
          </a:r>
          <a:r>
            <a:rPr lang="en-US" sz="1600" kern="1200" dirty="0" err="1"/>
            <a:t>pemohon</a:t>
          </a:r>
          <a:r>
            <a:rPr lang="en-US" sz="1600" kern="1200" dirty="0"/>
            <a:t>.</a:t>
          </a:r>
        </a:p>
      </dsp:txBody>
      <dsp:txXfrm>
        <a:off x="78112" y="567997"/>
        <a:ext cx="5787360" cy="387631"/>
      </dsp:txXfrm>
    </dsp:sp>
    <dsp:sp modelId="{C849899F-49AD-4F15-96B2-40F02261221C}">
      <dsp:nvSpPr>
        <dsp:cNvPr id="0" name=""/>
        <dsp:cNvSpPr/>
      </dsp:nvSpPr>
      <dsp:spPr>
        <a:xfrm>
          <a:off x="57142" y="1194472"/>
          <a:ext cx="5829300" cy="45758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1170380"/>
              <a:satOff val="-1460"/>
              <a:lumOff val="34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/>
            <a:t>Pelupusan</a:t>
          </a:r>
          <a:r>
            <a:rPr lang="en-US" sz="1600" kern="1200" dirty="0"/>
            <a:t> </a:t>
          </a:r>
          <a:r>
            <a:rPr lang="en-US" sz="1600" kern="1200" dirty="0" err="1"/>
            <a:t>Aset</a:t>
          </a:r>
          <a:r>
            <a:rPr lang="en-US" sz="1600" kern="1200" dirty="0"/>
            <a:t> </a:t>
          </a:r>
          <a:r>
            <a:rPr lang="en-US" sz="1600" kern="1200" dirty="0" err="1"/>
            <a:t>Alih</a:t>
          </a:r>
          <a:r>
            <a:rPr lang="en-US" sz="1600" kern="1200" dirty="0"/>
            <a:t> </a:t>
          </a:r>
          <a:r>
            <a:rPr lang="en-US" sz="1600" kern="1200" dirty="0" err="1"/>
            <a:t>secara</a:t>
          </a:r>
          <a:r>
            <a:rPr lang="en-US" sz="1600" kern="1200" dirty="0"/>
            <a:t> </a:t>
          </a:r>
          <a:r>
            <a:rPr lang="en-US" sz="1600" kern="1200" dirty="0" err="1"/>
            <a:t>serahan</a:t>
          </a:r>
          <a:r>
            <a:rPr lang="en-US" sz="1600" kern="1200" dirty="0"/>
            <a:t> </a:t>
          </a:r>
          <a:r>
            <a:rPr lang="en-US" sz="1600" kern="1200" dirty="0" err="1"/>
            <a:t>dikecualikan</a:t>
          </a:r>
          <a:r>
            <a:rPr lang="en-US" sz="1600" kern="1200" dirty="0"/>
            <a:t> </a:t>
          </a:r>
          <a:r>
            <a:rPr lang="en-US" sz="1600" kern="1200" dirty="0" err="1"/>
            <a:t>daripada</a:t>
          </a:r>
          <a:r>
            <a:rPr lang="en-US" sz="1600" kern="1200" dirty="0"/>
            <a:t> </a:t>
          </a:r>
          <a:r>
            <a:rPr lang="en-US" sz="1600" kern="1200" dirty="0" err="1"/>
            <a:t>Perakuan</a:t>
          </a:r>
          <a:r>
            <a:rPr lang="en-US" sz="1600" kern="1200" dirty="0"/>
            <a:t> </a:t>
          </a:r>
          <a:r>
            <a:rPr lang="en-US" sz="1600" kern="1200" dirty="0" err="1"/>
            <a:t>Pelupusan</a:t>
          </a:r>
          <a:r>
            <a:rPr lang="en-US" sz="1600" kern="1200" dirty="0"/>
            <a:t> KEW.PA-19.</a:t>
          </a:r>
        </a:p>
      </dsp:txBody>
      <dsp:txXfrm>
        <a:off x="79480" y="1216810"/>
        <a:ext cx="5784624" cy="412913"/>
      </dsp:txXfrm>
    </dsp:sp>
    <dsp:sp modelId="{99939116-BBA0-4011-B77E-52E6F9D666EE}">
      <dsp:nvSpPr>
        <dsp:cNvPr id="0" name=""/>
        <dsp:cNvSpPr/>
      </dsp:nvSpPr>
      <dsp:spPr>
        <a:xfrm>
          <a:off x="57142" y="1771728"/>
          <a:ext cx="5829300" cy="39337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Surat </a:t>
          </a:r>
          <a:r>
            <a:rPr lang="en-US" sz="1600" kern="1200" dirty="0" err="1"/>
            <a:t>Akuan</a:t>
          </a:r>
          <a:r>
            <a:rPr lang="en-US" sz="1600" kern="1200" dirty="0"/>
            <a:t> </a:t>
          </a:r>
          <a:r>
            <a:rPr lang="en-US" sz="1600" kern="1200" dirty="0" err="1"/>
            <a:t>Penerimaan</a:t>
          </a:r>
          <a:r>
            <a:rPr lang="en-US" sz="1600" kern="1200" dirty="0"/>
            <a:t> </a:t>
          </a:r>
          <a:r>
            <a:rPr lang="en-US" sz="1600" kern="1200" dirty="0" err="1"/>
            <a:t>hendaklah</a:t>
          </a:r>
          <a:r>
            <a:rPr lang="en-US" sz="1600" kern="1200" dirty="0"/>
            <a:t> </a:t>
          </a:r>
          <a:r>
            <a:rPr lang="en-US" sz="1600" kern="1200" dirty="0" err="1"/>
            <a:t>dikemukakan</a:t>
          </a:r>
          <a:r>
            <a:rPr lang="en-US" sz="1600" kern="1200" dirty="0"/>
            <a:t> </a:t>
          </a:r>
          <a:r>
            <a:rPr lang="en-US" sz="1600" kern="1200" dirty="0" err="1"/>
            <a:t>kepada</a:t>
          </a:r>
          <a:r>
            <a:rPr lang="en-US" sz="1600" kern="1200" dirty="0"/>
            <a:t> </a:t>
          </a:r>
          <a:r>
            <a:rPr lang="en-US" sz="1600" kern="1200" dirty="0" err="1"/>
            <a:t>Kuasa</a:t>
          </a:r>
          <a:r>
            <a:rPr lang="en-US" sz="1600" kern="1200" dirty="0"/>
            <a:t> </a:t>
          </a:r>
          <a:r>
            <a:rPr lang="en-US" sz="1600" kern="1200" dirty="0" err="1"/>
            <a:t>Melulus</a:t>
          </a:r>
          <a:r>
            <a:rPr lang="en-US" sz="1600" kern="1200" dirty="0"/>
            <a:t> </a:t>
          </a:r>
          <a:r>
            <a:rPr lang="en-US" sz="1600" kern="1200" dirty="0" err="1"/>
            <a:t>beserta</a:t>
          </a:r>
          <a:r>
            <a:rPr lang="en-US" sz="1600" kern="1200" dirty="0"/>
            <a:t> KEW.PA-23 </a:t>
          </a:r>
          <a:r>
            <a:rPr lang="en-US" sz="1600" kern="1200" dirty="0" err="1"/>
            <a:t>selepas</a:t>
          </a:r>
          <a:r>
            <a:rPr lang="en-US" sz="1600" kern="1200" dirty="0"/>
            <a:t> </a:t>
          </a:r>
          <a:r>
            <a:rPr lang="en-US" sz="1600" kern="1200" dirty="0" err="1"/>
            <a:t>aset</a:t>
          </a:r>
          <a:r>
            <a:rPr lang="en-US" sz="1600" kern="1200" dirty="0"/>
            <a:t> </a:t>
          </a:r>
          <a:r>
            <a:rPr lang="en-US" sz="1600" kern="1200" dirty="0" err="1"/>
            <a:t>diterima</a:t>
          </a:r>
          <a:r>
            <a:rPr lang="en-US" sz="1600" kern="1200" dirty="0"/>
            <a:t> </a:t>
          </a:r>
          <a:r>
            <a:rPr lang="en-US" sz="1600" kern="1200" dirty="0" err="1"/>
            <a:t>oleh</a:t>
          </a:r>
          <a:r>
            <a:rPr lang="en-US" sz="1600" kern="1200" dirty="0"/>
            <a:t> </a:t>
          </a:r>
          <a:r>
            <a:rPr lang="en-US" sz="1600" kern="1200" dirty="0" err="1"/>
            <a:t>pemohon</a:t>
          </a:r>
          <a:r>
            <a:rPr lang="en-US" sz="1600" kern="1200" dirty="0"/>
            <a:t>.</a:t>
          </a:r>
        </a:p>
      </dsp:txBody>
      <dsp:txXfrm>
        <a:off x="76345" y="1790931"/>
        <a:ext cx="5790894" cy="354966"/>
      </dsp:txXfrm>
    </dsp:sp>
    <dsp:sp modelId="{B39280AC-E6DA-4605-B961-266D6BF77343}">
      <dsp:nvSpPr>
        <dsp:cNvPr id="0" name=""/>
        <dsp:cNvSpPr/>
      </dsp:nvSpPr>
      <dsp:spPr>
        <a:xfrm>
          <a:off x="42858" y="2228479"/>
          <a:ext cx="5757856" cy="57554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3511139"/>
              <a:satOff val="-4379"/>
              <a:lumOff val="103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Salinan KEW.PA-3 </a:t>
          </a:r>
          <a:r>
            <a:rPr lang="en-US" sz="1600" kern="1200" dirty="0" err="1"/>
            <a:t>dan</a:t>
          </a:r>
          <a:r>
            <a:rPr lang="en-US" sz="1600" kern="1200" dirty="0"/>
            <a:t> KEW.PA-4 </a:t>
          </a:r>
          <a:r>
            <a:rPr lang="en-US" sz="1600" kern="1200" dirty="0" err="1"/>
            <a:t>hendaklah</a:t>
          </a:r>
          <a:r>
            <a:rPr lang="en-US" sz="1600" kern="1200" dirty="0"/>
            <a:t> </a:t>
          </a:r>
          <a:r>
            <a:rPr lang="en-US" sz="1600" kern="1200" dirty="0" err="1"/>
            <a:t>diserahkan</a:t>
          </a:r>
          <a:r>
            <a:rPr lang="en-US" sz="1600" kern="1200" dirty="0"/>
            <a:t> </a:t>
          </a:r>
          <a:r>
            <a:rPr lang="en-US" sz="1600" kern="1200" dirty="0" err="1"/>
            <a:t>kepada</a:t>
          </a:r>
          <a:r>
            <a:rPr lang="en-US" sz="1600" kern="1200" dirty="0"/>
            <a:t> </a:t>
          </a:r>
          <a:r>
            <a:rPr lang="en-US" sz="1600" kern="1200" dirty="0" err="1"/>
            <a:t>Kerajaan</a:t>
          </a:r>
          <a:r>
            <a:rPr lang="en-US" sz="1600" kern="1200" dirty="0"/>
            <a:t> </a:t>
          </a:r>
          <a:r>
            <a:rPr lang="en-US" sz="1600" kern="1200" dirty="0" err="1"/>
            <a:t>Negeri</a:t>
          </a:r>
          <a:r>
            <a:rPr lang="en-US" sz="1600" kern="1200" dirty="0"/>
            <a:t>, </a:t>
          </a:r>
          <a:r>
            <a:rPr lang="en-US" sz="1600" kern="1200" dirty="0" err="1"/>
            <a:t>Pihak</a:t>
          </a:r>
          <a:r>
            <a:rPr lang="en-US" sz="1600" kern="1200" dirty="0"/>
            <a:t> </a:t>
          </a:r>
          <a:r>
            <a:rPr lang="en-US" sz="1600" kern="1200" dirty="0" err="1"/>
            <a:t>Berkuasa</a:t>
          </a:r>
          <a:r>
            <a:rPr lang="en-US" sz="1600" kern="1200" dirty="0"/>
            <a:t> </a:t>
          </a:r>
          <a:r>
            <a:rPr lang="en-US" sz="1600" kern="1200" dirty="0" err="1"/>
            <a:t>Tempatan</a:t>
          </a:r>
          <a:r>
            <a:rPr lang="en-US" sz="1600" kern="1200" dirty="0"/>
            <a:t> </a:t>
          </a:r>
          <a:r>
            <a:rPr lang="en-US" sz="1600" kern="1200" dirty="0" err="1"/>
            <a:t>dan</a:t>
          </a:r>
          <a:r>
            <a:rPr lang="en-US" sz="1600" kern="1200" dirty="0"/>
            <a:t> </a:t>
          </a:r>
          <a:r>
            <a:rPr lang="en-US" sz="1600" kern="1200" dirty="0" err="1"/>
            <a:t>Badan</a:t>
          </a:r>
          <a:r>
            <a:rPr lang="en-US" sz="1600" kern="1200" dirty="0"/>
            <a:t> </a:t>
          </a:r>
          <a:r>
            <a:rPr lang="en-US" sz="1600" kern="1200" dirty="0" err="1"/>
            <a:t>Berkanun</a:t>
          </a:r>
          <a:r>
            <a:rPr lang="en-US" sz="1600" kern="1200" dirty="0"/>
            <a:t>.</a:t>
          </a:r>
        </a:p>
      </dsp:txBody>
      <dsp:txXfrm>
        <a:off x="70954" y="2256575"/>
        <a:ext cx="5701664" cy="519348"/>
      </dsp:txXfrm>
    </dsp:sp>
    <dsp:sp modelId="{7A52BA6E-F98A-425E-8E7F-37E1E6DA64B2}">
      <dsp:nvSpPr>
        <dsp:cNvPr id="0" name=""/>
        <dsp:cNvSpPr/>
      </dsp:nvSpPr>
      <dsp:spPr>
        <a:xfrm>
          <a:off x="57154" y="2913607"/>
          <a:ext cx="5772140" cy="46362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/>
            <a:t>Kad</a:t>
          </a:r>
          <a:r>
            <a:rPr lang="en-US" sz="1600" kern="1200" dirty="0"/>
            <a:t> </a:t>
          </a:r>
          <a:r>
            <a:rPr lang="en-US" sz="1600" kern="1200" dirty="0" err="1"/>
            <a:t>Pendaftaran</a:t>
          </a:r>
          <a:r>
            <a:rPr lang="en-US" sz="1600" kern="1200" dirty="0"/>
            <a:t> </a:t>
          </a:r>
          <a:r>
            <a:rPr lang="en-US" sz="1600" kern="1200" dirty="0" err="1"/>
            <a:t>bagi</a:t>
          </a:r>
          <a:r>
            <a:rPr lang="en-US" sz="1600" kern="1200" dirty="0"/>
            <a:t> </a:t>
          </a:r>
          <a:r>
            <a:rPr lang="en-US" sz="1600" kern="1200" dirty="0" err="1"/>
            <a:t>kenderaan</a:t>
          </a:r>
          <a:r>
            <a:rPr lang="en-US" sz="1600" kern="1200" dirty="0"/>
            <a:t> yang </a:t>
          </a:r>
          <a:r>
            <a:rPr lang="en-US" sz="1600" kern="1200" dirty="0" err="1"/>
            <a:t>diserahkan</a:t>
          </a:r>
          <a:r>
            <a:rPr lang="en-US" sz="1600" kern="1200" dirty="0"/>
            <a:t> </a:t>
          </a:r>
          <a:r>
            <a:rPr lang="en-US" sz="1600" kern="1200" dirty="0" err="1"/>
            <a:t>hendaklah</a:t>
          </a:r>
          <a:r>
            <a:rPr lang="en-US" sz="1600" kern="1200" dirty="0"/>
            <a:t> </a:t>
          </a:r>
          <a:r>
            <a:rPr lang="en-US" sz="1600" kern="1200" dirty="0" err="1"/>
            <a:t>ditukar</a:t>
          </a:r>
          <a:r>
            <a:rPr lang="en-US" sz="1600" kern="1200" dirty="0"/>
            <a:t> </a:t>
          </a:r>
          <a:r>
            <a:rPr lang="en-US" sz="1600" kern="1200" dirty="0" err="1"/>
            <a:t>milik</a:t>
          </a:r>
          <a:r>
            <a:rPr lang="en-US" sz="1600" kern="1200" dirty="0"/>
            <a:t> </a:t>
          </a:r>
          <a:r>
            <a:rPr lang="en-US" sz="1600" kern="1200" dirty="0" err="1"/>
            <a:t>kepada</a:t>
          </a:r>
          <a:r>
            <a:rPr lang="en-US" sz="1600" kern="1200" dirty="0"/>
            <a:t> </a:t>
          </a:r>
          <a:r>
            <a:rPr lang="en-US" sz="1600" kern="1200" dirty="0" err="1"/>
            <a:t>penerima</a:t>
          </a:r>
          <a:r>
            <a:rPr lang="en-US" sz="1600" kern="1200" dirty="0"/>
            <a:t>.</a:t>
          </a:r>
        </a:p>
      </dsp:txBody>
      <dsp:txXfrm>
        <a:off x="79786" y="2936239"/>
        <a:ext cx="5726876" cy="418358"/>
      </dsp:txXfrm>
    </dsp:sp>
  </dsp:spTree>
</dsp:drawing>
</file>

<file path=ppt/diagrams/drawing4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3E491B-9BD4-43B4-B25C-1C8993914450}">
      <dsp:nvSpPr>
        <dsp:cNvPr id="0" name=""/>
        <dsp:cNvSpPr/>
      </dsp:nvSpPr>
      <dsp:spPr>
        <a:xfrm>
          <a:off x="285743" y="0"/>
          <a:ext cx="3886200" cy="3886200"/>
        </a:xfrm>
        <a:prstGeom prst="triangle">
          <a:avLst/>
        </a:prstGeom>
        <a:solidFill>
          <a:schemeClr val="bg1">
            <a:lumMod val="85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251159-4F6A-4092-BD6B-E42AA6C3CD16}">
      <dsp:nvSpPr>
        <dsp:cNvPr id="0" name=""/>
        <dsp:cNvSpPr/>
      </dsp:nvSpPr>
      <dsp:spPr>
        <a:xfrm>
          <a:off x="0" y="344144"/>
          <a:ext cx="5543549" cy="2927945"/>
        </a:xfrm>
        <a:prstGeom prst="round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/>
            <a:t>Menjadi</a:t>
          </a:r>
          <a:r>
            <a:rPr lang="en-US" sz="1600" kern="1200" dirty="0"/>
            <a:t> </a:t>
          </a:r>
          <a:r>
            <a:rPr lang="en-US" sz="1600" kern="1200" dirty="0" err="1"/>
            <a:t>pilihan</a:t>
          </a:r>
          <a:r>
            <a:rPr lang="en-US" sz="1600" kern="1200" dirty="0"/>
            <a:t> </a:t>
          </a:r>
          <a:r>
            <a:rPr lang="en-US" sz="1600" kern="1200" dirty="0" err="1"/>
            <a:t>terakhir</a:t>
          </a:r>
          <a:r>
            <a:rPr lang="en-US" sz="1600" kern="1200" dirty="0"/>
            <a:t> </a:t>
          </a:r>
          <a:r>
            <a:rPr lang="en-US" sz="1600" kern="1200" dirty="0" err="1"/>
            <a:t>setelah</a:t>
          </a:r>
          <a:r>
            <a:rPr lang="en-US" sz="1600" kern="1200" dirty="0"/>
            <a:t> </a:t>
          </a:r>
          <a:r>
            <a:rPr lang="en-US" sz="1600" kern="1200" dirty="0" err="1"/>
            <a:t>semua</a:t>
          </a:r>
          <a:r>
            <a:rPr lang="en-US" sz="1600" kern="1200" dirty="0"/>
            <a:t> </a:t>
          </a:r>
          <a:r>
            <a:rPr lang="en-US" sz="1600" kern="1200" dirty="0" err="1"/>
            <a:t>kaedah</a:t>
          </a:r>
          <a:r>
            <a:rPr lang="en-US" sz="1600" kern="1200" dirty="0"/>
            <a:t> </a:t>
          </a:r>
          <a:r>
            <a:rPr lang="en-US" sz="1600" kern="1200" dirty="0" err="1"/>
            <a:t>seperti</a:t>
          </a:r>
          <a:r>
            <a:rPr lang="en-US" sz="1600" kern="1200" dirty="0"/>
            <a:t> </a:t>
          </a:r>
          <a:r>
            <a:rPr lang="en-US" sz="1600" kern="1200" dirty="0" err="1"/>
            <a:t>jualan</a:t>
          </a:r>
          <a:r>
            <a:rPr lang="en-US" sz="1600" kern="1200" dirty="0"/>
            <a:t>, </a:t>
          </a:r>
          <a:r>
            <a:rPr lang="en-US" sz="1600" kern="1200" dirty="0" err="1"/>
            <a:t>hadiah</a:t>
          </a:r>
          <a:r>
            <a:rPr lang="en-US" sz="1600" kern="1200" dirty="0"/>
            <a:t> </a:t>
          </a:r>
          <a:r>
            <a:rPr lang="en-US" sz="1600" kern="1200" dirty="0" err="1"/>
            <a:t>dan</a:t>
          </a:r>
          <a:r>
            <a:rPr lang="en-US" sz="1600" kern="1200" dirty="0"/>
            <a:t> </a:t>
          </a:r>
          <a:r>
            <a:rPr lang="en-US" sz="1600" kern="1200" dirty="0" err="1"/>
            <a:t>sebagainya</a:t>
          </a:r>
          <a:r>
            <a:rPr lang="en-US" sz="1600" kern="1200" dirty="0"/>
            <a:t> </a:t>
          </a:r>
          <a:r>
            <a:rPr lang="en-US" sz="1600" kern="1200" dirty="0" err="1"/>
            <a:t>tidak</a:t>
          </a:r>
          <a:r>
            <a:rPr lang="en-US" sz="1600" kern="1200" dirty="0"/>
            <a:t> </a:t>
          </a:r>
          <a:r>
            <a:rPr lang="en-US" sz="1600" kern="1200" dirty="0" err="1"/>
            <a:t>sesuai</a:t>
          </a:r>
          <a:r>
            <a:rPr lang="en-US" sz="1600" kern="1200" dirty="0"/>
            <a:t> </a:t>
          </a:r>
          <a:r>
            <a:rPr lang="en-US" sz="1600" kern="1200" dirty="0" err="1"/>
            <a:t>dilaksanakan</a:t>
          </a:r>
          <a:r>
            <a:rPr lang="en-US" sz="1600" kern="1200" dirty="0"/>
            <a:t>.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/>
            <a:t>Kaedah</a:t>
          </a:r>
          <a:r>
            <a:rPr lang="en-US" sz="1600" kern="1200" dirty="0"/>
            <a:t> </a:t>
          </a:r>
          <a:r>
            <a:rPr lang="en-US" sz="1600" kern="1200" dirty="0" err="1"/>
            <a:t>pelupusan</a:t>
          </a:r>
          <a:r>
            <a:rPr lang="en-US" sz="1600" kern="1200" dirty="0"/>
            <a:t> </a:t>
          </a:r>
          <a:r>
            <a:rPr lang="en-US" sz="1600" kern="1200" dirty="0" err="1"/>
            <a:t>secara</a:t>
          </a:r>
          <a:r>
            <a:rPr lang="en-US" sz="1600" kern="1200" dirty="0"/>
            <a:t> </a:t>
          </a:r>
          <a:r>
            <a:rPr lang="en-US" sz="1600" kern="1200" dirty="0" err="1"/>
            <a:t>musnah</a:t>
          </a:r>
          <a:r>
            <a:rPr lang="en-US" sz="1600" kern="1200" dirty="0"/>
            <a:t> </a:t>
          </a:r>
          <a:r>
            <a:rPr lang="en-US" sz="1600" kern="1200" dirty="0" err="1"/>
            <a:t>boleh</a:t>
          </a:r>
          <a:r>
            <a:rPr lang="en-US" sz="1600" kern="1200" dirty="0"/>
            <a:t> </a:t>
          </a:r>
          <a:r>
            <a:rPr lang="en-US" sz="1600" kern="1200" dirty="0" err="1"/>
            <a:t>dilaksanakan</a:t>
          </a:r>
          <a:r>
            <a:rPr lang="en-US" sz="1600" kern="1200" dirty="0"/>
            <a:t> </a:t>
          </a:r>
          <a:r>
            <a:rPr lang="en-US" sz="1600" kern="1200" dirty="0" err="1"/>
            <a:t>bagi</a:t>
          </a:r>
          <a:r>
            <a:rPr lang="en-US" sz="1600" kern="1200" dirty="0"/>
            <a:t> </a:t>
          </a:r>
          <a:r>
            <a:rPr lang="en-US" sz="1600" kern="1200" dirty="0" err="1"/>
            <a:t>aset</a:t>
          </a:r>
          <a:r>
            <a:rPr lang="en-US" sz="1600" kern="1200" dirty="0"/>
            <a:t> yang </a:t>
          </a:r>
          <a:r>
            <a:rPr lang="en-US" sz="1600" kern="1200" dirty="0" err="1"/>
            <a:t>tiada</a:t>
          </a:r>
          <a:r>
            <a:rPr lang="en-US" sz="1600" kern="1200" dirty="0"/>
            <a:t> </a:t>
          </a:r>
          <a:r>
            <a:rPr lang="en-US" sz="1600" kern="1200" dirty="0" err="1"/>
            <a:t>nilai</a:t>
          </a:r>
          <a:r>
            <a:rPr lang="en-US" sz="1600" kern="1200" dirty="0"/>
            <a:t> </a:t>
          </a:r>
          <a:r>
            <a:rPr lang="en-US" sz="1600" kern="1200" dirty="0" err="1"/>
            <a:t>jualan</a:t>
          </a:r>
          <a:r>
            <a:rPr lang="en-US" sz="1600" kern="1200" dirty="0"/>
            <a:t> </a:t>
          </a:r>
          <a:r>
            <a:rPr lang="en-US" sz="1600" kern="1200" dirty="0" err="1"/>
            <a:t>atau</a:t>
          </a:r>
          <a:r>
            <a:rPr lang="en-US" sz="1600" kern="1200" dirty="0"/>
            <a:t> </a:t>
          </a:r>
          <a:r>
            <a:rPr lang="en-US" sz="1600" kern="1200" dirty="0" err="1"/>
            <a:t>nilai</a:t>
          </a:r>
          <a:r>
            <a:rPr lang="en-US" sz="1600" kern="1200" dirty="0"/>
            <a:t> </a:t>
          </a:r>
          <a:r>
            <a:rPr lang="en-US" sz="1600" kern="1200" dirty="0" err="1"/>
            <a:t>sisa</a:t>
          </a:r>
          <a:r>
            <a:rPr lang="en-US" sz="1600" kern="1200" dirty="0"/>
            <a:t> </a:t>
          </a:r>
          <a:r>
            <a:rPr lang="en-US" sz="1600" kern="1200" dirty="0" err="1"/>
            <a:t>atau</a:t>
          </a:r>
          <a:r>
            <a:rPr lang="en-US" sz="1600" kern="1200" dirty="0"/>
            <a:t> </a:t>
          </a:r>
          <a:r>
            <a:rPr lang="en-US" sz="1600" kern="1200" dirty="0" err="1"/>
            <a:t>Aset</a:t>
          </a:r>
          <a:r>
            <a:rPr lang="en-US" sz="1600" kern="1200" dirty="0"/>
            <a:t> </a:t>
          </a:r>
          <a:r>
            <a:rPr lang="en-US" sz="1600" kern="1200" dirty="0" err="1"/>
            <a:t>Alih</a:t>
          </a:r>
          <a:r>
            <a:rPr lang="en-US" sz="1600" kern="1200" dirty="0"/>
            <a:t> yang </a:t>
          </a:r>
          <a:r>
            <a:rPr lang="en-US" sz="1600" kern="1200" dirty="0" err="1"/>
            <a:t>berunsur</a:t>
          </a:r>
          <a:r>
            <a:rPr lang="en-US" sz="1600" kern="1200" dirty="0"/>
            <a:t> </a:t>
          </a:r>
          <a:r>
            <a:rPr lang="en-US" sz="1600" kern="1200" dirty="0" err="1"/>
            <a:t>keselamatan</a:t>
          </a:r>
          <a:r>
            <a:rPr lang="en-US" sz="1600" kern="1200" dirty="0"/>
            <a:t> </a:t>
          </a:r>
          <a:r>
            <a:rPr lang="en-US" sz="1600" kern="1200" dirty="0" err="1"/>
            <a:t>dengan</a:t>
          </a:r>
          <a:r>
            <a:rPr lang="en-US" sz="1600" kern="1200" dirty="0"/>
            <a:t> </a:t>
          </a:r>
          <a:r>
            <a:rPr lang="en-US" sz="1600" kern="1200" dirty="0" err="1"/>
            <a:t>cara</a:t>
          </a:r>
          <a:r>
            <a:rPr lang="en-US" sz="1600" kern="1200" dirty="0"/>
            <a:t> </a:t>
          </a:r>
          <a:r>
            <a:rPr lang="en-US" sz="1600" kern="1200" dirty="0" err="1"/>
            <a:t>berikut</a:t>
          </a:r>
          <a:r>
            <a:rPr lang="en-US" sz="1600" kern="1200" dirty="0"/>
            <a:t>:-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ym typeface="Wingdings"/>
            </a:rPr>
            <a:t></a:t>
          </a:r>
          <a:r>
            <a:rPr lang="en-US" sz="1600" kern="1200" dirty="0">
              <a:sym typeface="Wingdings"/>
            </a:rPr>
            <a:t>	</a:t>
          </a:r>
          <a:r>
            <a:rPr lang="en-US" sz="1600" kern="1200" dirty="0" err="1"/>
            <a:t>Ditanam</a:t>
          </a:r>
          <a:endParaRPr lang="en-US" sz="1600" kern="1200" dirty="0"/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sym typeface="Wingdings"/>
            </a:rPr>
            <a:t>	</a:t>
          </a:r>
          <a:r>
            <a:rPr lang="en-US" sz="1600" kern="1200" dirty="0" err="1"/>
            <a:t>Dibakar</a:t>
          </a:r>
          <a:endParaRPr lang="en-US" sz="1600" kern="1200" dirty="0"/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sym typeface="Wingdings"/>
            </a:rPr>
            <a:t>	</a:t>
          </a:r>
          <a:r>
            <a:rPr lang="en-US" sz="1600" kern="1200" dirty="0" err="1"/>
            <a:t>Dibuang</a:t>
          </a:r>
          <a:endParaRPr lang="en-US" sz="1600" kern="1200" dirty="0"/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sym typeface="Wingdings"/>
            </a:rPr>
            <a:t>	</a:t>
          </a:r>
          <a:r>
            <a:rPr lang="en-US" sz="1600" kern="1200" dirty="0" err="1"/>
            <a:t>Ditenggelam</a:t>
          </a:r>
          <a:endParaRPr lang="en-US" sz="1600" kern="1200" dirty="0"/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sym typeface="Wingdings"/>
            </a:rPr>
            <a:t>	</a:t>
          </a:r>
          <a:r>
            <a:rPr lang="en-US" sz="1600" kern="1200" dirty="0" err="1"/>
            <a:t>Diletup</a:t>
          </a:r>
          <a:r>
            <a:rPr lang="en-US" sz="1600" kern="1200" dirty="0"/>
            <a:t>/</a:t>
          </a:r>
          <a:r>
            <a:rPr lang="en-US" sz="1600" kern="1200" dirty="0" err="1"/>
            <a:t>Diledak</a:t>
          </a:r>
          <a:r>
            <a:rPr lang="en-US" sz="1600" kern="1200" dirty="0"/>
            <a:t>/</a:t>
          </a:r>
          <a:r>
            <a:rPr lang="en-US" sz="1600" kern="1200" dirty="0" err="1"/>
            <a:t>Dilebur</a:t>
          </a:r>
          <a:endParaRPr lang="en-US" sz="1600" kern="1200" dirty="0"/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 dirty="0"/>
        </a:p>
      </dsp:txBody>
      <dsp:txXfrm>
        <a:off x="142930" y="487074"/>
        <a:ext cx="5257689" cy="2642085"/>
      </dsp:txXfrm>
    </dsp:sp>
  </dsp:spTree>
</dsp:drawing>
</file>

<file path=ppt/diagrams/drawing4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3E491B-9BD4-43B4-B25C-1C8993914450}">
      <dsp:nvSpPr>
        <dsp:cNvPr id="0" name=""/>
        <dsp:cNvSpPr/>
      </dsp:nvSpPr>
      <dsp:spPr>
        <a:xfrm>
          <a:off x="814613" y="0"/>
          <a:ext cx="3693319" cy="3693319"/>
        </a:xfrm>
        <a:prstGeom prst="triangl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7251159-4F6A-4092-BD6B-E42AA6C3CD16}">
      <dsp:nvSpPr>
        <dsp:cNvPr id="0" name=""/>
        <dsp:cNvSpPr/>
      </dsp:nvSpPr>
      <dsp:spPr>
        <a:xfrm>
          <a:off x="6" y="554325"/>
          <a:ext cx="5829300" cy="879597"/>
        </a:xfrm>
        <a:prstGeom prst="round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/>
            <a:t>Mendapat</a:t>
          </a:r>
          <a:r>
            <a:rPr lang="en-US" sz="1600" kern="1200" dirty="0"/>
            <a:t> </a:t>
          </a:r>
          <a:r>
            <a:rPr lang="en-US" sz="1600" kern="1200" dirty="0" err="1"/>
            <a:t>kelulusan</a:t>
          </a:r>
          <a:r>
            <a:rPr lang="en-US" sz="1600" kern="1200" dirty="0"/>
            <a:t> </a:t>
          </a:r>
          <a:r>
            <a:rPr lang="en-US" sz="1600" kern="1200" dirty="0" err="1"/>
            <a:t>tempat</a:t>
          </a:r>
          <a:r>
            <a:rPr lang="en-US" sz="1600" kern="1200" dirty="0"/>
            <a:t> </a:t>
          </a:r>
          <a:r>
            <a:rPr lang="en-US" sz="1600" kern="1200" dirty="0" err="1"/>
            <a:t>pemusnahan</a:t>
          </a:r>
          <a:r>
            <a:rPr lang="en-US" sz="1600" kern="1200" dirty="0"/>
            <a:t> </a:t>
          </a:r>
          <a:r>
            <a:rPr lang="en-US" sz="1600" kern="1200" dirty="0" err="1"/>
            <a:t>daripada</a:t>
          </a:r>
          <a:r>
            <a:rPr lang="en-US" sz="1600" kern="1200" dirty="0"/>
            <a:t> </a:t>
          </a:r>
          <a:r>
            <a:rPr lang="en-US" sz="1600" kern="1200" dirty="0" err="1"/>
            <a:t>Pihak</a:t>
          </a:r>
          <a:r>
            <a:rPr lang="en-US" sz="1600" kern="1200" dirty="0"/>
            <a:t> </a:t>
          </a:r>
          <a:r>
            <a:rPr lang="en-US" sz="1600" kern="1200" dirty="0" err="1"/>
            <a:t>Berkuasa</a:t>
          </a:r>
          <a:r>
            <a:rPr lang="en-US" sz="1600" kern="1200" dirty="0"/>
            <a:t> yang </a:t>
          </a:r>
          <a:r>
            <a:rPr lang="en-US" sz="1600" kern="1200" dirty="0" err="1"/>
            <a:t>berkenaan</a:t>
          </a:r>
          <a:r>
            <a:rPr lang="en-US" sz="1600" kern="1200" dirty="0"/>
            <a:t> </a:t>
          </a:r>
          <a:r>
            <a:rPr lang="en-US" sz="1600" kern="1200" dirty="0" err="1"/>
            <a:t>seperti</a:t>
          </a:r>
          <a:r>
            <a:rPr lang="en-US" sz="1600" kern="1200" dirty="0"/>
            <a:t> </a:t>
          </a:r>
          <a:r>
            <a:rPr lang="en-US" sz="1600" kern="1200" dirty="0" err="1"/>
            <a:t>Pihak</a:t>
          </a:r>
          <a:r>
            <a:rPr lang="en-US" sz="1600" kern="1200" dirty="0"/>
            <a:t> </a:t>
          </a:r>
          <a:r>
            <a:rPr lang="en-US" sz="1600" kern="1200" dirty="0" err="1"/>
            <a:t>Berkuasa</a:t>
          </a:r>
          <a:r>
            <a:rPr lang="en-US" sz="1600" kern="1200" dirty="0"/>
            <a:t> </a:t>
          </a:r>
          <a:r>
            <a:rPr lang="en-US" sz="1600" kern="1200" dirty="0" err="1"/>
            <a:t>Tempatan</a:t>
          </a:r>
          <a:r>
            <a:rPr lang="en-US" sz="1600" kern="1200" dirty="0"/>
            <a:t> (PBT), </a:t>
          </a:r>
          <a:r>
            <a:rPr lang="en-US" sz="1600" kern="1200" dirty="0" err="1"/>
            <a:t>Jabatan</a:t>
          </a:r>
          <a:r>
            <a:rPr lang="en-US" sz="1600" kern="1200" dirty="0"/>
            <a:t> </a:t>
          </a:r>
          <a:r>
            <a:rPr lang="en-US" sz="1600" kern="1200" dirty="0" err="1"/>
            <a:t>Alam</a:t>
          </a:r>
          <a:r>
            <a:rPr lang="en-US" sz="1600" kern="1200" dirty="0"/>
            <a:t> </a:t>
          </a:r>
          <a:r>
            <a:rPr lang="en-US" sz="1600" kern="1200" dirty="0" err="1"/>
            <a:t>Sekitar</a:t>
          </a:r>
          <a:r>
            <a:rPr lang="en-US" sz="1600" kern="1200" dirty="0"/>
            <a:t>, </a:t>
          </a:r>
          <a:r>
            <a:rPr lang="en-US" sz="1600" kern="1200" dirty="0" err="1"/>
            <a:t>Jabatan</a:t>
          </a:r>
          <a:r>
            <a:rPr lang="en-US" sz="1600" kern="1200" dirty="0"/>
            <a:t> </a:t>
          </a:r>
          <a:r>
            <a:rPr lang="en-US" sz="1600" kern="1200" dirty="0" err="1"/>
            <a:t>Laut</a:t>
          </a:r>
          <a:r>
            <a:rPr lang="en-US" sz="1600" kern="1200" dirty="0"/>
            <a:t> </a:t>
          </a:r>
          <a:r>
            <a:rPr lang="en-US" sz="1600" kern="1200" dirty="0" err="1"/>
            <a:t>atau</a:t>
          </a:r>
          <a:r>
            <a:rPr lang="en-US" sz="1600" kern="1200" dirty="0"/>
            <a:t> </a:t>
          </a:r>
          <a:r>
            <a:rPr lang="en-US" sz="1600" kern="1200" dirty="0" err="1"/>
            <a:t>Pihak</a:t>
          </a:r>
          <a:r>
            <a:rPr lang="en-US" sz="1600" kern="1200" dirty="0"/>
            <a:t> </a:t>
          </a:r>
          <a:r>
            <a:rPr lang="en-US" sz="1600" kern="1200" dirty="0" err="1"/>
            <a:t>Berkuasa</a:t>
          </a:r>
          <a:r>
            <a:rPr lang="en-US" sz="1600" kern="1200" dirty="0"/>
            <a:t> Lain </a:t>
          </a:r>
          <a:r>
            <a:rPr lang="en-US" sz="1600" kern="1200" dirty="0" err="1"/>
            <a:t>mengikut</a:t>
          </a:r>
          <a:r>
            <a:rPr lang="en-US" sz="1600" kern="1200" dirty="0"/>
            <a:t> mana yang </a:t>
          </a:r>
          <a:r>
            <a:rPr lang="en-US" sz="1600" kern="1200" dirty="0" err="1"/>
            <a:t>berkenaan</a:t>
          </a:r>
          <a:r>
            <a:rPr lang="en-US" sz="1600" kern="1200" dirty="0"/>
            <a:t>. </a:t>
          </a:r>
        </a:p>
      </dsp:txBody>
      <dsp:txXfrm>
        <a:off x="42944" y="597263"/>
        <a:ext cx="5743424" cy="793721"/>
      </dsp:txXfrm>
    </dsp:sp>
    <dsp:sp modelId="{C849899F-49AD-4F15-96B2-40F02261221C}">
      <dsp:nvSpPr>
        <dsp:cNvPr id="0" name=""/>
        <dsp:cNvSpPr/>
      </dsp:nvSpPr>
      <dsp:spPr>
        <a:xfrm>
          <a:off x="57142" y="1600441"/>
          <a:ext cx="5829300" cy="540519"/>
        </a:xfrm>
        <a:prstGeom prst="round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/>
            <a:t>Mematuhi</a:t>
          </a:r>
          <a:r>
            <a:rPr lang="en-US" sz="1600" kern="1200" dirty="0"/>
            <a:t> </a:t>
          </a:r>
          <a:r>
            <a:rPr lang="en-US" sz="1600" kern="1200" dirty="0" err="1"/>
            <a:t>peraturan</a:t>
          </a:r>
          <a:r>
            <a:rPr lang="en-US" sz="1600" kern="1200" dirty="0"/>
            <a:t> </a:t>
          </a:r>
          <a:r>
            <a:rPr lang="en-US" sz="1600" kern="1200" dirty="0" err="1"/>
            <a:t>dan</a:t>
          </a:r>
          <a:r>
            <a:rPr lang="en-US" sz="1600" kern="1200" dirty="0"/>
            <a:t> </a:t>
          </a:r>
          <a:r>
            <a:rPr lang="en-US" sz="1600" kern="1200" dirty="0" err="1"/>
            <a:t>garis</a:t>
          </a:r>
          <a:r>
            <a:rPr lang="en-US" sz="1600" kern="1200" dirty="0"/>
            <a:t> </a:t>
          </a:r>
          <a:r>
            <a:rPr lang="en-US" sz="1600" kern="1200" dirty="0" err="1"/>
            <a:t>panduan</a:t>
          </a:r>
          <a:r>
            <a:rPr lang="en-US" sz="1600" kern="1200" dirty="0"/>
            <a:t> yang </a:t>
          </a:r>
          <a:r>
            <a:rPr lang="en-US" sz="1600" kern="1200" dirty="0" err="1"/>
            <a:t>ditetapkan</a:t>
          </a:r>
          <a:r>
            <a:rPr lang="en-US" sz="1600" kern="1200" dirty="0"/>
            <a:t> </a:t>
          </a:r>
          <a:r>
            <a:rPr lang="en-US" sz="1600" kern="1200" dirty="0" err="1"/>
            <a:t>oleh</a:t>
          </a:r>
          <a:r>
            <a:rPr lang="en-US" sz="1600" kern="1200" dirty="0"/>
            <a:t> </a:t>
          </a:r>
          <a:r>
            <a:rPr lang="en-US" sz="1600" kern="1200" dirty="0" err="1"/>
            <a:t>Pihak</a:t>
          </a:r>
          <a:r>
            <a:rPr lang="en-US" sz="1600" kern="1200" dirty="0"/>
            <a:t> </a:t>
          </a:r>
          <a:r>
            <a:rPr lang="en-US" sz="1600" kern="1200" dirty="0" err="1"/>
            <a:t>Berkuasa</a:t>
          </a:r>
          <a:r>
            <a:rPr lang="en-US" sz="1600" kern="1200" dirty="0"/>
            <a:t> </a:t>
          </a:r>
          <a:r>
            <a:rPr lang="en-US" sz="1600" kern="1200" dirty="0" err="1"/>
            <a:t>berkenaan</a:t>
          </a:r>
          <a:r>
            <a:rPr lang="en-US" sz="1600" kern="1200" dirty="0"/>
            <a:t>. </a:t>
          </a:r>
        </a:p>
      </dsp:txBody>
      <dsp:txXfrm>
        <a:off x="83528" y="1626827"/>
        <a:ext cx="5776528" cy="487747"/>
      </dsp:txXfrm>
    </dsp:sp>
    <dsp:sp modelId="{99939116-BBA0-4011-B77E-52E6F9D666EE}">
      <dsp:nvSpPr>
        <dsp:cNvPr id="0" name=""/>
        <dsp:cNvSpPr/>
      </dsp:nvSpPr>
      <dsp:spPr>
        <a:xfrm>
          <a:off x="57142" y="2342666"/>
          <a:ext cx="5829300" cy="778877"/>
        </a:xfrm>
        <a:prstGeom prst="round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/>
            <a:t>Bahan-bahan</a:t>
          </a:r>
          <a:r>
            <a:rPr lang="en-US" sz="1600" kern="1200" dirty="0"/>
            <a:t> yang </a:t>
          </a:r>
          <a:r>
            <a:rPr lang="en-US" sz="1600" kern="1200" dirty="0" err="1"/>
            <a:t>boleh</a:t>
          </a:r>
          <a:r>
            <a:rPr lang="en-US" sz="1600" kern="1200" dirty="0"/>
            <a:t> </a:t>
          </a:r>
          <a:r>
            <a:rPr lang="en-US" sz="1600" kern="1200" dirty="0" err="1"/>
            <a:t>digunakan</a:t>
          </a:r>
          <a:r>
            <a:rPr lang="en-US" sz="1600" kern="1200" dirty="0"/>
            <a:t> </a:t>
          </a:r>
          <a:r>
            <a:rPr lang="en-US" sz="1600" kern="1200" dirty="0" err="1"/>
            <a:t>sebagai</a:t>
          </a:r>
          <a:r>
            <a:rPr lang="en-US" sz="1600" kern="1200" dirty="0"/>
            <a:t> </a:t>
          </a:r>
          <a:r>
            <a:rPr lang="en-US" sz="1600" kern="1200" dirty="0" err="1"/>
            <a:t>alat</a:t>
          </a:r>
          <a:r>
            <a:rPr lang="en-US" sz="1600" kern="1200" dirty="0"/>
            <a:t> </a:t>
          </a:r>
          <a:r>
            <a:rPr lang="en-US" sz="1600" kern="1200" dirty="0" err="1"/>
            <a:t>ganti</a:t>
          </a:r>
          <a:r>
            <a:rPr lang="en-US" sz="1600" kern="1200" dirty="0"/>
            <a:t> </a:t>
          </a:r>
          <a:r>
            <a:rPr lang="en-US" sz="1600" kern="1200" dirty="0" err="1"/>
            <a:t>hendaklah</a:t>
          </a:r>
          <a:r>
            <a:rPr lang="en-US" sz="1600" kern="1200" dirty="0"/>
            <a:t> </a:t>
          </a:r>
          <a:r>
            <a:rPr lang="en-US" sz="1600" kern="1200" dirty="0" err="1"/>
            <a:t>ditanggalkan</a:t>
          </a:r>
          <a:r>
            <a:rPr lang="en-US" sz="1600" kern="1200" dirty="0"/>
            <a:t> </a:t>
          </a:r>
          <a:r>
            <a:rPr lang="en-US" sz="1600" kern="1200" dirty="0" err="1"/>
            <a:t>atau</a:t>
          </a:r>
          <a:r>
            <a:rPr lang="en-US" sz="1600" kern="1200" dirty="0"/>
            <a:t> </a:t>
          </a:r>
          <a:r>
            <a:rPr lang="en-US" sz="1600" kern="1200" dirty="0" err="1"/>
            <a:t>dikeluarkan</a:t>
          </a:r>
          <a:r>
            <a:rPr lang="en-US" sz="1600" kern="1200" dirty="0"/>
            <a:t> </a:t>
          </a:r>
          <a:r>
            <a:rPr lang="en-US" sz="1600" kern="1200" dirty="0" err="1"/>
            <a:t>terlebih</a:t>
          </a:r>
          <a:r>
            <a:rPr lang="en-US" sz="1600" kern="1200" dirty="0"/>
            <a:t> </a:t>
          </a:r>
          <a:r>
            <a:rPr lang="en-US" sz="1600" kern="1200" dirty="0" err="1"/>
            <a:t>dahulu</a:t>
          </a:r>
          <a:r>
            <a:rPr lang="en-US" sz="1600" kern="1200" dirty="0"/>
            <a:t> </a:t>
          </a:r>
          <a:r>
            <a:rPr lang="en-US" sz="1600" kern="1200" dirty="0" err="1"/>
            <a:t>untuk</a:t>
          </a:r>
          <a:r>
            <a:rPr lang="en-US" sz="1600" kern="1200" dirty="0"/>
            <a:t> </a:t>
          </a:r>
          <a:r>
            <a:rPr lang="en-US" sz="1600" kern="1200" dirty="0" err="1"/>
            <a:t>kegunaan</a:t>
          </a:r>
          <a:r>
            <a:rPr lang="en-US" sz="1600" kern="1200" dirty="0"/>
            <a:t> </a:t>
          </a:r>
          <a:r>
            <a:rPr lang="en-US" sz="1600" kern="1200" dirty="0" err="1"/>
            <a:t>akan</a:t>
          </a:r>
          <a:r>
            <a:rPr lang="en-US" sz="1600" kern="1200" dirty="0"/>
            <a:t> </a:t>
          </a:r>
          <a:r>
            <a:rPr lang="en-US" sz="1600" kern="1200" dirty="0" err="1"/>
            <a:t>datang</a:t>
          </a:r>
          <a:r>
            <a:rPr lang="en-US" sz="1600" kern="1200" dirty="0"/>
            <a:t>.</a:t>
          </a:r>
        </a:p>
      </dsp:txBody>
      <dsp:txXfrm>
        <a:off x="95164" y="2380688"/>
        <a:ext cx="5753256" cy="702833"/>
      </dsp:txXfrm>
    </dsp:sp>
  </dsp:spTree>
</dsp:drawing>
</file>

<file path=ppt/diagrams/drawing4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3E491B-9BD4-43B4-B25C-1C8993914450}">
      <dsp:nvSpPr>
        <dsp:cNvPr id="0" name=""/>
        <dsp:cNvSpPr/>
      </dsp:nvSpPr>
      <dsp:spPr>
        <a:xfrm>
          <a:off x="296459" y="0"/>
          <a:ext cx="3864769" cy="3864769"/>
        </a:xfrm>
        <a:prstGeom prst="triangl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7251159-4F6A-4092-BD6B-E42AA6C3CD16}">
      <dsp:nvSpPr>
        <dsp:cNvPr id="0" name=""/>
        <dsp:cNvSpPr/>
      </dsp:nvSpPr>
      <dsp:spPr>
        <a:xfrm>
          <a:off x="0" y="333583"/>
          <a:ext cx="5240114" cy="1090830"/>
        </a:xfrm>
        <a:prstGeom prst="round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/>
            <a:t>Tindakan</a:t>
          </a:r>
          <a:r>
            <a:rPr lang="en-US" sz="1600" kern="1200" dirty="0"/>
            <a:t> </a:t>
          </a:r>
          <a:r>
            <a:rPr lang="en-US" sz="1600" kern="1200" dirty="0" err="1"/>
            <a:t>bersesuaian</a:t>
          </a:r>
          <a:r>
            <a:rPr lang="en-US" sz="1600" kern="1200" dirty="0"/>
            <a:t> </a:t>
          </a:r>
          <a:r>
            <a:rPr lang="en-US" sz="1600" kern="1200" dirty="0" err="1"/>
            <a:t>seperti</a:t>
          </a:r>
          <a:r>
            <a:rPr lang="en-US" sz="1600" kern="1200" dirty="0"/>
            <a:t> </a:t>
          </a:r>
          <a:r>
            <a:rPr lang="en-US" sz="1600" kern="1200" dirty="0" err="1"/>
            <a:t>diketuk</a:t>
          </a:r>
          <a:r>
            <a:rPr lang="en-US" sz="1600" kern="1200" dirty="0"/>
            <a:t>, </a:t>
          </a:r>
          <a:r>
            <a:rPr lang="en-US" sz="1600" kern="1200" dirty="0" err="1"/>
            <a:t>dipotong</a:t>
          </a:r>
          <a:r>
            <a:rPr lang="en-US" sz="1600" kern="1200" dirty="0"/>
            <a:t>, </a:t>
          </a:r>
          <a:r>
            <a:rPr lang="en-US" sz="1600" kern="1200" dirty="0" err="1"/>
            <a:t>digelek</a:t>
          </a:r>
          <a:r>
            <a:rPr lang="en-US" sz="1600" kern="1200" dirty="0"/>
            <a:t>, </a:t>
          </a:r>
          <a:r>
            <a:rPr lang="en-US" sz="1600" kern="1200" dirty="0" err="1"/>
            <a:t>dirincih</a:t>
          </a:r>
          <a:r>
            <a:rPr lang="en-US" sz="1600" kern="1200" dirty="0"/>
            <a:t> </a:t>
          </a:r>
          <a:r>
            <a:rPr lang="en-US" sz="1600" kern="1200" dirty="0" err="1"/>
            <a:t>dan</a:t>
          </a:r>
          <a:r>
            <a:rPr lang="en-US" sz="1600" kern="1200" dirty="0"/>
            <a:t> </a:t>
          </a:r>
          <a:r>
            <a:rPr lang="en-US" sz="1600" kern="1200" dirty="0" err="1"/>
            <a:t>sebagainya</a:t>
          </a:r>
          <a:r>
            <a:rPr lang="en-US" sz="1600" kern="1200" dirty="0"/>
            <a:t> </a:t>
          </a:r>
          <a:r>
            <a:rPr lang="en-US" sz="1600" kern="1200" dirty="0" err="1"/>
            <a:t>perlu</a:t>
          </a:r>
          <a:r>
            <a:rPr lang="en-US" sz="1600" kern="1200" dirty="0"/>
            <a:t> </a:t>
          </a:r>
          <a:r>
            <a:rPr lang="en-US" sz="1600" kern="1200" dirty="0" err="1"/>
            <a:t>diambil</a:t>
          </a:r>
          <a:r>
            <a:rPr lang="en-US" sz="1600" kern="1200" dirty="0"/>
            <a:t> </a:t>
          </a:r>
          <a:r>
            <a:rPr lang="en-US" sz="1600" kern="1200" dirty="0" err="1"/>
            <a:t>terlebih</a:t>
          </a:r>
          <a:r>
            <a:rPr lang="en-US" sz="1600" kern="1200" dirty="0"/>
            <a:t> </a:t>
          </a:r>
          <a:r>
            <a:rPr lang="en-US" sz="1600" kern="1200" dirty="0" err="1"/>
            <a:t>dahulu</a:t>
          </a:r>
          <a:r>
            <a:rPr lang="en-US" sz="1600" kern="1200" dirty="0"/>
            <a:t> </a:t>
          </a:r>
          <a:r>
            <a:rPr lang="en-US" sz="1600" kern="1200" dirty="0" err="1"/>
            <a:t>supaya</a:t>
          </a:r>
          <a:r>
            <a:rPr lang="en-US" sz="1600" kern="1200" dirty="0"/>
            <a:t> </a:t>
          </a:r>
          <a:r>
            <a:rPr lang="en-US" sz="1600" kern="1200" dirty="0" err="1"/>
            <a:t>tiada</a:t>
          </a:r>
          <a:r>
            <a:rPr lang="en-US" sz="1600" kern="1200" dirty="0"/>
            <a:t> mana-mana </a:t>
          </a:r>
          <a:r>
            <a:rPr lang="en-US" sz="1600" kern="1200" dirty="0" err="1"/>
            <a:t>pihak</a:t>
          </a:r>
          <a:r>
            <a:rPr lang="en-US" sz="1600" kern="1200" dirty="0"/>
            <a:t> </a:t>
          </a:r>
          <a:r>
            <a:rPr lang="en-US" sz="1600" kern="1200" dirty="0" err="1"/>
            <a:t>dapat</a:t>
          </a:r>
          <a:r>
            <a:rPr lang="en-US" sz="1600" kern="1200" dirty="0"/>
            <a:t> </a:t>
          </a:r>
          <a:r>
            <a:rPr lang="en-US" sz="1600" kern="1200" dirty="0" err="1"/>
            <a:t>mengambil</a:t>
          </a:r>
          <a:r>
            <a:rPr lang="en-US" sz="1600" kern="1200" dirty="0"/>
            <a:t> </a:t>
          </a:r>
          <a:r>
            <a:rPr lang="en-US" sz="1600" kern="1200" dirty="0" err="1"/>
            <a:t>dan</a:t>
          </a:r>
          <a:r>
            <a:rPr lang="en-US" sz="1600" kern="1200" dirty="0"/>
            <a:t> </a:t>
          </a:r>
          <a:r>
            <a:rPr lang="en-US" sz="1600" kern="1200" dirty="0" err="1"/>
            <a:t>menjual</a:t>
          </a:r>
          <a:r>
            <a:rPr lang="en-US" sz="1600" kern="1200" dirty="0"/>
            <a:t> </a:t>
          </a:r>
          <a:r>
            <a:rPr lang="en-US" sz="1600" kern="1200" dirty="0" err="1"/>
            <a:t>semula</a:t>
          </a:r>
          <a:r>
            <a:rPr lang="en-US" sz="1600" kern="1200" dirty="0"/>
            <a:t> </a:t>
          </a:r>
          <a:r>
            <a:rPr lang="en-US" sz="1600" kern="1200" dirty="0" err="1"/>
            <a:t>atau</a:t>
          </a:r>
          <a:r>
            <a:rPr lang="en-US" sz="1600" kern="1200" dirty="0"/>
            <a:t> </a:t>
          </a:r>
          <a:r>
            <a:rPr lang="en-US" sz="1600" kern="1200" dirty="0" err="1"/>
            <a:t>bagi</a:t>
          </a:r>
          <a:r>
            <a:rPr lang="en-US" sz="1600" kern="1200" dirty="0"/>
            <a:t> </a:t>
          </a:r>
          <a:r>
            <a:rPr lang="en-US" sz="1600" kern="1200" dirty="0" err="1"/>
            <a:t>Aset</a:t>
          </a:r>
          <a:r>
            <a:rPr lang="en-US" sz="1600" kern="1200" dirty="0"/>
            <a:t> </a:t>
          </a:r>
          <a:r>
            <a:rPr lang="en-US" sz="1600" kern="1200" dirty="0" err="1"/>
            <a:t>Alih</a:t>
          </a:r>
          <a:r>
            <a:rPr lang="en-US" sz="1600" kern="1200" dirty="0"/>
            <a:t> yang </a:t>
          </a:r>
          <a:r>
            <a:rPr lang="en-US" sz="1600" kern="1200" dirty="0" err="1"/>
            <a:t>mempunyai</a:t>
          </a:r>
          <a:r>
            <a:rPr lang="en-US" sz="1600" kern="1200" dirty="0"/>
            <a:t> </a:t>
          </a:r>
          <a:r>
            <a:rPr lang="en-US" sz="1600" kern="1200" dirty="0" err="1"/>
            <a:t>unsur-unsur</a:t>
          </a:r>
          <a:r>
            <a:rPr lang="en-US" sz="1600" kern="1200" dirty="0"/>
            <a:t> </a:t>
          </a:r>
          <a:r>
            <a:rPr lang="en-US" sz="1600" kern="1200" dirty="0" err="1"/>
            <a:t>keselamatan</a:t>
          </a:r>
          <a:r>
            <a:rPr lang="en-US" sz="1600" kern="1200" dirty="0"/>
            <a:t>, </a:t>
          </a:r>
          <a:r>
            <a:rPr lang="en-US" sz="1600" kern="1200" dirty="0" err="1"/>
            <a:t>tiada</a:t>
          </a:r>
          <a:r>
            <a:rPr lang="en-US" sz="1600" kern="1200" dirty="0"/>
            <a:t> </a:t>
          </a:r>
          <a:r>
            <a:rPr lang="en-US" sz="1600" kern="1200" dirty="0" err="1"/>
            <a:t>sebarang</a:t>
          </a:r>
          <a:r>
            <a:rPr lang="en-US" sz="1600" kern="1200" dirty="0"/>
            <a:t> </a:t>
          </a:r>
          <a:r>
            <a:rPr lang="en-US" sz="1600" kern="1200" dirty="0" err="1"/>
            <a:t>maklumat</a:t>
          </a:r>
          <a:r>
            <a:rPr lang="en-US" sz="1600" kern="1200" dirty="0"/>
            <a:t> </a:t>
          </a:r>
          <a:r>
            <a:rPr lang="en-US" sz="1600" kern="1200" dirty="0" err="1"/>
            <a:t>dapat</a:t>
          </a:r>
          <a:r>
            <a:rPr lang="en-US" sz="1600" kern="1200" dirty="0"/>
            <a:t> </a:t>
          </a:r>
          <a:r>
            <a:rPr lang="en-US" sz="1600" kern="1200" dirty="0" err="1"/>
            <a:t>diakses</a:t>
          </a:r>
          <a:r>
            <a:rPr lang="en-US" sz="1600" kern="1200" dirty="0"/>
            <a:t>.</a:t>
          </a:r>
        </a:p>
      </dsp:txBody>
      <dsp:txXfrm>
        <a:off x="53250" y="386833"/>
        <a:ext cx="5133614" cy="984330"/>
      </dsp:txXfrm>
    </dsp:sp>
    <dsp:sp modelId="{C849899F-49AD-4F15-96B2-40F02261221C}">
      <dsp:nvSpPr>
        <dsp:cNvPr id="0" name=""/>
        <dsp:cNvSpPr/>
      </dsp:nvSpPr>
      <dsp:spPr>
        <a:xfrm>
          <a:off x="0" y="1828800"/>
          <a:ext cx="5289125" cy="1587245"/>
        </a:xfrm>
        <a:prstGeom prst="round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/>
            <a:t>Ketua</a:t>
          </a:r>
          <a:r>
            <a:rPr lang="en-US" sz="1600" kern="1200" dirty="0"/>
            <a:t> </a:t>
          </a:r>
          <a:r>
            <a:rPr lang="en-US" sz="1600" kern="1200" dirty="0" err="1"/>
            <a:t>Jabatan</a:t>
          </a:r>
          <a:r>
            <a:rPr lang="en-US" sz="1600" kern="1200" dirty="0"/>
            <a:t> </a:t>
          </a:r>
          <a:r>
            <a:rPr lang="en-US" sz="1600" kern="1200" dirty="0" err="1"/>
            <a:t>atau</a:t>
          </a:r>
          <a:r>
            <a:rPr lang="en-US" sz="1600" kern="1200" dirty="0"/>
            <a:t> </a:t>
          </a:r>
          <a:r>
            <a:rPr lang="en-US" sz="1600" kern="1200" dirty="0" err="1"/>
            <a:t>Pegawai</a:t>
          </a:r>
          <a:r>
            <a:rPr lang="en-US" sz="1600" kern="1200" dirty="0"/>
            <a:t> </a:t>
          </a:r>
          <a:r>
            <a:rPr lang="en-US" sz="1600" kern="1200" dirty="0" err="1"/>
            <a:t>Aset</a:t>
          </a:r>
          <a:r>
            <a:rPr lang="en-US" sz="1600" kern="1200" dirty="0"/>
            <a:t> yang </a:t>
          </a:r>
          <a:r>
            <a:rPr lang="en-US" sz="1600" kern="1200" dirty="0" err="1"/>
            <a:t>melupuskan</a:t>
          </a:r>
          <a:r>
            <a:rPr lang="en-US" sz="1600" kern="1200" dirty="0"/>
            <a:t> </a:t>
          </a:r>
          <a:r>
            <a:rPr lang="en-US" sz="1600" kern="1200" dirty="0" err="1"/>
            <a:t>Aset</a:t>
          </a:r>
          <a:r>
            <a:rPr lang="en-US" sz="1600" kern="1200" dirty="0"/>
            <a:t> </a:t>
          </a:r>
          <a:r>
            <a:rPr lang="en-US" sz="1600" kern="1200" dirty="0" err="1"/>
            <a:t>Alih</a:t>
          </a:r>
          <a:r>
            <a:rPr lang="en-US" sz="1600" kern="1200" dirty="0"/>
            <a:t> </a:t>
          </a:r>
          <a:r>
            <a:rPr lang="en-US" sz="1600" kern="1200" dirty="0" err="1"/>
            <a:t>hendaklah</a:t>
          </a:r>
          <a:r>
            <a:rPr lang="en-US" sz="1600" kern="1200" dirty="0"/>
            <a:t> </a:t>
          </a:r>
          <a:r>
            <a:rPr lang="en-US" sz="1600" kern="1200" dirty="0" err="1"/>
            <a:t>melantik</a:t>
          </a:r>
          <a:r>
            <a:rPr lang="en-US" sz="1600" kern="1200" dirty="0"/>
            <a:t> 2 </a:t>
          </a:r>
          <a:r>
            <a:rPr lang="en-US" sz="1600" kern="1200" dirty="0" err="1"/>
            <a:t>pegawai</a:t>
          </a:r>
          <a:r>
            <a:rPr lang="en-US" sz="1600" kern="1200" dirty="0"/>
            <a:t> di </a:t>
          </a:r>
          <a:r>
            <a:rPr lang="en-US" sz="1600" kern="1200" dirty="0" err="1"/>
            <a:t>gred</a:t>
          </a:r>
          <a:r>
            <a:rPr lang="en-US" sz="1600" kern="1200" dirty="0"/>
            <a:t> yang </a:t>
          </a:r>
          <a:r>
            <a:rPr lang="en-US" sz="1600" kern="1200" dirty="0" err="1"/>
            <a:t>bersesuaian</a:t>
          </a:r>
          <a:r>
            <a:rPr lang="en-US" sz="1600" kern="1200" dirty="0"/>
            <a:t> </a:t>
          </a:r>
          <a:r>
            <a:rPr lang="en-US" sz="1600" kern="1200" dirty="0" err="1"/>
            <a:t>untuk</a:t>
          </a:r>
          <a:r>
            <a:rPr lang="en-US" sz="1600" kern="1200" dirty="0"/>
            <a:t> </a:t>
          </a:r>
          <a:r>
            <a:rPr lang="en-US" sz="1600" kern="1200" dirty="0" err="1"/>
            <a:t>menyaksikan</a:t>
          </a:r>
          <a:r>
            <a:rPr lang="en-US" sz="1600" kern="1200" dirty="0"/>
            <a:t> </a:t>
          </a:r>
          <a:r>
            <a:rPr lang="en-US" sz="1600" kern="1200" dirty="0" err="1"/>
            <a:t>bahawa</a:t>
          </a:r>
          <a:r>
            <a:rPr lang="en-US" sz="1600" kern="1200" dirty="0"/>
            <a:t> </a:t>
          </a:r>
          <a:r>
            <a:rPr lang="en-US" sz="1600" kern="1200" dirty="0" err="1"/>
            <a:t>aset</a:t>
          </a:r>
          <a:r>
            <a:rPr lang="en-US" sz="1600" kern="1200" dirty="0"/>
            <a:t> </a:t>
          </a:r>
          <a:r>
            <a:rPr lang="en-US" sz="1600" kern="1200" dirty="0" err="1"/>
            <a:t>tersebut</a:t>
          </a:r>
          <a:r>
            <a:rPr lang="en-US" sz="1600" kern="1200" dirty="0"/>
            <a:t> </a:t>
          </a:r>
          <a:r>
            <a:rPr lang="en-US" sz="1600" kern="1200" dirty="0" err="1"/>
            <a:t>telah</a:t>
          </a:r>
          <a:r>
            <a:rPr lang="en-US" sz="1600" kern="1200" dirty="0"/>
            <a:t> </a:t>
          </a:r>
          <a:r>
            <a:rPr lang="en-US" sz="1600" kern="1200" dirty="0" err="1"/>
            <a:t>dimusnahkan</a:t>
          </a:r>
          <a:r>
            <a:rPr lang="en-US" sz="1600" kern="1200" dirty="0"/>
            <a:t>.</a:t>
          </a:r>
        </a:p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/>
            <a:t>Sijil</a:t>
          </a:r>
          <a:r>
            <a:rPr lang="en-US" sz="1600" kern="1200" dirty="0"/>
            <a:t> </a:t>
          </a:r>
          <a:r>
            <a:rPr lang="en-US" sz="1600" kern="1200" dirty="0" err="1"/>
            <a:t>Penyaksian</a:t>
          </a:r>
          <a:r>
            <a:rPr lang="en-US" sz="1600" kern="1200" dirty="0"/>
            <a:t> </a:t>
          </a:r>
          <a:r>
            <a:rPr lang="en-US" sz="1600" kern="1200" dirty="0" err="1"/>
            <a:t>Pemusnahan</a:t>
          </a:r>
          <a:r>
            <a:rPr lang="en-US" sz="1600" kern="1200" dirty="0"/>
            <a:t> </a:t>
          </a:r>
          <a:r>
            <a:rPr lang="en-US" sz="1600" kern="1200" dirty="0" err="1"/>
            <a:t>Aset</a:t>
          </a:r>
          <a:r>
            <a:rPr lang="en-US" sz="1600" kern="1200" dirty="0"/>
            <a:t> </a:t>
          </a:r>
          <a:r>
            <a:rPr lang="en-US" sz="1600" kern="1200" dirty="0" err="1"/>
            <a:t>Alih</a:t>
          </a:r>
          <a:r>
            <a:rPr lang="en-US" sz="1600" kern="1200" dirty="0"/>
            <a:t> </a:t>
          </a:r>
          <a:r>
            <a:rPr lang="en-US" sz="1600" b="1" kern="1200" dirty="0" smtClean="0">
              <a:solidFill>
                <a:schemeClr val="tx2">
                  <a:lumMod val="75000"/>
                </a:schemeClr>
              </a:solidFill>
            </a:rPr>
            <a:t>KEW.PA-22</a:t>
          </a:r>
          <a:r>
            <a:rPr lang="en-US" sz="1600" kern="1200" dirty="0" smtClean="0"/>
            <a:t> </a:t>
          </a:r>
          <a:r>
            <a:rPr lang="en-US" sz="1600" kern="1200" dirty="0" err="1"/>
            <a:t>hendaklah</a:t>
          </a:r>
          <a:r>
            <a:rPr lang="en-US" sz="1600" kern="1200" dirty="0"/>
            <a:t> </a:t>
          </a:r>
          <a:r>
            <a:rPr lang="en-US" sz="1600" kern="1200" dirty="0" err="1"/>
            <a:t>disediakan</a:t>
          </a:r>
          <a:r>
            <a:rPr lang="en-US" sz="1600" kern="1200" dirty="0"/>
            <a:t> </a:t>
          </a:r>
          <a:r>
            <a:rPr lang="en-US" sz="1600" kern="1200" dirty="0" err="1"/>
            <a:t>apabila</a:t>
          </a:r>
          <a:r>
            <a:rPr lang="en-US" sz="1600" kern="1200" dirty="0"/>
            <a:t> </a:t>
          </a:r>
          <a:r>
            <a:rPr lang="en-US" sz="1600" kern="1200" dirty="0" err="1"/>
            <a:t>pemusnahan</a:t>
          </a:r>
          <a:r>
            <a:rPr lang="en-US" sz="1600" kern="1200" dirty="0"/>
            <a:t> </a:t>
          </a:r>
          <a:r>
            <a:rPr lang="en-US" sz="1600" kern="1200" dirty="0" err="1"/>
            <a:t>telah</a:t>
          </a:r>
          <a:r>
            <a:rPr lang="en-US" sz="1600" kern="1200" dirty="0"/>
            <a:t> </a:t>
          </a:r>
          <a:r>
            <a:rPr lang="en-US" sz="1600" kern="1200" dirty="0" err="1"/>
            <a:t>selesai</a:t>
          </a:r>
          <a:r>
            <a:rPr lang="en-US" sz="1600" kern="1200" dirty="0"/>
            <a:t> </a:t>
          </a:r>
          <a:r>
            <a:rPr lang="en-US" sz="1600" kern="1200" dirty="0" err="1"/>
            <a:t>dilaksanakan</a:t>
          </a:r>
          <a:r>
            <a:rPr lang="en-US" sz="1600" kern="1200" dirty="0"/>
            <a:t> </a:t>
          </a:r>
          <a:r>
            <a:rPr lang="en-US" sz="1600" kern="1200" dirty="0" err="1"/>
            <a:t>dan</a:t>
          </a:r>
          <a:r>
            <a:rPr lang="en-US" sz="1600" kern="1200" dirty="0"/>
            <a:t> </a:t>
          </a:r>
          <a:r>
            <a:rPr lang="en-US" sz="1600" kern="1200" dirty="0" err="1"/>
            <a:t>dikemukakan</a:t>
          </a:r>
          <a:r>
            <a:rPr lang="en-US" sz="1600" kern="1200" dirty="0"/>
            <a:t> </a:t>
          </a:r>
          <a:r>
            <a:rPr lang="en-US" sz="1600" kern="1200" dirty="0" err="1"/>
            <a:t>kepada</a:t>
          </a:r>
          <a:r>
            <a:rPr lang="en-US" sz="1600" kern="1200" dirty="0"/>
            <a:t> </a:t>
          </a:r>
          <a:r>
            <a:rPr lang="en-US" sz="1600" kern="1200" dirty="0" err="1"/>
            <a:t>Kuasa</a:t>
          </a:r>
          <a:r>
            <a:rPr lang="en-US" sz="1600" kern="1200" dirty="0"/>
            <a:t> </a:t>
          </a:r>
          <a:r>
            <a:rPr lang="en-US" sz="1600" kern="1200" dirty="0" err="1"/>
            <a:t>Melulus</a:t>
          </a:r>
          <a:r>
            <a:rPr lang="en-US" sz="1600" kern="1200" dirty="0"/>
            <a:t>.</a:t>
          </a:r>
        </a:p>
      </dsp:txBody>
      <dsp:txXfrm>
        <a:off x="77483" y="1906283"/>
        <a:ext cx="5134159" cy="1432279"/>
      </dsp:txXfrm>
    </dsp:sp>
  </dsp:spTree>
</dsp:drawing>
</file>

<file path=ppt/diagrams/drawing4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80B33D-6E12-4B88-8560-422F814FADBC}">
      <dsp:nvSpPr>
        <dsp:cNvPr id="0" name=""/>
        <dsp:cNvSpPr/>
      </dsp:nvSpPr>
      <dsp:spPr>
        <a:xfrm>
          <a:off x="1206107" y="0"/>
          <a:ext cx="3899297" cy="3899297"/>
        </a:xfrm>
        <a:prstGeom prst="triangle">
          <a:avLst/>
        </a:prstGeom>
        <a:solidFill>
          <a:schemeClr val="tx1">
            <a:lumMod val="50000"/>
            <a:lumOff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6A6187-E2AC-4535-B5C3-4F2393341C4E}">
      <dsp:nvSpPr>
        <dsp:cNvPr id="0" name=""/>
        <dsp:cNvSpPr/>
      </dsp:nvSpPr>
      <dsp:spPr>
        <a:xfrm>
          <a:off x="0" y="397194"/>
          <a:ext cx="6322214" cy="586586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/>
            <a:t>Pelantikan</a:t>
          </a:r>
          <a:r>
            <a:rPr lang="en-US" sz="1400" kern="1200" dirty="0"/>
            <a:t> Ahli </a:t>
          </a:r>
          <a:r>
            <a:rPr lang="en-US" sz="1400" kern="1200" dirty="0" err="1"/>
            <a:t>Jawatankuasa</a:t>
          </a:r>
          <a:r>
            <a:rPr lang="en-US" sz="1400" kern="1200" dirty="0"/>
            <a:t> </a:t>
          </a:r>
          <a:r>
            <a:rPr lang="en-US" sz="1400" kern="1200" dirty="0" err="1"/>
            <a:t>Penilaian</a:t>
          </a:r>
          <a:r>
            <a:rPr lang="en-US" sz="1400" kern="1200" dirty="0"/>
            <a:t> Tender </a:t>
          </a:r>
          <a:r>
            <a:rPr lang="en-US" sz="1400" kern="1200" dirty="0" err="1"/>
            <a:t>hendaklah</a:t>
          </a:r>
          <a:r>
            <a:rPr lang="en-US" sz="1400" kern="1200" dirty="0"/>
            <a:t> </a:t>
          </a:r>
          <a:r>
            <a:rPr lang="en-US" sz="1400" kern="1200" dirty="0" err="1"/>
            <a:t>dibuat</a:t>
          </a:r>
          <a:r>
            <a:rPr lang="en-US" sz="1400" kern="1200" dirty="0"/>
            <a:t> </a:t>
          </a:r>
          <a:r>
            <a:rPr lang="en-US" sz="1400" kern="1200" dirty="0" err="1"/>
            <a:t>secara</a:t>
          </a:r>
          <a:r>
            <a:rPr lang="en-US" sz="1400" kern="1200" dirty="0"/>
            <a:t> </a:t>
          </a:r>
          <a:r>
            <a:rPr lang="en-US" sz="1400" kern="1200" dirty="0" err="1"/>
            <a:t>bertulis</a:t>
          </a:r>
          <a:r>
            <a:rPr lang="en-US" sz="1400" kern="1200" dirty="0"/>
            <a:t> </a:t>
          </a:r>
          <a:r>
            <a:rPr lang="en-US" sz="1400" kern="1200" dirty="0" err="1"/>
            <a:t>oleh</a:t>
          </a:r>
          <a:r>
            <a:rPr lang="en-US" sz="1400" kern="1200" dirty="0"/>
            <a:t> </a:t>
          </a:r>
          <a:r>
            <a:rPr lang="en-US" sz="1400" kern="1200" dirty="0" err="1"/>
            <a:t>Ketua</a:t>
          </a:r>
          <a:r>
            <a:rPr lang="en-US" sz="1400" kern="1200" dirty="0"/>
            <a:t> </a:t>
          </a:r>
          <a:r>
            <a:rPr lang="en-US" sz="1400" kern="1200" dirty="0" err="1"/>
            <a:t>Jabatan</a:t>
          </a:r>
          <a:r>
            <a:rPr lang="en-US" sz="1400" kern="1200" dirty="0"/>
            <a:t>/</a:t>
          </a:r>
          <a:r>
            <a:rPr lang="en-US" sz="1400" kern="1200" dirty="0" err="1"/>
            <a:t>Bahagian</a:t>
          </a:r>
          <a:r>
            <a:rPr lang="en-US" sz="1400" kern="1200" dirty="0"/>
            <a:t> yang </a:t>
          </a:r>
          <a:r>
            <a:rPr lang="en-US" sz="1400" kern="1200" dirty="0" err="1"/>
            <a:t>menguruskan</a:t>
          </a:r>
          <a:r>
            <a:rPr lang="en-US" sz="1400" kern="1200" dirty="0"/>
            <a:t> tender.</a:t>
          </a:r>
        </a:p>
      </dsp:txBody>
      <dsp:txXfrm>
        <a:off x="28635" y="425829"/>
        <a:ext cx="6264944" cy="529316"/>
      </dsp:txXfrm>
    </dsp:sp>
    <dsp:sp modelId="{22EB2087-BDFF-4729-A43C-D3008CA14413}">
      <dsp:nvSpPr>
        <dsp:cNvPr id="0" name=""/>
        <dsp:cNvSpPr/>
      </dsp:nvSpPr>
      <dsp:spPr>
        <a:xfrm>
          <a:off x="0" y="1065398"/>
          <a:ext cx="6310074" cy="73195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/>
            <a:t>Jawatankuasa</a:t>
          </a:r>
          <a:r>
            <a:rPr lang="en-US" sz="1400" kern="1200" dirty="0"/>
            <a:t> </a:t>
          </a:r>
          <a:r>
            <a:rPr lang="en-US" sz="1400" kern="1200" dirty="0" err="1"/>
            <a:t>Penilaian</a:t>
          </a:r>
          <a:r>
            <a:rPr lang="en-US" sz="1400" kern="1200" dirty="0"/>
            <a:t> Tender </a:t>
          </a:r>
          <a:r>
            <a:rPr lang="en-US" sz="1400" kern="1200" dirty="0" err="1"/>
            <a:t>hendaklah</a:t>
          </a:r>
          <a:r>
            <a:rPr lang="en-US" sz="1400" kern="1200" dirty="0"/>
            <a:t> </a:t>
          </a:r>
          <a:r>
            <a:rPr lang="en-US" sz="1400" kern="1200" dirty="0" err="1"/>
            <a:t>dianggotai</a:t>
          </a:r>
          <a:r>
            <a:rPr lang="en-US" sz="1400" kern="1200" dirty="0"/>
            <a:t> </a:t>
          </a:r>
          <a:r>
            <a:rPr lang="en-US" sz="1400" kern="1200" dirty="0" err="1"/>
            <a:t>sekurang-kurangnya</a:t>
          </a:r>
          <a:r>
            <a:rPr lang="en-US" sz="1400" kern="1200" dirty="0"/>
            <a:t> 2 orang </a:t>
          </a:r>
          <a:r>
            <a:rPr lang="en-US" sz="1400" kern="1200" dirty="0" err="1"/>
            <a:t>pegawai</a:t>
          </a:r>
          <a:r>
            <a:rPr lang="en-US" sz="1400" kern="1200" dirty="0"/>
            <a:t> di mana </a:t>
          </a:r>
          <a:r>
            <a:rPr lang="en-US" sz="1400" kern="1200" dirty="0" err="1"/>
            <a:t>salah</a:t>
          </a:r>
          <a:r>
            <a:rPr lang="en-US" sz="1400" kern="1200" dirty="0"/>
            <a:t> </a:t>
          </a:r>
          <a:r>
            <a:rPr lang="en-US" sz="1400" kern="1200" dirty="0" err="1"/>
            <a:t>seorang</a:t>
          </a:r>
          <a:r>
            <a:rPr lang="en-US" sz="1400" kern="1200" dirty="0"/>
            <a:t> </a:t>
          </a:r>
          <a:r>
            <a:rPr lang="en-US" sz="1400" kern="1200" dirty="0" err="1"/>
            <a:t>daripadanya</a:t>
          </a:r>
          <a:r>
            <a:rPr lang="en-US" sz="1400" kern="1200" dirty="0"/>
            <a:t> </a:t>
          </a:r>
          <a:r>
            <a:rPr lang="en-US" sz="1400" kern="1200" dirty="0" err="1"/>
            <a:t>hendaklah</a:t>
          </a:r>
          <a:r>
            <a:rPr lang="en-US" sz="1400" kern="1200" dirty="0"/>
            <a:t> </a:t>
          </a:r>
          <a:r>
            <a:rPr lang="en-US" sz="1400" kern="1200" dirty="0" err="1"/>
            <a:t>terdiri</a:t>
          </a:r>
          <a:r>
            <a:rPr lang="en-US" sz="1400" kern="1200" dirty="0"/>
            <a:t> </a:t>
          </a:r>
          <a:r>
            <a:rPr lang="en-US" sz="1400" kern="1200" dirty="0" err="1"/>
            <a:t>daripada</a:t>
          </a:r>
          <a:r>
            <a:rPr lang="en-US" sz="1400" kern="1200" dirty="0"/>
            <a:t> Kumpulan </a:t>
          </a:r>
          <a:r>
            <a:rPr lang="en-US" sz="1400" kern="1200" dirty="0" err="1"/>
            <a:t>Pengurusan</a:t>
          </a:r>
          <a:r>
            <a:rPr lang="en-US" sz="1400" kern="1200" dirty="0"/>
            <a:t> </a:t>
          </a:r>
          <a:r>
            <a:rPr lang="en-US" sz="1400" kern="1200" dirty="0" err="1"/>
            <a:t>dan</a:t>
          </a:r>
          <a:r>
            <a:rPr lang="en-US" sz="1400" kern="1200" dirty="0"/>
            <a:t> </a:t>
          </a:r>
          <a:r>
            <a:rPr lang="en-US" sz="1400" kern="1200" dirty="0" err="1"/>
            <a:t>Profesional</a:t>
          </a:r>
          <a:r>
            <a:rPr lang="en-US" sz="1400" kern="1200" dirty="0"/>
            <a:t> </a:t>
          </a:r>
          <a:r>
            <a:rPr lang="en-US" sz="1400" kern="1200" dirty="0" err="1"/>
            <a:t>atau</a:t>
          </a:r>
          <a:r>
            <a:rPr lang="en-US" sz="1400" kern="1200" dirty="0"/>
            <a:t> </a:t>
          </a:r>
          <a:r>
            <a:rPr lang="en-US" sz="1400" kern="1200" dirty="0" err="1"/>
            <a:t>setaraf</a:t>
          </a:r>
          <a:r>
            <a:rPr lang="en-US" sz="1400" kern="1200" dirty="0"/>
            <a:t>.</a:t>
          </a:r>
        </a:p>
      </dsp:txBody>
      <dsp:txXfrm>
        <a:off x="35731" y="1101129"/>
        <a:ext cx="6238612" cy="660488"/>
      </dsp:txXfrm>
    </dsp:sp>
    <dsp:sp modelId="{791EC44D-30FA-4C31-B667-9A93E2768088}">
      <dsp:nvSpPr>
        <dsp:cNvPr id="0" name=""/>
        <dsp:cNvSpPr/>
      </dsp:nvSpPr>
      <dsp:spPr>
        <a:xfrm>
          <a:off x="0" y="1850112"/>
          <a:ext cx="6281535" cy="719694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Proses </a:t>
          </a:r>
          <a:r>
            <a:rPr lang="en-US" sz="1400" kern="1200" dirty="0" err="1"/>
            <a:t>penilaian</a:t>
          </a:r>
          <a:r>
            <a:rPr lang="en-US" sz="1400" kern="1200" dirty="0"/>
            <a:t> tender </a:t>
          </a:r>
          <a:r>
            <a:rPr lang="en-US" sz="1400" kern="1200" dirty="0" err="1"/>
            <a:t>hendaklah</a:t>
          </a:r>
          <a:r>
            <a:rPr lang="en-US" sz="1400" kern="1200" dirty="0"/>
            <a:t> </a:t>
          </a:r>
          <a:r>
            <a:rPr lang="en-US" sz="1400" kern="1200" dirty="0" err="1"/>
            <a:t>disiapkan</a:t>
          </a:r>
          <a:r>
            <a:rPr lang="en-US" sz="1400" kern="1200" dirty="0"/>
            <a:t> </a:t>
          </a:r>
          <a:r>
            <a:rPr lang="en-US" sz="1400" kern="1200" dirty="0" err="1"/>
            <a:t>dan</a:t>
          </a:r>
          <a:r>
            <a:rPr lang="en-US" sz="1400" kern="1200" dirty="0"/>
            <a:t> </a:t>
          </a:r>
          <a:r>
            <a:rPr lang="en-US" sz="1400" kern="1200" dirty="0" err="1"/>
            <a:t>dilaksanakan</a:t>
          </a:r>
          <a:r>
            <a:rPr lang="en-US" sz="1400" kern="1200" dirty="0"/>
            <a:t> </a:t>
          </a:r>
          <a:r>
            <a:rPr lang="en-US" sz="1400" kern="1200" dirty="0" err="1"/>
            <a:t>seboleh-bolehnya</a:t>
          </a:r>
          <a:r>
            <a:rPr lang="en-US" sz="1400" kern="1200" dirty="0"/>
            <a:t> </a:t>
          </a:r>
          <a:r>
            <a:rPr lang="en-US" sz="1400" kern="1200" dirty="0" err="1"/>
            <a:t>tidak</a:t>
          </a:r>
          <a:r>
            <a:rPr lang="en-US" sz="1400" kern="1200" dirty="0"/>
            <a:t> </a:t>
          </a:r>
          <a:r>
            <a:rPr lang="en-US" sz="1400" kern="1200" dirty="0" err="1"/>
            <a:t>melebihi</a:t>
          </a:r>
          <a:r>
            <a:rPr lang="en-US" sz="1400" kern="1200" dirty="0"/>
            <a:t> </a:t>
          </a:r>
          <a:r>
            <a:rPr lang="en-US" sz="1400" kern="1200" dirty="0" err="1"/>
            <a:t>tempoh</a:t>
          </a:r>
          <a:r>
            <a:rPr lang="en-US" sz="1400" kern="1200" dirty="0"/>
            <a:t> 30 </a:t>
          </a:r>
          <a:r>
            <a:rPr lang="en-US" sz="1400" kern="1200" dirty="0" err="1"/>
            <a:t>hari</a:t>
          </a:r>
          <a:r>
            <a:rPr lang="en-US" sz="1400" kern="1200" dirty="0"/>
            <a:t> </a:t>
          </a:r>
          <a:r>
            <a:rPr lang="en-US" sz="1400" kern="1200" dirty="0" err="1"/>
            <a:t>dari</a:t>
          </a:r>
          <a:r>
            <a:rPr lang="en-US" sz="1400" kern="1200" dirty="0"/>
            <a:t> </a:t>
          </a:r>
          <a:r>
            <a:rPr lang="en-US" sz="1400" kern="1200" dirty="0" err="1"/>
            <a:t>tarikh</a:t>
          </a:r>
          <a:r>
            <a:rPr lang="en-US" sz="1400" kern="1200" dirty="0"/>
            <a:t> </a:t>
          </a:r>
          <a:r>
            <a:rPr lang="en-US" sz="1400" kern="1200" dirty="0" err="1"/>
            <a:t>penilaian</a:t>
          </a:r>
          <a:r>
            <a:rPr lang="en-US" sz="1400" kern="1200" dirty="0"/>
            <a:t> tender </a:t>
          </a:r>
          <a:r>
            <a:rPr lang="en-US" sz="1400" kern="1200" dirty="0" err="1"/>
            <a:t>dikemukakan</a:t>
          </a:r>
          <a:r>
            <a:rPr lang="en-US" sz="1400" kern="1200" dirty="0"/>
            <a:t> </a:t>
          </a:r>
          <a:r>
            <a:rPr lang="en-US" sz="1400" kern="1200" dirty="0" err="1"/>
            <a:t>kepada</a:t>
          </a:r>
          <a:r>
            <a:rPr lang="en-US" sz="1400" kern="1200" dirty="0"/>
            <a:t> </a:t>
          </a:r>
          <a:r>
            <a:rPr lang="en-US" sz="1400" kern="1200" dirty="0" err="1"/>
            <a:t>Jawatankuasa</a:t>
          </a:r>
          <a:r>
            <a:rPr lang="en-US" sz="1400" kern="1200" dirty="0"/>
            <a:t> </a:t>
          </a:r>
          <a:r>
            <a:rPr lang="en-US" sz="1400" kern="1200" dirty="0" err="1"/>
            <a:t>Penilaian</a:t>
          </a:r>
          <a:r>
            <a:rPr lang="en-US" sz="1400" kern="1200" dirty="0"/>
            <a:t>.</a:t>
          </a:r>
        </a:p>
      </dsp:txBody>
      <dsp:txXfrm>
        <a:off x="35133" y="1885245"/>
        <a:ext cx="6211269" cy="649428"/>
      </dsp:txXfrm>
    </dsp:sp>
    <dsp:sp modelId="{DE91251B-894A-40A5-9EB6-5A5B3965C85C}">
      <dsp:nvSpPr>
        <dsp:cNvPr id="0" name=""/>
        <dsp:cNvSpPr/>
      </dsp:nvSpPr>
      <dsp:spPr>
        <a:xfrm>
          <a:off x="0" y="2659768"/>
          <a:ext cx="6215257" cy="719694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/>
            <a:t>Laporan</a:t>
          </a:r>
          <a:r>
            <a:rPr lang="en-US" sz="1400" kern="1200" dirty="0"/>
            <a:t> </a:t>
          </a:r>
          <a:r>
            <a:rPr lang="en-US" sz="1400" kern="1200" dirty="0" err="1"/>
            <a:t>Penilaian</a:t>
          </a:r>
          <a:r>
            <a:rPr lang="en-US" sz="1400" kern="1200" dirty="0"/>
            <a:t> </a:t>
          </a:r>
          <a:r>
            <a:rPr lang="en-US" sz="1400" kern="1200" dirty="0" err="1"/>
            <a:t>hendaklah</a:t>
          </a:r>
          <a:r>
            <a:rPr lang="en-US" sz="1400" kern="1200" dirty="0"/>
            <a:t> </a:t>
          </a:r>
          <a:r>
            <a:rPr lang="en-US" sz="1400" kern="1200" dirty="0" err="1"/>
            <a:t>ditandatangani</a:t>
          </a:r>
          <a:r>
            <a:rPr lang="en-US" sz="1400" kern="1200" dirty="0"/>
            <a:t> </a:t>
          </a:r>
          <a:r>
            <a:rPr lang="en-US" sz="1400" kern="1200" dirty="0" err="1"/>
            <a:t>oleh</a:t>
          </a:r>
          <a:r>
            <a:rPr lang="en-US" sz="1400" kern="1200" dirty="0"/>
            <a:t> </a:t>
          </a:r>
          <a:r>
            <a:rPr lang="en-US" sz="1400" kern="1200" dirty="0" err="1"/>
            <a:t>semua</a:t>
          </a:r>
          <a:r>
            <a:rPr lang="en-US" sz="1400" kern="1200" dirty="0"/>
            <a:t> Ahli </a:t>
          </a:r>
          <a:r>
            <a:rPr lang="en-US" sz="1400" kern="1200" dirty="0" err="1"/>
            <a:t>Jawatankuasa</a:t>
          </a:r>
          <a:r>
            <a:rPr lang="en-US" sz="1400" kern="1200" dirty="0"/>
            <a:t>.</a:t>
          </a:r>
        </a:p>
      </dsp:txBody>
      <dsp:txXfrm>
        <a:off x="35133" y="2694901"/>
        <a:ext cx="6144991" cy="649428"/>
      </dsp:txXfrm>
    </dsp:sp>
  </dsp:spTree>
</dsp:drawing>
</file>

<file path=ppt/diagrams/drawing5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3E491B-9BD4-43B4-B25C-1C8993914450}">
      <dsp:nvSpPr>
        <dsp:cNvPr id="0" name=""/>
        <dsp:cNvSpPr/>
      </dsp:nvSpPr>
      <dsp:spPr>
        <a:xfrm>
          <a:off x="-66169" y="0"/>
          <a:ext cx="3693319" cy="3693319"/>
        </a:xfrm>
        <a:prstGeom prst="triangl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7251159-4F6A-4092-BD6B-E42AA6C3CD16}">
      <dsp:nvSpPr>
        <dsp:cNvPr id="0" name=""/>
        <dsp:cNvSpPr/>
      </dsp:nvSpPr>
      <dsp:spPr>
        <a:xfrm>
          <a:off x="6" y="503103"/>
          <a:ext cx="5829300" cy="638438"/>
        </a:xfrm>
        <a:prstGeom prst="round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Label </a:t>
          </a:r>
          <a:r>
            <a:rPr lang="en-US" sz="1400" kern="1200" dirty="0" err="1"/>
            <a:t>Hak</a:t>
          </a:r>
          <a:r>
            <a:rPr lang="en-US" sz="1400" kern="1200" dirty="0"/>
            <a:t> </a:t>
          </a:r>
          <a:r>
            <a:rPr lang="en-US" sz="1400" kern="1200" dirty="0" err="1"/>
            <a:t>Kerajaan</a:t>
          </a:r>
          <a:r>
            <a:rPr lang="en-US" sz="1400" kern="1200" dirty="0"/>
            <a:t> Malaysia </a:t>
          </a:r>
          <a:r>
            <a:rPr lang="en-US" sz="1400" kern="1200" dirty="0" err="1"/>
            <a:t>dan</a:t>
          </a:r>
          <a:r>
            <a:rPr lang="en-US" sz="1400" kern="1200" dirty="0"/>
            <a:t> </a:t>
          </a:r>
          <a:r>
            <a:rPr lang="en-US" sz="1400" kern="1200" dirty="0" err="1"/>
            <a:t>nama</a:t>
          </a:r>
          <a:r>
            <a:rPr lang="en-US" sz="1400" kern="1200" dirty="0"/>
            <a:t> </a:t>
          </a:r>
          <a:r>
            <a:rPr lang="en-US" sz="1400" kern="1200" dirty="0" err="1"/>
            <a:t>agensi</a:t>
          </a:r>
          <a:r>
            <a:rPr lang="en-US" sz="1400" kern="1200" dirty="0"/>
            <a:t> </a:t>
          </a:r>
          <a:r>
            <a:rPr lang="en-US" sz="1400" kern="1200" dirty="0" err="1"/>
            <a:t>Kerajaan</a:t>
          </a:r>
          <a:r>
            <a:rPr lang="en-US" sz="1400" kern="1200" dirty="0"/>
            <a:t> </a:t>
          </a:r>
          <a:r>
            <a:rPr lang="en-US" sz="1400" kern="1200" dirty="0" err="1"/>
            <a:t>pada</a:t>
          </a:r>
          <a:r>
            <a:rPr lang="en-US" sz="1400" kern="1200" dirty="0"/>
            <a:t> </a:t>
          </a:r>
          <a:r>
            <a:rPr lang="en-US" sz="1400" kern="1200" dirty="0" err="1"/>
            <a:t>Aset</a:t>
          </a:r>
          <a:r>
            <a:rPr lang="en-US" sz="1400" kern="1200" dirty="0"/>
            <a:t> </a:t>
          </a:r>
          <a:r>
            <a:rPr lang="en-US" sz="1400" kern="1200" dirty="0" err="1"/>
            <a:t>Alih</a:t>
          </a:r>
          <a:r>
            <a:rPr lang="en-US" sz="1400" kern="1200" dirty="0"/>
            <a:t> </a:t>
          </a:r>
          <a:r>
            <a:rPr lang="en-US" sz="1400" kern="1200" dirty="0" err="1"/>
            <a:t>hendaklah</a:t>
          </a:r>
          <a:r>
            <a:rPr lang="en-US" sz="1400" kern="1200" dirty="0"/>
            <a:t> </a:t>
          </a:r>
          <a:r>
            <a:rPr lang="en-US" sz="1400" kern="1200" dirty="0" err="1"/>
            <a:t>dipadamkan</a:t>
          </a:r>
          <a:r>
            <a:rPr lang="en-US" sz="1400" kern="1200" dirty="0"/>
            <a:t>.</a:t>
          </a:r>
        </a:p>
      </dsp:txBody>
      <dsp:txXfrm>
        <a:off x="31172" y="534269"/>
        <a:ext cx="5766968" cy="576106"/>
      </dsp:txXfrm>
    </dsp:sp>
    <dsp:sp modelId="{C849899F-49AD-4F15-96B2-40F02261221C}">
      <dsp:nvSpPr>
        <dsp:cNvPr id="0" name=""/>
        <dsp:cNvSpPr/>
      </dsp:nvSpPr>
      <dsp:spPr>
        <a:xfrm>
          <a:off x="57142" y="1340147"/>
          <a:ext cx="5829300" cy="983350"/>
        </a:xfrm>
        <a:prstGeom prst="round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JPJ </a:t>
          </a:r>
          <a:r>
            <a:rPr lang="en-US" sz="1400" kern="1200" dirty="0" err="1"/>
            <a:t>hendaklah</a:t>
          </a:r>
          <a:r>
            <a:rPr lang="en-US" sz="1400" kern="1200" dirty="0"/>
            <a:t> </a:t>
          </a:r>
          <a:r>
            <a:rPr lang="en-US" sz="1400" kern="1200" dirty="0" err="1"/>
            <a:t>diberitahu</a:t>
          </a:r>
          <a:r>
            <a:rPr lang="en-US" sz="1400" kern="1200" dirty="0"/>
            <a:t> </a:t>
          </a:r>
          <a:r>
            <a:rPr lang="en-US" sz="1400" kern="1200" dirty="0" err="1"/>
            <a:t>mengenai</a:t>
          </a:r>
          <a:r>
            <a:rPr lang="en-US" sz="1400" kern="1200" dirty="0"/>
            <a:t> </a:t>
          </a:r>
          <a:r>
            <a:rPr lang="en-US" sz="1400" kern="1200" dirty="0" err="1"/>
            <a:t>pelupusan</a:t>
          </a:r>
          <a:r>
            <a:rPr lang="en-US" sz="1400" kern="1200" dirty="0"/>
            <a:t> </a:t>
          </a:r>
          <a:r>
            <a:rPr lang="en-US" sz="1400" kern="1200" dirty="0" err="1"/>
            <a:t>kenderaan</a:t>
          </a:r>
          <a:r>
            <a:rPr lang="en-US" sz="1400" kern="1200" dirty="0"/>
            <a:t> </a:t>
          </a:r>
          <a:r>
            <a:rPr lang="en-US" sz="1400" kern="1200" dirty="0" err="1"/>
            <a:t>supaya</a:t>
          </a:r>
          <a:r>
            <a:rPr lang="en-US" sz="1400" kern="1200" dirty="0"/>
            <a:t> </a:t>
          </a:r>
          <a:r>
            <a:rPr lang="en-US" sz="1400" kern="1200" dirty="0" err="1"/>
            <a:t>pendaftaran</a:t>
          </a:r>
          <a:r>
            <a:rPr lang="en-US" sz="1400" kern="1200" dirty="0"/>
            <a:t> </a:t>
          </a:r>
          <a:r>
            <a:rPr lang="en-US" sz="1400" kern="1200" dirty="0" err="1"/>
            <a:t>kenderaan</a:t>
          </a:r>
          <a:r>
            <a:rPr lang="en-US" sz="1400" kern="1200" dirty="0"/>
            <a:t> </a:t>
          </a:r>
          <a:r>
            <a:rPr lang="en-US" sz="1400" kern="1200" dirty="0" err="1"/>
            <a:t>agensi</a:t>
          </a:r>
          <a:r>
            <a:rPr lang="en-US" sz="1400" kern="1200" dirty="0"/>
            <a:t> </a:t>
          </a:r>
          <a:r>
            <a:rPr lang="en-US" sz="1400" kern="1200" dirty="0" err="1"/>
            <a:t>Kerajaan</a:t>
          </a:r>
          <a:r>
            <a:rPr lang="en-US" sz="1400" kern="1200" dirty="0"/>
            <a:t> </a:t>
          </a:r>
          <a:r>
            <a:rPr lang="en-US" sz="1400" kern="1200" dirty="0" err="1"/>
            <a:t>dibatalkan</a:t>
          </a:r>
          <a:r>
            <a:rPr lang="en-US" sz="1400" kern="1200" dirty="0"/>
            <a:t>.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/>
            <a:t>Pertukaran</a:t>
          </a:r>
          <a:r>
            <a:rPr lang="en-US" sz="1400" kern="1200" dirty="0"/>
            <a:t> </a:t>
          </a:r>
          <a:r>
            <a:rPr lang="en-US" sz="1400" kern="1200" dirty="0" err="1"/>
            <a:t>hak</a:t>
          </a:r>
          <a:r>
            <a:rPr lang="en-US" sz="1400" kern="1200" dirty="0"/>
            <a:t> </a:t>
          </a:r>
          <a:r>
            <a:rPr lang="en-US" sz="1400" kern="1200" dirty="0" err="1"/>
            <a:t>milik</a:t>
          </a:r>
          <a:r>
            <a:rPr lang="en-US" sz="1400" kern="1200" dirty="0"/>
            <a:t> </a:t>
          </a:r>
          <a:r>
            <a:rPr lang="en-US" sz="1400" kern="1200" dirty="0" err="1"/>
            <a:t>hendaklah</a:t>
          </a:r>
          <a:r>
            <a:rPr lang="en-US" sz="1400" kern="1200" dirty="0"/>
            <a:t> </a:t>
          </a:r>
          <a:r>
            <a:rPr lang="en-US" sz="1400" kern="1200" dirty="0" err="1"/>
            <a:t>diuruskan</a:t>
          </a:r>
          <a:r>
            <a:rPr lang="en-US" sz="1400" kern="1200" dirty="0"/>
            <a:t> </a:t>
          </a:r>
          <a:r>
            <a:rPr lang="en-US" sz="1400" kern="1200" dirty="0" err="1"/>
            <a:t>oleh</a:t>
          </a:r>
          <a:r>
            <a:rPr lang="en-US" sz="1400" kern="1200" dirty="0"/>
            <a:t> Unit </a:t>
          </a:r>
          <a:r>
            <a:rPr lang="en-US" sz="1400" kern="1200" dirty="0" err="1"/>
            <a:t>Pengurusan</a:t>
          </a:r>
          <a:r>
            <a:rPr lang="en-US" sz="1400" kern="1200" dirty="0"/>
            <a:t> </a:t>
          </a:r>
          <a:r>
            <a:rPr lang="en-US" sz="1400" kern="1200" dirty="0" err="1"/>
            <a:t>Aset</a:t>
          </a:r>
          <a:r>
            <a:rPr lang="en-US" sz="1400" kern="1200" dirty="0"/>
            <a:t>.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>
        <a:off x="105145" y="1388150"/>
        <a:ext cx="5733294" cy="887344"/>
      </dsp:txXfrm>
    </dsp:sp>
    <dsp:sp modelId="{99939116-BBA0-4011-B77E-52E6F9D666EE}">
      <dsp:nvSpPr>
        <dsp:cNvPr id="0" name=""/>
        <dsp:cNvSpPr/>
      </dsp:nvSpPr>
      <dsp:spPr>
        <a:xfrm>
          <a:off x="57142" y="2435152"/>
          <a:ext cx="5829300" cy="785389"/>
        </a:xfrm>
        <a:prstGeom prst="round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/>
            <a:t>Kad</a:t>
          </a:r>
          <a:r>
            <a:rPr lang="en-US" sz="1400" kern="1200" dirty="0"/>
            <a:t> </a:t>
          </a:r>
          <a:r>
            <a:rPr lang="en-US" sz="1400" kern="1200" dirty="0" err="1"/>
            <a:t>Pendaftaran</a:t>
          </a:r>
          <a:r>
            <a:rPr lang="en-US" sz="1400" kern="1200" dirty="0"/>
            <a:t> </a:t>
          </a:r>
          <a:r>
            <a:rPr lang="en-US" sz="1400" kern="1200" dirty="0" err="1"/>
            <a:t>kenderaan</a:t>
          </a:r>
          <a:r>
            <a:rPr lang="en-US" sz="1400" kern="1200" dirty="0"/>
            <a:t> </a:t>
          </a:r>
          <a:r>
            <a:rPr lang="en-US" sz="1400" kern="1200" dirty="0" err="1"/>
            <a:t>bermotor</a:t>
          </a:r>
          <a:r>
            <a:rPr lang="en-US" sz="1400" kern="1200" dirty="0"/>
            <a:t> </a:t>
          </a:r>
          <a:r>
            <a:rPr lang="en-US" sz="1400" kern="1200" dirty="0" err="1"/>
            <a:t>diserahkan</a:t>
          </a:r>
          <a:r>
            <a:rPr lang="en-US" sz="1400" kern="1200" dirty="0"/>
            <a:t> </a:t>
          </a:r>
          <a:r>
            <a:rPr lang="en-US" sz="1400" kern="1200" dirty="0" err="1"/>
            <a:t>kepada</a:t>
          </a:r>
          <a:r>
            <a:rPr lang="en-US" sz="1400" kern="1200" dirty="0"/>
            <a:t> </a:t>
          </a:r>
          <a:r>
            <a:rPr lang="en-US" sz="1400" kern="1200" dirty="0" err="1"/>
            <a:t>kontraktor</a:t>
          </a:r>
          <a:r>
            <a:rPr lang="en-US" sz="1400" kern="1200" dirty="0"/>
            <a:t>/</a:t>
          </a:r>
          <a:r>
            <a:rPr lang="en-US" sz="1400" kern="1200" dirty="0" err="1"/>
            <a:t>pembeli</a:t>
          </a:r>
          <a:r>
            <a:rPr lang="en-US" sz="1400" kern="1200" dirty="0"/>
            <a:t> </a:t>
          </a:r>
          <a:r>
            <a:rPr lang="en-US" sz="1400" kern="1200" dirty="0" err="1"/>
            <a:t>kecuali</a:t>
          </a:r>
          <a:r>
            <a:rPr lang="en-US" sz="1400" kern="1200" dirty="0"/>
            <a:t> </a:t>
          </a:r>
          <a:r>
            <a:rPr lang="en-US" sz="1400" kern="1200" dirty="0" err="1"/>
            <a:t>pelupusan</a:t>
          </a:r>
          <a:r>
            <a:rPr lang="en-US" sz="1400" kern="1200" dirty="0"/>
            <a:t> </a:t>
          </a:r>
          <a:r>
            <a:rPr lang="en-US" sz="1400" kern="1200" dirty="0" err="1"/>
            <a:t>secara</a:t>
          </a:r>
          <a:r>
            <a:rPr lang="en-US" sz="1400" kern="1200" dirty="0"/>
            <a:t> </a:t>
          </a:r>
          <a:r>
            <a:rPr lang="en-US" sz="1400" kern="1200" dirty="0" err="1"/>
            <a:t>jualan</a:t>
          </a:r>
          <a:r>
            <a:rPr lang="en-US" sz="1400" kern="1200" dirty="0"/>
            <a:t> </a:t>
          </a:r>
          <a:r>
            <a:rPr lang="en-US" sz="1400" kern="1200" dirty="0" err="1"/>
            <a:t>sisa</a:t>
          </a:r>
          <a:r>
            <a:rPr lang="en-US" sz="1400" kern="1200" dirty="0"/>
            <a:t>.</a:t>
          </a:r>
        </a:p>
      </dsp:txBody>
      <dsp:txXfrm>
        <a:off x="95482" y="2473492"/>
        <a:ext cx="5752620" cy="708709"/>
      </dsp:txXfrm>
    </dsp:sp>
  </dsp:spTree>
</dsp:drawing>
</file>

<file path=ppt/diagrams/drawing5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3E491B-9BD4-43B4-B25C-1C8993914450}">
      <dsp:nvSpPr>
        <dsp:cNvPr id="0" name=""/>
        <dsp:cNvSpPr/>
      </dsp:nvSpPr>
      <dsp:spPr>
        <a:xfrm>
          <a:off x="85714" y="0"/>
          <a:ext cx="3657600" cy="3657600"/>
        </a:xfrm>
        <a:prstGeom prst="triangl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7251159-4F6A-4092-BD6B-E42AA6C3CD16}">
      <dsp:nvSpPr>
        <dsp:cNvPr id="0" name=""/>
        <dsp:cNvSpPr/>
      </dsp:nvSpPr>
      <dsp:spPr>
        <a:xfrm>
          <a:off x="128207" y="508861"/>
          <a:ext cx="5772923" cy="447097"/>
        </a:xfrm>
        <a:prstGeom prst="round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/>
            <a:t>Resit</a:t>
          </a:r>
          <a:r>
            <a:rPr lang="en-US" sz="1800" kern="1200" dirty="0"/>
            <a:t> </a:t>
          </a:r>
          <a:r>
            <a:rPr lang="en-US" sz="1800" kern="1200" dirty="0" err="1"/>
            <a:t>jualan</a:t>
          </a:r>
          <a:r>
            <a:rPr lang="en-US" sz="1800" kern="1200" dirty="0"/>
            <a:t> </a:t>
          </a:r>
          <a:r>
            <a:rPr lang="en-US" sz="1800" kern="1200" dirty="0" err="1"/>
            <a:t>bagi</a:t>
          </a:r>
          <a:r>
            <a:rPr lang="en-US" sz="1800" kern="1200" dirty="0"/>
            <a:t> </a:t>
          </a:r>
          <a:r>
            <a:rPr lang="en-US" sz="1800" kern="1200" dirty="0" err="1"/>
            <a:t>pelupusan</a:t>
          </a:r>
          <a:r>
            <a:rPr lang="en-US" sz="1800" kern="1200" dirty="0"/>
            <a:t> </a:t>
          </a:r>
          <a:r>
            <a:rPr lang="en-US" sz="1800" kern="1200" dirty="0" err="1"/>
            <a:t>secara</a:t>
          </a:r>
          <a:r>
            <a:rPr lang="en-US" sz="1800" kern="1200" dirty="0"/>
            <a:t> </a:t>
          </a:r>
          <a:r>
            <a:rPr lang="en-US" sz="1800" kern="1200" dirty="0" err="1"/>
            <a:t>jualan</a:t>
          </a:r>
          <a:r>
            <a:rPr lang="en-US" sz="1800" kern="1200" dirty="0"/>
            <a:t>.</a:t>
          </a:r>
        </a:p>
      </dsp:txBody>
      <dsp:txXfrm>
        <a:off x="150032" y="530686"/>
        <a:ext cx="5729273" cy="403447"/>
      </dsp:txXfrm>
    </dsp:sp>
    <dsp:sp modelId="{C849899F-49AD-4F15-96B2-40F02261221C}">
      <dsp:nvSpPr>
        <dsp:cNvPr id="0" name=""/>
        <dsp:cNvSpPr/>
      </dsp:nvSpPr>
      <dsp:spPr>
        <a:xfrm>
          <a:off x="200030" y="1059909"/>
          <a:ext cx="5772923" cy="569449"/>
        </a:xfrm>
        <a:prstGeom prst="round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Surat </a:t>
          </a:r>
          <a:r>
            <a:rPr lang="en-US" sz="1800" kern="1200" dirty="0" err="1"/>
            <a:t>Akuan</a:t>
          </a:r>
          <a:r>
            <a:rPr lang="en-US" sz="1800" kern="1200" dirty="0"/>
            <a:t> </a:t>
          </a:r>
          <a:r>
            <a:rPr lang="en-US" sz="1800" kern="1200" dirty="0" err="1"/>
            <a:t>Penerimaan</a:t>
          </a:r>
          <a:r>
            <a:rPr lang="en-US" sz="1800" kern="1200" dirty="0"/>
            <a:t> </a:t>
          </a:r>
          <a:r>
            <a:rPr lang="en-US" sz="1800" kern="1200" dirty="0" err="1"/>
            <a:t>bagi</a:t>
          </a:r>
          <a:r>
            <a:rPr lang="en-US" sz="1800" kern="1200" dirty="0"/>
            <a:t> </a:t>
          </a:r>
          <a:r>
            <a:rPr lang="en-US" sz="1800" kern="1200" dirty="0" err="1"/>
            <a:t>kaedah</a:t>
          </a:r>
          <a:r>
            <a:rPr lang="en-US" sz="1800" kern="1200" dirty="0"/>
            <a:t> </a:t>
          </a:r>
          <a:r>
            <a:rPr lang="en-US" sz="1800" kern="1200" dirty="0" err="1"/>
            <a:t>pelupusan</a:t>
          </a:r>
          <a:r>
            <a:rPr lang="en-US" sz="1800" kern="1200" dirty="0"/>
            <a:t> </a:t>
          </a:r>
          <a:r>
            <a:rPr lang="en-US" sz="1800" kern="1200" dirty="0" err="1"/>
            <a:t>secara</a:t>
          </a:r>
          <a:r>
            <a:rPr lang="en-US" sz="1800" kern="1200" dirty="0"/>
            <a:t> </a:t>
          </a:r>
          <a:r>
            <a:rPr lang="en-US" sz="1800" kern="1200" dirty="0" err="1"/>
            <a:t>hadiah</a:t>
          </a:r>
          <a:r>
            <a:rPr lang="en-US" sz="1800" kern="1200" dirty="0"/>
            <a:t>/</a:t>
          </a:r>
          <a:r>
            <a:rPr lang="en-US" sz="1800" kern="1200" dirty="0" err="1"/>
            <a:t>serahan</a:t>
          </a:r>
          <a:r>
            <a:rPr lang="en-US" sz="1800" kern="1200" dirty="0"/>
            <a:t>.</a:t>
          </a:r>
        </a:p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</dsp:txBody>
      <dsp:txXfrm>
        <a:off x="227828" y="1087707"/>
        <a:ext cx="5717327" cy="513853"/>
      </dsp:txXfrm>
    </dsp:sp>
    <dsp:sp modelId="{99939116-BBA0-4011-B77E-52E6F9D666EE}">
      <dsp:nvSpPr>
        <dsp:cNvPr id="0" name=""/>
        <dsp:cNvSpPr/>
      </dsp:nvSpPr>
      <dsp:spPr>
        <a:xfrm>
          <a:off x="200030" y="1718955"/>
          <a:ext cx="5772923" cy="565361"/>
        </a:xfrm>
        <a:prstGeom prst="round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/>
            <a:t>Sijil</a:t>
          </a:r>
          <a:r>
            <a:rPr lang="en-US" sz="1800" kern="1200" dirty="0"/>
            <a:t> </a:t>
          </a:r>
          <a:r>
            <a:rPr lang="en-US" sz="1800" kern="1200" dirty="0" err="1"/>
            <a:t>Penyaksian</a:t>
          </a:r>
          <a:r>
            <a:rPr lang="en-US" sz="1800" kern="1200" dirty="0"/>
            <a:t> </a:t>
          </a:r>
          <a:r>
            <a:rPr lang="en-US" sz="1800" kern="1200" dirty="0" err="1"/>
            <a:t>Pemusnahan</a:t>
          </a:r>
          <a:r>
            <a:rPr lang="en-US" sz="1800" kern="1200" dirty="0"/>
            <a:t> </a:t>
          </a:r>
          <a:r>
            <a:rPr lang="en-US" sz="1800" kern="1200" dirty="0" err="1"/>
            <a:t>Aset</a:t>
          </a:r>
          <a:r>
            <a:rPr lang="en-US" sz="1800" kern="1200" dirty="0"/>
            <a:t> </a:t>
          </a:r>
          <a:r>
            <a:rPr lang="en-US" sz="1800" kern="1200" dirty="0" err="1"/>
            <a:t>Alih</a:t>
          </a:r>
          <a:r>
            <a:rPr lang="en-US" sz="1800" kern="1200" dirty="0"/>
            <a:t> KEW.PA-22 </a:t>
          </a:r>
          <a:r>
            <a:rPr lang="en-US" sz="1800" kern="1200" dirty="0" err="1"/>
            <a:t>bagi</a:t>
          </a:r>
          <a:r>
            <a:rPr lang="en-US" sz="1800" kern="1200" dirty="0"/>
            <a:t> </a:t>
          </a:r>
          <a:r>
            <a:rPr lang="en-US" sz="1800" kern="1200" dirty="0" err="1"/>
            <a:t>pelupusan</a:t>
          </a:r>
          <a:r>
            <a:rPr lang="en-US" sz="1800" kern="1200" dirty="0"/>
            <a:t> </a:t>
          </a:r>
          <a:r>
            <a:rPr lang="en-US" sz="1800" kern="1200" dirty="0" err="1"/>
            <a:t>kaedah</a:t>
          </a:r>
          <a:r>
            <a:rPr lang="en-US" sz="1800" kern="1200" dirty="0"/>
            <a:t> </a:t>
          </a:r>
          <a:r>
            <a:rPr lang="en-US" sz="1800" kern="1200" dirty="0" err="1"/>
            <a:t>pemusnahan</a:t>
          </a:r>
          <a:r>
            <a:rPr lang="en-US" sz="1800" kern="1200" dirty="0"/>
            <a:t>.</a:t>
          </a:r>
        </a:p>
      </dsp:txBody>
      <dsp:txXfrm>
        <a:off x="227629" y="1746554"/>
        <a:ext cx="5717725" cy="510163"/>
      </dsp:txXfrm>
    </dsp:sp>
    <dsp:sp modelId="{6C72DBF4-372A-4C05-9ACD-D14ABFCF9633}">
      <dsp:nvSpPr>
        <dsp:cNvPr id="0" name=""/>
        <dsp:cNvSpPr/>
      </dsp:nvSpPr>
      <dsp:spPr>
        <a:xfrm>
          <a:off x="200030" y="2423690"/>
          <a:ext cx="5772923" cy="565361"/>
        </a:xfrm>
        <a:prstGeom prst="round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/>
            <a:t>Akuan</a:t>
          </a:r>
          <a:r>
            <a:rPr lang="en-US" sz="1400" kern="1200" dirty="0"/>
            <a:t> </a:t>
          </a:r>
          <a:r>
            <a:rPr lang="en-US" sz="1400" kern="1200" dirty="0" err="1"/>
            <a:t>penerimaan</a:t>
          </a:r>
          <a:r>
            <a:rPr lang="en-US" sz="1400" kern="1200" dirty="0"/>
            <a:t>/</a:t>
          </a:r>
          <a:r>
            <a:rPr lang="en-US" sz="1400" kern="1200" dirty="0" err="1"/>
            <a:t>Resit</a:t>
          </a:r>
          <a:r>
            <a:rPr lang="en-US" sz="1400" kern="1200" dirty="0"/>
            <a:t> </a:t>
          </a:r>
          <a:r>
            <a:rPr lang="en-US" sz="1400" kern="1200" dirty="0" err="1"/>
            <a:t>Jualan</a:t>
          </a:r>
          <a:r>
            <a:rPr lang="en-US" sz="1400" kern="1200" dirty="0"/>
            <a:t> </a:t>
          </a:r>
          <a:r>
            <a:rPr lang="en-US" sz="1400" kern="1200" dirty="0" err="1"/>
            <a:t>bagi</a:t>
          </a:r>
          <a:r>
            <a:rPr lang="en-US" sz="1400" kern="1200" dirty="0"/>
            <a:t> </a:t>
          </a:r>
          <a:r>
            <a:rPr lang="en-US" sz="1400" kern="1200" dirty="0" err="1"/>
            <a:t>pelupusan</a:t>
          </a:r>
          <a:r>
            <a:rPr lang="en-US" sz="1400" kern="1200" dirty="0"/>
            <a:t> </a:t>
          </a:r>
          <a:r>
            <a:rPr lang="en-US" sz="1400" kern="1200" dirty="0" err="1"/>
            <a:t>secara</a:t>
          </a:r>
          <a:r>
            <a:rPr lang="en-US" sz="1400" kern="1200" dirty="0"/>
            <a:t> </a:t>
          </a:r>
          <a:r>
            <a:rPr lang="en-US" sz="1400" kern="1200" dirty="0" err="1"/>
            <a:t>Buangan</a:t>
          </a:r>
          <a:r>
            <a:rPr lang="en-US" sz="1400" kern="1200" dirty="0"/>
            <a:t> </a:t>
          </a:r>
          <a:r>
            <a:rPr lang="en-US" sz="1400" kern="1200" dirty="0" err="1"/>
            <a:t>Terjadual</a:t>
          </a:r>
          <a:r>
            <a:rPr lang="en-US" sz="1400" kern="1200" dirty="0"/>
            <a:t>/</a:t>
          </a:r>
          <a:r>
            <a:rPr lang="en-US" sz="1400" kern="1200" dirty="0" err="1"/>
            <a:t>Sisa</a:t>
          </a:r>
          <a:r>
            <a:rPr lang="en-US" sz="1400" kern="1200" dirty="0"/>
            <a:t> </a:t>
          </a:r>
          <a:r>
            <a:rPr lang="en-US" sz="1400" kern="1200" dirty="0" err="1"/>
            <a:t>Pepejal</a:t>
          </a:r>
          <a:r>
            <a:rPr lang="en-US" sz="1400" kern="1200" dirty="0"/>
            <a:t>. </a:t>
          </a:r>
        </a:p>
      </dsp:txBody>
      <dsp:txXfrm>
        <a:off x="227629" y="2451289"/>
        <a:ext cx="5717725" cy="510163"/>
      </dsp:txXfrm>
    </dsp:sp>
  </dsp:spTree>
</dsp:drawing>
</file>

<file path=ppt/diagrams/drawing5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3E491B-9BD4-43B4-B25C-1C8993914450}">
      <dsp:nvSpPr>
        <dsp:cNvPr id="0" name=""/>
        <dsp:cNvSpPr/>
      </dsp:nvSpPr>
      <dsp:spPr>
        <a:xfrm>
          <a:off x="1071544" y="0"/>
          <a:ext cx="3857625" cy="3857625"/>
        </a:xfrm>
        <a:prstGeom prst="triangl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7251159-4F6A-4092-BD6B-E42AA6C3CD16}">
      <dsp:nvSpPr>
        <dsp:cNvPr id="0" name=""/>
        <dsp:cNvSpPr/>
      </dsp:nvSpPr>
      <dsp:spPr>
        <a:xfrm>
          <a:off x="0" y="239723"/>
          <a:ext cx="6129326" cy="3058708"/>
        </a:xfrm>
        <a:prstGeom prst="round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/>
            <a:t>Menyemak</a:t>
          </a:r>
          <a:r>
            <a:rPr lang="en-US" sz="1200" kern="1200" dirty="0"/>
            <a:t> </a:t>
          </a:r>
          <a:r>
            <a:rPr lang="en-US" sz="1200" kern="1200" dirty="0" err="1"/>
            <a:t>Borang</a:t>
          </a:r>
          <a:r>
            <a:rPr lang="en-US" sz="1200" kern="1200" dirty="0"/>
            <a:t> </a:t>
          </a:r>
          <a:r>
            <a:rPr lang="en-US" sz="1200" kern="1200" dirty="0" err="1"/>
            <a:t>Pemeriksaan</a:t>
          </a:r>
          <a:r>
            <a:rPr lang="en-US" sz="1200" kern="1200" dirty="0"/>
            <a:t> </a:t>
          </a:r>
          <a:r>
            <a:rPr lang="en-US" sz="1200" kern="1200" dirty="0" err="1"/>
            <a:t>Pelupusan</a:t>
          </a:r>
          <a:r>
            <a:rPr lang="en-US" sz="1200" kern="1200" dirty="0"/>
            <a:t> </a:t>
          </a:r>
          <a:r>
            <a:rPr lang="en-US" sz="1200" kern="1200" dirty="0" err="1"/>
            <a:t>Aset</a:t>
          </a:r>
          <a:r>
            <a:rPr lang="en-US" sz="1200" kern="1200" dirty="0"/>
            <a:t> </a:t>
          </a:r>
          <a:r>
            <a:rPr lang="en-US" sz="1200" kern="1200" dirty="0" err="1"/>
            <a:t>Alih</a:t>
          </a:r>
          <a:r>
            <a:rPr lang="en-US" sz="1200" kern="1200" dirty="0"/>
            <a:t> KEW.PA-21 </a:t>
          </a:r>
          <a:r>
            <a:rPr lang="en-US" sz="1200" kern="1200" dirty="0" err="1"/>
            <a:t>dan</a:t>
          </a:r>
          <a:r>
            <a:rPr lang="en-US" sz="1200" kern="1200" dirty="0"/>
            <a:t> </a:t>
          </a:r>
          <a:r>
            <a:rPr lang="en-US" sz="1200" kern="1200" dirty="0" err="1"/>
            <a:t>memastikan</a:t>
          </a:r>
          <a:r>
            <a:rPr lang="en-US" sz="1200" kern="1200" dirty="0"/>
            <a:t> </a:t>
          </a:r>
          <a:r>
            <a:rPr lang="en-US" sz="1200" kern="1200" dirty="0" err="1"/>
            <a:t>dokumen</a:t>
          </a:r>
          <a:r>
            <a:rPr lang="en-US" sz="1200" kern="1200" dirty="0"/>
            <a:t> </a:t>
          </a:r>
          <a:r>
            <a:rPr lang="en-US" sz="1200" kern="1200" dirty="0" err="1"/>
            <a:t>sokongan</a:t>
          </a:r>
          <a:r>
            <a:rPr lang="en-US" sz="1200" kern="1200" dirty="0"/>
            <a:t> </a:t>
          </a:r>
          <a:r>
            <a:rPr lang="en-US" sz="1200" kern="1200" dirty="0" err="1"/>
            <a:t>berikut</a:t>
          </a:r>
          <a:r>
            <a:rPr lang="en-US" sz="1200" kern="1200" dirty="0"/>
            <a:t>:-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>
              <a:sym typeface="Wingdings"/>
            </a:rPr>
            <a:t>	PEP </a:t>
          </a:r>
          <a:r>
            <a:rPr lang="en-US" sz="1200" kern="1200" dirty="0" err="1">
              <a:sym typeface="Wingdings"/>
            </a:rPr>
            <a:t>bagi</a:t>
          </a:r>
          <a:r>
            <a:rPr lang="en-US" sz="1200" kern="1200" dirty="0">
              <a:sym typeface="Wingdings"/>
            </a:rPr>
            <a:t> </a:t>
          </a:r>
          <a:r>
            <a:rPr lang="en-US" sz="1200" kern="1200" dirty="0" err="1">
              <a:sym typeface="Wingdings"/>
            </a:rPr>
            <a:t>Aset</a:t>
          </a:r>
          <a:r>
            <a:rPr lang="en-US" sz="1200" kern="1200" dirty="0">
              <a:sym typeface="Wingdings"/>
            </a:rPr>
            <a:t> </a:t>
          </a:r>
          <a:r>
            <a:rPr lang="en-US" sz="1200" kern="1200" dirty="0" err="1">
              <a:sym typeface="Wingdings"/>
            </a:rPr>
            <a:t>Alih</a:t>
          </a:r>
          <a:r>
            <a:rPr lang="en-US" sz="1200" kern="1200" dirty="0">
              <a:sym typeface="Wingdings"/>
            </a:rPr>
            <a:t> yang </a:t>
          </a:r>
          <a:r>
            <a:rPr lang="en-US" sz="1200" kern="1200" dirty="0" err="1">
              <a:sym typeface="Wingdings"/>
            </a:rPr>
            <a:t>memerlukan</a:t>
          </a:r>
          <a:r>
            <a:rPr lang="en-US" sz="1200" kern="1200" dirty="0">
              <a:sym typeface="Wingdings"/>
            </a:rPr>
            <a:t> PEP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>
              <a:sym typeface="Wingdings"/>
            </a:rPr>
            <a:t>	</a:t>
          </a:r>
          <a:r>
            <a:rPr lang="en-US" sz="1200" kern="1200" dirty="0" err="1">
              <a:sym typeface="Wingdings"/>
            </a:rPr>
            <a:t>Justifikasi</a:t>
          </a:r>
          <a:r>
            <a:rPr lang="en-US" sz="1200" kern="1200" dirty="0">
              <a:sym typeface="Wingdings"/>
            </a:rPr>
            <a:t> </a:t>
          </a:r>
          <a:r>
            <a:rPr lang="en-US" sz="1200" kern="1200" dirty="0" err="1">
              <a:sym typeface="Wingdings"/>
            </a:rPr>
            <a:t>Kementerian</a:t>
          </a:r>
          <a:r>
            <a:rPr lang="en-US" sz="1200" kern="1200" dirty="0">
              <a:sym typeface="Wingdings"/>
            </a:rPr>
            <a:t>/</a:t>
          </a:r>
          <a:r>
            <a:rPr lang="en-US" sz="1200" kern="1200" dirty="0" err="1">
              <a:sym typeface="Wingdings"/>
            </a:rPr>
            <a:t>Jabatan</a:t>
          </a:r>
          <a:r>
            <a:rPr lang="en-US" sz="1200" kern="1200" dirty="0">
              <a:sym typeface="Wingdings"/>
            </a:rPr>
            <a:t> </a:t>
          </a:r>
          <a:r>
            <a:rPr lang="en-US" sz="1200" kern="1200" dirty="0" err="1">
              <a:sym typeface="Wingdings"/>
            </a:rPr>
            <a:t>bagi</a:t>
          </a:r>
          <a:r>
            <a:rPr lang="en-US" sz="1200" kern="1200" dirty="0">
              <a:sym typeface="Wingdings"/>
            </a:rPr>
            <a:t> </a:t>
          </a:r>
          <a:r>
            <a:rPr lang="en-US" sz="1200" kern="1200" dirty="0" err="1">
              <a:sym typeface="Wingdings"/>
            </a:rPr>
            <a:t>kaedah</a:t>
          </a:r>
          <a:r>
            <a:rPr lang="en-US" sz="1200" kern="1200" dirty="0">
              <a:sym typeface="Wingdings"/>
            </a:rPr>
            <a:t> </a:t>
          </a:r>
          <a:r>
            <a:rPr lang="en-US" sz="1200" kern="1200" dirty="0" err="1">
              <a:sym typeface="Wingdings"/>
            </a:rPr>
            <a:t>tukar</a:t>
          </a:r>
          <a:r>
            <a:rPr lang="en-US" sz="1200" kern="1200" dirty="0">
              <a:sym typeface="Wingdings"/>
            </a:rPr>
            <a:t> </a:t>
          </a:r>
          <a:r>
            <a:rPr lang="en-US" sz="1200" kern="1200" dirty="0" err="1">
              <a:sym typeface="Wingdings"/>
            </a:rPr>
            <a:t>beli</a:t>
          </a:r>
          <a:r>
            <a:rPr lang="en-US" sz="1200" kern="1200" dirty="0">
              <a:sym typeface="Wingdings"/>
            </a:rPr>
            <a:t> </a:t>
          </a:r>
          <a:r>
            <a:rPr lang="en-US" sz="1200" kern="1200" dirty="0" err="1">
              <a:sym typeface="Wingdings"/>
            </a:rPr>
            <a:t>dan</a:t>
          </a:r>
          <a:r>
            <a:rPr lang="en-US" sz="1200" kern="1200" dirty="0">
              <a:sym typeface="Wingdings"/>
            </a:rPr>
            <a:t> </a:t>
          </a:r>
          <a:r>
            <a:rPr lang="en-US" sz="1200" kern="1200" dirty="0" err="1">
              <a:sym typeface="Wingdings"/>
            </a:rPr>
            <a:t>tukar</a:t>
          </a:r>
          <a:r>
            <a:rPr lang="en-US" sz="1200" kern="1200" dirty="0">
              <a:sym typeface="Wingdings"/>
            </a:rPr>
            <a:t> 	</a:t>
          </a:r>
          <a:r>
            <a:rPr lang="en-US" sz="1200" kern="1200" dirty="0" err="1">
              <a:sym typeface="Wingdings"/>
            </a:rPr>
            <a:t>barang</a:t>
          </a:r>
          <a:r>
            <a:rPr lang="en-US" sz="1200" kern="1200" dirty="0">
              <a:sym typeface="Wingdings"/>
            </a:rPr>
            <a:t>.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>
              <a:sym typeface="Wingdings"/>
            </a:rPr>
            <a:t> 	</a:t>
          </a:r>
          <a:r>
            <a:rPr lang="en-US" sz="1200" kern="1200" dirty="0" err="1">
              <a:sym typeface="Wingdings"/>
            </a:rPr>
            <a:t>Laporan</a:t>
          </a:r>
          <a:r>
            <a:rPr lang="en-US" sz="1200" kern="1200" dirty="0">
              <a:sym typeface="Wingdings"/>
            </a:rPr>
            <a:t> </a:t>
          </a:r>
          <a:r>
            <a:rPr lang="en-US" sz="1200" kern="1200" dirty="0" err="1">
              <a:sym typeface="Wingdings"/>
            </a:rPr>
            <a:t>kemalangan</a:t>
          </a:r>
          <a:r>
            <a:rPr lang="en-US" sz="1200" kern="1200" dirty="0">
              <a:sym typeface="Wingdings"/>
            </a:rPr>
            <a:t> </a:t>
          </a:r>
          <a:r>
            <a:rPr lang="en-US" sz="1200" kern="1200" dirty="0" err="1">
              <a:sym typeface="Wingdings"/>
            </a:rPr>
            <a:t>bagi</a:t>
          </a:r>
          <a:r>
            <a:rPr lang="en-US" sz="1200" kern="1200" dirty="0">
              <a:sym typeface="Wingdings"/>
            </a:rPr>
            <a:t> </a:t>
          </a:r>
          <a:r>
            <a:rPr lang="en-US" sz="1200" kern="1200" dirty="0" err="1">
              <a:sym typeface="Wingdings"/>
            </a:rPr>
            <a:t>kenderaan</a:t>
          </a:r>
          <a:r>
            <a:rPr lang="en-US" sz="1200" kern="1200" dirty="0">
              <a:sym typeface="Wingdings"/>
            </a:rPr>
            <a:t> yang </a:t>
          </a:r>
          <a:r>
            <a:rPr lang="en-US" sz="1200" kern="1200" dirty="0" err="1">
              <a:sym typeface="Wingdings"/>
            </a:rPr>
            <a:t>terlibat</a:t>
          </a:r>
          <a:r>
            <a:rPr lang="en-US" sz="1200" kern="1200" dirty="0">
              <a:sym typeface="Wingdings"/>
            </a:rPr>
            <a:t> </a:t>
          </a:r>
          <a:r>
            <a:rPr lang="en-US" sz="1200" kern="1200" dirty="0" err="1">
              <a:sym typeface="Wingdings"/>
            </a:rPr>
            <a:t>dengan</a:t>
          </a:r>
          <a:r>
            <a:rPr lang="en-US" sz="1200" kern="1200" dirty="0">
              <a:sym typeface="Wingdings"/>
            </a:rPr>
            <a:t> 	</a:t>
          </a:r>
          <a:r>
            <a:rPr lang="en-US" sz="1200" kern="1200" dirty="0" err="1">
              <a:sym typeface="Wingdings"/>
            </a:rPr>
            <a:t>kemalangan</a:t>
          </a:r>
          <a:r>
            <a:rPr lang="en-US" sz="1200" kern="1200" dirty="0">
              <a:sym typeface="Wingdings"/>
            </a:rPr>
            <a:t>  </a:t>
          </a:r>
          <a:r>
            <a:rPr lang="en-US" sz="1200" kern="1200" dirty="0" smtClean="0">
              <a:sym typeface="Wingdings"/>
            </a:rPr>
            <a:t> 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ym typeface="Wingdings"/>
            </a:rPr>
            <a:t>                  </a:t>
          </a:r>
          <a:r>
            <a:rPr lang="en-US" sz="1200" kern="1200" dirty="0" err="1" smtClean="0">
              <a:sym typeface="Wingdings"/>
            </a:rPr>
            <a:t>mengikut</a:t>
          </a:r>
          <a:r>
            <a:rPr lang="en-US" sz="1200" kern="1200" dirty="0" smtClean="0">
              <a:sym typeface="Wingdings"/>
            </a:rPr>
            <a:t> </a:t>
          </a:r>
          <a:r>
            <a:rPr lang="en-US" sz="1200" kern="1200" dirty="0" err="1">
              <a:sym typeface="Wingdings"/>
            </a:rPr>
            <a:t>peraturan</a:t>
          </a:r>
          <a:r>
            <a:rPr lang="en-US" sz="1200" kern="1200" dirty="0">
              <a:sym typeface="Wingdings"/>
            </a:rPr>
            <a:t> yang </a:t>
          </a:r>
          <a:r>
            <a:rPr lang="en-US" sz="1200" kern="1200" dirty="0" err="1">
              <a:sym typeface="Wingdings"/>
            </a:rPr>
            <a:t>berkuat</a:t>
          </a:r>
          <a:r>
            <a:rPr lang="en-US" sz="1200" kern="1200" dirty="0">
              <a:sym typeface="Wingdings"/>
            </a:rPr>
            <a:t> </a:t>
          </a:r>
          <a:r>
            <a:rPr lang="en-US" sz="1200" kern="1200" dirty="0" err="1">
              <a:sym typeface="Wingdings"/>
            </a:rPr>
            <a:t>kuasa</a:t>
          </a:r>
          <a:r>
            <a:rPr lang="en-US" sz="1200" kern="1200" dirty="0">
              <a:sym typeface="Wingdings"/>
            </a:rPr>
            <a:t>.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>
              <a:sym typeface="Wingdings"/>
            </a:rPr>
            <a:t>	</a:t>
          </a:r>
          <a:r>
            <a:rPr lang="en-US" sz="1200" kern="1200" dirty="0" err="1">
              <a:sym typeface="Wingdings"/>
            </a:rPr>
            <a:t>Gambar</a:t>
          </a:r>
          <a:r>
            <a:rPr lang="en-US" sz="1200" kern="1200" dirty="0">
              <a:sym typeface="Wingdings"/>
            </a:rPr>
            <a:t> </a:t>
          </a:r>
          <a:r>
            <a:rPr lang="en-US" sz="1200" kern="1200" dirty="0" err="1">
              <a:sym typeface="Wingdings"/>
            </a:rPr>
            <a:t>Aset</a:t>
          </a:r>
          <a:r>
            <a:rPr lang="en-US" sz="1200" kern="1200" dirty="0">
              <a:sym typeface="Wingdings"/>
            </a:rPr>
            <a:t> </a:t>
          </a:r>
          <a:r>
            <a:rPr lang="en-US" sz="1200" kern="1200" dirty="0" err="1">
              <a:sym typeface="Wingdings"/>
            </a:rPr>
            <a:t>Alih</a:t>
          </a:r>
          <a:r>
            <a:rPr lang="en-US" sz="1200" kern="1200" dirty="0">
              <a:sym typeface="Wingdings"/>
            </a:rPr>
            <a:t>, </a:t>
          </a:r>
          <a:r>
            <a:rPr lang="en-US" sz="1200" kern="1200" dirty="0" err="1">
              <a:sym typeface="Wingdings"/>
            </a:rPr>
            <a:t>jika</a:t>
          </a:r>
          <a:r>
            <a:rPr lang="en-US" sz="1200" kern="1200" dirty="0">
              <a:sym typeface="Wingdings"/>
            </a:rPr>
            <a:t> </a:t>
          </a:r>
          <a:r>
            <a:rPr lang="en-US" sz="1200" kern="1200" dirty="0" err="1">
              <a:sym typeface="Wingdings"/>
            </a:rPr>
            <a:t>perlu</a:t>
          </a:r>
          <a:r>
            <a:rPr lang="en-US" sz="1200" kern="1200" dirty="0">
              <a:sym typeface="Wingdings"/>
            </a:rPr>
            <a:t>.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>
              <a:sym typeface="Wingdings"/>
            </a:rPr>
            <a:t>	KEW.PA-3 </a:t>
          </a:r>
          <a:r>
            <a:rPr lang="en-US" sz="1200" kern="1200" dirty="0" err="1">
              <a:sym typeface="Wingdings"/>
            </a:rPr>
            <a:t>dan</a:t>
          </a:r>
          <a:r>
            <a:rPr lang="en-US" sz="1200" kern="1200" dirty="0">
              <a:sym typeface="Wingdings"/>
            </a:rPr>
            <a:t> KEW.PA-4 </a:t>
          </a:r>
          <a:r>
            <a:rPr lang="en-US" sz="1200" kern="1200" dirty="0" err="1">
              <a:sym typeface="Wingdings"/>
            </a:rPr>
            <a:t>jika</a:t>
          </a:r>
          <a:r>
            <a:rPr lang="en-US" sz="1200" kern="1200" dirty="0">
              <a:sym typeface="Wingdings"/>
            </a:rPr>
            <a:t> </a:t>
          </a:r>
          <a:r>
            <a:rPr lang="en-US" sz="1200" kern="1200" dirty="0" err="1">
              <a:sym typeface="Wingdings"/>
            </a:rPr>
            <a:t>perlu</a:t>
          </a:r>
          <a:endParaRPr lang="en-US" sz="1200" kern="1200" dirty="0">
            <a:sym typeface="Wingdings"/>
          </a:endParaRP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>
              <a:sym typeface="Wingdings"/>
            </a:rPr>
            <a:t>	Surat </a:t>
          </a:r>
          <a:r>
            <a:rPr lang="en-US" sz="1200" kern="1200" dirty="0" err="1">
              <a:sym typeface="Wingdings"/>
            </a:rPr>
            <a:t>permohonan</a:t>
          </a:r>
          <a:r>
            <a:rPr lang="en-US" sz="1200" kern="1200" dirty="0">
              <a:sym typeface="Wingdings"/>
            </a:rPr>
            <a:t> </a:t>
          </a:r>
          <a:r>
            <a:rPr lang="en-US" sz="1200" kern="1200" dirty="0" err="1">
              <a:sym typeface="Wingdings"/>
            </a:rPr>
            <a:t>daripada</a:t>
          </a:r>
          <a:r>
            <a:rPr lang="en-US" sz="1200" kern="1200" dirty="0">
              <a:sym typeface="Wingdings"/>
            </a:rPr>
            <a:t> </a:t>
          </a:r>
          <a:r>
            <a:rPr lang="en-US" sz="1200" kern="1200" dirty="0" err="1">
              <a:sym typeface="Wingdings"/>
            </a:rPr>
            <a:t>pemohon</a:t>
          </a:r>
          <a:r>
            <a:rPr lang="en-US" sz="1200" kern="1200" dirty="0">
              <a:sym typeface="Wingdings"/>
            </a:rPr>
            <a:t> </a:t>
          </a:r>
          <a:r>
            <a:rPr lang="en-US" sz="1200" kern="1200" dirty="0" err="1">
              <a:sym typeface="Wingdings"/>
            </a:rPr>
            <a:t>bagi</a:t>
          </a:r>
          <a:r>
            <a:rPr lang="en-US" sz="1200" kern="1200" dirty="0">
              <a:sym typeface="Wingdings"/>
            </a:rPr>
            <a:t> </a:t>
          </a:r>
          <a:r>
            <a:rPr lang="en-US" sz="1200" kern="1200" dirty="0" err="1">
              <a:sym typeface="Wingdings"/>
            </a:rPr>
            <a:t>kaedah</a:t>
          </a:r>
          <a:r>
            <a:rPr lang="en-US" sz="1200" kern="1200" dirty="0">
              <a:sym typeface="Wingdings"/>
            </a:rPr>
            <a:t> </a:t>
          </a:r>
          <a:r>
            <a:rPr lang="en-US" sz="1200" kern="1200" dirty="0" err="1">
              <a:sym typeface="Wingdings"/>
            </a:rPr>
            <a:t>hadiah</a:t>
          </a:r>
          <a:r>
            <a:rPr lang="en-US" sz="1200" kern="1200" dirty="0">
              <a:sym typeface="Wingdings"/>
            </a:rPr>
            <a:t> </a:t>
          </a:r>
          <a:r>
            <a:rPr lang="en-US" sz="1200" kern="1200" dirty="0" err="1">
              <a:sym typeface="Wingdings"/>
            </a:rPr>
            <a:t>dan</a:t>
          </a:r>
          <a:r>
            <a:rPr lang="en-US" sz="1200" kern="1200" dirty="0">
              <a:sym typeface="Wingdings"/>
            </a:rPr>
            <a:t> 	</a:t>
          </a:r>
          <a:r>
            <a:rPr lang="en-US" sz="1200" kern="1200" dirty="0" err="1">
              <a:sym typeface="Wingdings"/>
            </a:rPr>
            <a:t>serahan</a:t>
          </a:r>
          <a:r>
            <a:rPr lang="en-US" sz="1200" kern="1200" dirty="0">
              <a:sym typeface="Wingdings"/>
            </a:rPr>
            <a:t>.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>
              <a:sym typeface="Wingdings"/>
            </a:rPr>
            <a:t>	</a:t>
          </a:r>
          <a:r>
            <a:rPr lang="en-US" sz="1200" kern="1200" dirty="0" err="1">
              <a:sym typeface="Wingdings"/>
            </a:rPr>
            <a:t>Laporan</a:t>
          </a:r>
          <a:r>
            <a:rPr lang="en-US" sz="1200" kern="1200" dirty="0">
              <a:sym typeface="Wingdings"/>
            </a:rPr>
            <a:t> </a:t>
          </a:r>
          <a:r>
            <a:rPr lang="en-US" sz="1200" kern="1200" dirty="0" err="1">
              <a:sym typeface="Wingdings"/>
            </a:rPr>
            <a:t>penyelenggaraan</a:t>
          </a:r>
          <a:r>
            <a:rPr lang="en-US" sz="1200" kern="1200" dirty="0">
              <a:sym typeface="Wingdings"/>
            </a:rPr>
            <a:t> </a:t>
          </a:r>
          <a:r>
            <a:rPr lang="en-US" sz="1200" kern="1200" dirty="0" err="1">
              <a:sym typeface="Wingdings"/>
            </a:rPr>
            <a:t>jika</a:t>
          </a:r>
          <a:r>
            <a:rPr lang="en-US" sz="1200" kern="1200" dirty="0">
              <a:sym typeface="Wingdings"/>
            </a:rPr>
            <a:t> </a:t>
          </a:r>
          <a:r>
            <a:rPr lang="en-US" sz="1200" kern="1200" dirty="0" err="1">
              <a:sym typeface="Wingdings"/>
            </a:rPr>
            <a:t>perlu</a:t>
          </a:r>
          <a:r>
            <a:rPr lang="en-US" sz="1200" kern="1200" dirty="0">
              <a:sym typeface="Wingdings"/>
            </a:rPr>
            <a:t>.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>
              <a:sym typeface="Wingdings"/>
            </a:rPr>
            <a:t>Mengemukakan</a:t>
          </a:r>
          <a:r>
            <a:rPr lang="en-US" sz="1200" kern="1200" dirty="0">
              <a:sym typeface="Wingdings"/>
            </a:rPr>
            <a:t> </a:t>
          </a:r>
          <a:r>
            <a:rPr lang="en-US" sz="1200" kern="1200" dirty="0" err="1">
              <a:sym typeface="Wingdings"/>
            </a:rPr>
            <a:t>permohonan</a:t>
          </a:r>
          <a:r>
            <a:rPr lang="en-US" sz="1200" kern="1200" dirty="0">
              <a:sym typeface="Wingdings"/>
            </a:rPr>
            <a:t> </a:t>
          </a:r>
          <a:r>
            <a:rPr lang="en-US" sz="1200" kern="1200" dirty="0" err="1">
              <a:sym typeface="Wingdings"/>
            </a:rPr>
            <a:t>pelupusan</a:t>
          </a:r>
          <a:r>
            <a:rPr lang="en-US" sz="1200" kern="1200" dirty="0">
              <a:sym typeface="Wingdings"/>
            </a:rPr>
            <a:t> </a:t>
          </a:r>
          <a:r>
            <a:rPr lang="en-US" sz="1200" kern="1200" dirty="0" err="1">
              <a:sym typeface="Wingdings"/>
            </a:rPr>
            <a:t>kepada</a:t>
          </a:r>
          <a:r>
            <a:rPr lang="en-US" sz="1200" kern="1200" dirty="0">
              <a:sym typeface="Wingdings"/>
            </a:rPr>
            <a:t> </a:t>
          </a:r>
          <a:r>
            <a:rPr lang="en-US" sz="1200" kern="1200" dirty="0" err="1">
              <a:sym typeface="Wingdings"/>
            </a:rPr>
            <a:t>Kuasa</a:t>
          </a:r>
          <a:r>
            <a:rPr lang="en-US" sz="1200" kern="1200" dirty="0">
              <a:sym typeface="Wingdings"/>
            </a:rPr>
            <a:t> </a:t>
          </a:r>
          <a:r>
            <a:rPr lang="en-US" sz="1200" kern="1200" dirty="0" err="1">
              <a:sym typeface="Wingdings"/>
            </a:rPr>
            <a:t>Melulus</a:t>
          </a:r>
          <a:r>
            <a:rPr lang="en-US" sz="1200" kern="1200" dirty="0">
              <a:sym typeface="Wingdings"/>
            </a:rPr>
            <a:t> </a:t>
          </a:r>
          <a:r>
            <a:rPr lang="en-US" sz="1200" kern="1200" dirty="0" err="1">
              <a:sym typeface="Wingdings"/>
            </a:rPr>
            <a:t>melalui</a:t>
          </a:r>
          <a:r>
            <a:rPr lang="en-US" sz="1200" kern="1200" dirty="0">
              <a:sym typeface="Wingdings"/>
            </a:rPr>
            <a:t> UPA </a:t>
          </a:r>
          <a:r>
            <a:rPr lang="en-US" sz="1200" kern="1200" dirty="0" err="1">
              <a:sym typeface="Wingdings"/>
            </a:rPr>
            <a:t>Kementerian</a:t>
          </a:r>
          <a:r>
            <a:rPr lang="en-US" sz="1200" kern="1200" dirty="0">
              <a:sym typeface="Wingdings"/>
            </a:rPr>
            <a:t>/</a:t>
          </a:r>
          <a:r>
            <a:rPr lang="en-US" sz="1200" kern="1200" dirty="0" err="1">
              <a:sym typeface="Wingdings"/>
            </a:rPr>
            <a:t>Ibu</a:t>
          </a:r>
          <a:r>
            <a:rPr lang="en-US" sz="1200" kern="1200" dirty="0">
              <a:sym typeface="Wingdings"/>
            </a:rPr>
            <a:t> </a:t>
          </a:r>
          <a:r>
            <a:rPr lang="en-US" sz="1200" kern="1200" dirty="0" err="1">
              <a:sym typeface="Wingdings"/>
            </a:rPr>
            <a:t>Pejabat</a:t>
          </a:r>
          <a:r>
            <a:rPr lang="en-US" sz="1200" kern="1200" dirty="0">
              <a:sym typeface="Wingdings"/>
            </a:rPr>
            <a:t> </a:t>
          </a:r>
          <a:r>
            <a:rPr lang="en-US" sz="1200" kern="1200" dirty="0" err="1">
              <a:sym typeface="Wingdings"/>
            </a:rPr>
            <a:t>masing-masing</a:t>
          </a:r>
          <a:r>
            <a:rPr lang="en-US" sz="1200" kern="1200" dirty="0">
              <a:sym typeface="Wingdings"/>
            </a:rPr>
            <a:t> </a:t>
          </a:r>
          <a:r>
            <a:rPr lang="en-US" sz="1200" kern="1200" dirty="0" err="1">
              <a:sym typeface="Wingdings"/>
            </a:rPr>
            <a:t>mengikut</a:t>
          </a:r>
          <a:r>
            <a:rPr lang="en-US" sz="1200" kern="1200" dirty="0">
              <a:sym typeface="Wingdings"/>
            </a:rPr>
            <a:t> </a:t>
          </a:r>
          <a:r>
            <a:rPr lang="en-US" sz="1200" kern="1200" dirty="0" err="1">
              <a:sym typeface="Wingdings"/>
            </a:rPr>
            <a:t>Akta</a:t>
          </a:r>
          <a:r>
            <a:rPr lang="en-US" sz="1200" kern="1200" dirty="0">
              <a:sym typeface="Wingdings"/>
            </a:rPr>
            <a:t> </a:t>
          </a:r>
          <a:r>
            <a:rPr lang="en-US" sz="1200" kern="1200" dirty="0" err="1">
              <a:sym typeface="Wingdings"/>
            </a:rPr>
            <a:t>Perwakilan</a:t>
          </a:r>
          <a:r>
            <a:rPr lang="en-US" sz="1200" kern="1200" dirty="0">
              <a:sym typeface="Wingdings"/>
            </a:rPr>
            <a:t>  </a:t>
          </a:r>
          <a:r>
            <a:rPr lang="en-US" sz="1200" kern="1200" dirty="0" err="1">
              <a:sym typeface="Wingdings"/>
            </a:rPr>
            <a:t>Kuasa</a:t>
          </a:r>
          <a:r>
            <a:rPr lang="en-US" sz="1200" kern="1200" dirty="0">
              <a:sym typeface="Wingdings"/>
            </a:rPr>
            <a:t> 1956 yang </a:t>
          </a:r>
          <a:r>
            <a:rPr lang="en-US" sz="1200" kern="1200" dirty="0" err="1">
              <a:sym typeface="Wingdings"/>
            </a:rPr>
            <a:t>sedang</a:t>
          </a:r>
          <a:r>
            <a:rPr lang="en-US" sz="1200" kern="1200" dirty="0">
              <a:sym typeface="Wingdings"/>
            </a:rPr>
            <a:t> </a:t>
          </a:r>
          <a:r>
            <a:rPr lang="en-US" sz="1200" kern="1200" dirty="0" err="1">
              <a:sym typeface="Wingdings"/>
            </a:rPr>
            <a:t>berkuat</a:t>
          </a:r>
          <a:r>
            <a:rPr lang="en-US" sz="1200" kern="1200" dirty="0">
              <a:sym typeface="Wingdings"/>
            </a:rPr>
            <a:t> </a:t>
          </a:r>
          <a:r>
            <a:rPr lang="en-US" sz="1200" kern="1200" dirty="0" err="1">
              <a:sym typeface="Wingdings"/>
            </a:rPr>
            <a:t>kuasa</a:t>
          </a:r>
          <a:r>
            <a:rPr lang="en-US" sz="1200" kern="1200" dirty="0">
              <a:sym typeface="Wingdings"/>
            </a:rPr>
            <a:t>.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>
            <a:sym typeface="Wingdings"/>
          </a:endParaRP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>
            <a:sym typeface="Wingdings"/>
          </a:endParaRP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>
        <a:off x="149314" y="389037"/>
        <a:ext cx="5830698" cy="2760080"/>
      </dsp:txXfrm>
    </dsp:sp>
  </dsp:spTree>
</dsp:drawing>
</file>

<file path=ppt/diagrams/drawing5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3E491B-9BD4-43B4-B25C-1C8993914450}">
      <dsp:nvSpPr>
        <dsp:cNvPr id="0" name=""/>
        <dsp:cNvSpPr/>
      </dsp:nvSpPr>
      <dsp:spPr>
        <a:xfrm>
          <a:off x="800098" y="0"/>
          <a:ext cx="3693319" cy="3693319"/>
        </a:xfrm>
        <a:prstGeom prst="triangl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7251159-4F6A-4092-BD6B-E42AA6C3CD16}">
      <dsp:nvSpPr>
        <dsp:cNvPr id="0" name=""/>
        <dsp:cNvSpPr/>
      </dsp:nvSpPr>
      <dsp:spPr>
        <a:xfrm>
          <a:off x="6" y="496042"/>
          <a:ext cx="5829300" cy="600360"/>
        </a:xfrm>
        <a:prstGeom prst="round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PTJ </a:t>
          </a:r>
          <a:r>
            <a:rPr lang="en-US" sz="1600" kern="1200" dirty="0" err="1"/>
            <a:t>mengemukakan</a:t>
          </a:r>
          <a:r>
            <a:rPr lang="en-US" sz="1600" kern="1200" dirty="0"/>
            <a:t> </a:t>
          </a:r>
          <a:r>
            <a:rPr lang="en-US" sz="1600" kern="1200" dirty="0" err="1"/>
            <a:t>kepada</a:t>
          </a:r>
          <a:r>
            <a:rPr lang="en-US" sz="1600" kern="1200" dirty="0"/>
            <a:t> UPA </a:t>
          </a:r>
          <a:r>
            <a:rPr lang="en-US" sz="1600" kern="1200" dirty="0" err="1"/>
            <a:t>Jabatan</a:t>
          </a:r>
          <a:r>
            <a:rPr lang="en-US" sz="1600" kern="1200" dirty="0"/>
            <a:t>/</a:t>
          </a:r>
          <a:r>
            <a:rPr lang="en-US" sz="1600" kern="1200" dirty="0" err="1"/>
            <a:t>Ibu</a:t>
          </a:r>
          <a:r>
            <a:rPr lang="en-US" sz="1600" kern="1200" dirty="0"/>
            <a:t> </a:t>
          </a:r>
          <a:r>
            <a:rPr lang="en-US" sz="1600" kern="1200" dirty="0" err="1"/>
            <a:t>Pejabat</a:t>
          </a:r>
          <a:endParaRPr lang="en-US" sz="1600" kern="1200" dirty="0"/>
        </a:p>
      </dsp:txBody>
      <dsp:txXfrm>
        <a:off x="29313" y="525349"/>
        <a:ext cx="5770686" cy="541746"/>
      </dsp:txXfrm>
    </dsp:sp>
    <dsp:sp modelId="{C849899F-49AD-4F15-96B2-40F02261221C}">
      <dsp:nvSpPr>
        <dsp:cNvPr id="0" name=""/>
        <dsp:cNvSpPr/>
      </dsp:nvSpPr>
      <dsp:spPr>
        <a:xfrm>
          <a:off x="57142" y="1314969"/>
          <a:ext cx="5829300" cy="924701"/>
        </a:xfrm>
        <a:prstGeom prst="round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UPA </a:t>
          </a:r>
          <a:r>
            <a:rPr lang="en-US" sz="1600" kern="1200" dirty="0" err="1"/>
            <a:t>Jabatan</a:t>
          </a:r>
          <a:r>
            <a:rPr lang="en-US" sz="1600" kern="1200" dirty="0"/>
            <a:t>/</a:t>
          </a:r>
          <a:r>
            <a:rPr lang="en-US" sz="1600" kern="1200" dirty="0" err="1"/>
            <a:t>Ibu</a:t>
          </a:r>
          <a:r>
            <a:rPr lang="en-US" sz="1600" kern="1200" dirty="0"/>
            <a:t> </a:t>
          </a:r>
          <a:r>
            <a:rPr lang="en-US" sz="1600" kern="1200" dirty="0" err="1"/>
            <a:t>Pejabat</a:t>
          </a:r>
          <a:r>
            <a:rPr lang="en-US" sz="1600" kern="1200" dirty="0"/>
            <a:t> </a:t>
          </a:r>
          <a:r>
            <a:rPr lang="en-US" sz="1600" kern="1200" dirty="0" err="1"/>
            <a:t>menyenaraikan</a:t>
          </a:r>
          <a:r>
            <a:rPr lang="en-US" sz="1600" kern="1200" dirty="0"/>
            <a:t> </a:t>
          </a:r>
          <a:r>
            <a:rPr lang="en-US" sz="1600" kern="1200" dirty="0" err="1"/>
            <a:t>semua</a:t>
          </a:r>
          <a:r>
            <a:rPr lang="en-US" sz="1600" kern="1200" dirty="0"/>
            <a:t> PTJ di </a:t>
          </a:r>
          <a:r>
            <a:rPr lang="en-US" sz="1600" kern="1200" dirty="0" err="1"/>
            <a:t>bawahnya</a:t>
          </a:r>
          <a:r>
            <a:rPr lang="en-US" sz="1600" kern="1200" dirty="0"/>
            <a:t> </a:t>
          </a:r>
          <a:r>
            <a:rPr lang="en-US" sz="1600" kern="1200" dirty="0" err="1"/>
            <a:t>dan</a:t>
          </a:r>
          <a:r>
            <a:rPr lang="en-US" sz="1600" kern="1200" dirty="0"/>
            <a:t> </a:t>
          </a:r>
          <a:r>
            <a:rPr lang="en-US" sz="1600" kern="1200" dirty="0" err="1"/>
            <a:t>mengemukakan</a:t>
          </a:r>
          <a:r>
            <a:rPr lang="en-US" sz="1600" kern="1200" dirty="0"/>
            <a:t> </a:t>
          </a:r>
          <a:r>
            <a:rPr lang="en-US" sz="1600" kern="1200" dirty="0" err="1"/>
            <a:t>kepada</a:t>
          </a:r>
          <a:r>
            <a:rPr lang="en-US" sz="1600" kern="1200" dirty="0"/>
            <a:t> UPA </a:t>
          </a:r>
          <a:r>
            <a:rPr lang="en-US" sz="1600" kern="1200" dirty="0" err="1"/>
            <a:t>Kementerian</a:t>
          </a:r>
          <a:r>
            <a:rPr lang="en-US" sz="1600" kern="1200" dirty="0"/>
            <a:t> </a:t>
          </a:r>
          <a:r>
            <a:rPr lang="en-US" sz="1600" kern="1200" dirty="0" err="1"/>
            <a:t>sebelum</a:t>
          </a:r>
          <a:r>
            <a:rPr lang="en-US" sz="1600" kern="1200" dirty="0"/>
            <a:t> 15 </a:t>
          </a:r>
          <a:r>
            <a:rPr lang="en-US" sz="1600" kern="1200" dirty="0" err="1"/>
            <a:t>Februari</a:t>
          </a:r>
          <a:r>
            <a:rPr lang="en-US" sz="1600" kern="1200" dirty="0"/>
            <a:t> </a:t>
          </a:r>
          <a:r>
            <a:rPr lang="en-US" sz="1600" kern="1200" dirty="0" err="1"/>
            <a:t>tahun</a:t>
          </a:r>
          <a:r>
            <a:rPr lang="en-US" sz="1600" kern="1200" dirty="0"/>
            <a:t> </a:t>
          </a:r>
          <a:r>
            <a:rPr lang="en-US" sz="1600" kern="1200" dirty="0" err="1"/>
            <a:t>berikutnya</a:t>
          </a:r>
          <a:r>
            <a:rPr lang="en-US" sz="1600" kern="1200" dirty="0"/>
            <a:t>.</a:t>
          </a:r>
        </a:p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/>
        </a:p>
      </dsp:txBody>
      <dsp:txXfrm>
        <a:off x="102282" y="1360109"/>
        <a:ext cx="5739020" cy="834421"/>
      </dsp:txXfrm>
    </dsp:sp>
    <dsp:sp modelId="{99939116-BBA0-4011-B77E-52E6F9D666EE}">
      <dsp:nvSpPr>
        <dsp:cNvPr id="0" name=""/>
        <dsp:cNvSpPr/>
      </dsp:nvSpPr>
      <dsp:spPr>
        <a:xfrm>
          <a:off x="114302" y="2399758"/>
          <a:ext cx="5714980" cy="912934"/>
        </a:xfrm>
        <a:prstGeom prst="round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UPA </a:t>
          </a:r>
          <a:r>
            <a:rPr lang="en-US" sz="1600" kern="1200" dirty="0" err="1"/>
            <a:t>Kementerian</a:t>
          </a:r>
          <a:r>
            <a:rPr lang="en-US" sz="1600" kern="1200" dirty="0"/>
            <a:t> </a:t>
          </a:r>
          <a:r>
            <a:rPr lang="en-US" sz="1600" kern="1200" dirty="0" err="1"/>
            <a:t>hendaklah</a:t>
          </a:r>
          <a:r>
            <a:rPr lang="en-US" sz="1600" kern="1200" dirty="0"/>
            <a:t> </a:t>
          </a:r>
          <a:r>
            <a:rPr lang="en-US" sz="1600" kern="1200" dirty="0" err="1"/>
            <a:t>menyediakan</a:t>
          </a:r>
          <a:r>
            <a:rPr lang="en-US" sz="1600" kern="1200" dirty="0"/>
            <a:t> </a:t>
          </a:r>
          <a:r>
            <a:rPr lang="en-US" sz="1600" kern="1200" dirty="0" err="1"/>
            <a:t>Ringkasan</a:t>
          </a:r>
          <a:r>
            <a:rPr lang="en-US" sz="1600" kern="1200" dirty="0"/>
            <a:t> </a:t>
          </a:r>
          <a:r>
            <a:rPr lang="en-US" sz="1600" kern="1200" dirty="0" err="1"/>
            <a:t>Laporan</a:t>
          </a:r>
          <a:r>
            <a:rPr lang="en-US" sz="1600" kern="1200" dirty="0"/>
            <a:t> </a:t>
          </a:r>
          <a:r>
            <a:rPr lang="en-US" sz="1600" kern="1200" dirty="0" err="1"/>
            <a:t>Tahunan</a:t>
          </a:r>
          <a:r>
            <a:rPr lang="en-US" sz="1600" kern="1200" dirty="0"/>
            <a:t> </a:t>
          </a:r>
          <a:r>
            <a:rPr lang="en-US" sz="1600" kern="1200" dirty="0" err="1"/>
            <a:t>Pelupusan</a:t>
          </a:r>
          <a:r>
            <a:rPr lang="en-US" sz="1600" kern="1200" dirty="0"/>
            <a:t> </a:t>
          </a:r>
          <a:r>
            <a:rPr lang="en-US" sz="1600" kern="1200" dirty="0" err="1"/>
            <a:t>Aset</a:t>
          </a:r>
          <a:r>
            <a:rPr lang="en-US" sz="1600" kern="1200" dirty="0"/>
            <a:t> </a:t>
          </a:r>
          <a:r>
            <a:rPr lang="en-US" sz="1600" kern="1200" dirty="0" err="1"/>
            <a:t>Alih</a:t>
          </a:r>
          <a:r>
            <a:rPr lang="en-US" sz="1600" kern="1200" dirty="0"/>
            <a:t> </a:t>
          </a:r>
          <a:r>
            <a:rPr lang="en-US" sz="1600" kern="1200" dirty="0" err="1"/>
            <a:t>Kerajaan</a:t>
          </a:r>
          <a:r>
            <a:rPr lang="en-US" sz="1600" kern="1200" dirty="0"/>
            <a:t> </a:t>
          </a:r>
          <a:r>
            <a:rPr lang="en-US" sz="1600" kern="1200" dirty="0" err="1"/>
            <a:t>dan</a:t>
          </a:r>
          <a:r>
            <a:rPr lang="en-US" sz="1600" kern="1200" dirty="0"/>
            <a:t> </a:t>
          </a:r>
          <a:r>
            <a:rPr lang="en-US" sz="1600" kern="1200" dirty="0" err="1"/>
            <a:t>mengemukakan</a:t>
          </a:r>
          <a:r>
            <a:rPr lang="en-US" sz="1600" kern="1200" dirty="0"/>
            <a:t> </a:t>
          </a:r>
          <a:r>
            <a:rPr lang="en-US" sz="1600" kern="1200" dirty="0" err="1"/>
            <a:t>ke</a:t>
          </a:r>
          <a:r>
            <a:rPr lang="en-US" sz="1600" kern="1200" dirty="0"/>
            <a:t> </a:t>
          </a:r>
          <a:r>
            <a:rPr lang="en-US" sz="1600" kern="1200" dirty="0" err="1"/>
            <a:t>Perbendaharaan</a:t>
          </a:r>
          <a:r>
            <a:rPr lang="en-US" sz="1600" kern="1200" dirty="0"/>
            <a:t> Malaysia </a:t>
          </a:r>
          <a:r>
            <a:rPr lang="en-US" sz="1600" kern="1200" dirty="0" err="1"/>
            <a:t>sebelum</a:t>
          </a:r>
          <a:r>
            <a:rPr lang="en-US" sz="1600" kern="1200" dirty="0"/>
            <a:t> 15 Mac </a:t>
          </a:r>
          <a:r>
            <a:rPr lang="en-US" sz="1600" kern="1200" dirty="0" err="1"/>
            <a:t>tahun</a:t>
          </a:r>
          <a:r>
            <a:rPr lang="en-US" sz="1600" kern="1200" dirty="0"/>
            <a:t> </a:t>
          </a:r>
          <a:r>
            <a:rPr lang="en-US" sz="1600" kern="1200" dirty="0" err="1"/>
            <a:t>berikutnya</a:t>
          </a:r>
          <a:r>
            <a:rPr lang="en-US" sz="1600" kern="1200" dirty="0"/>
            <a:t>.</a:t>
          </a:r>
        </a:p>
      </dsp:txBody>
      <dsp:txXfrm>
        <a:off x="158868" y="2444324"/>
        <a:ext cx="5625848" cy="82380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80B33D-6E12-4B88-8560-422F814FADBC}">
      <dsp:nvSpPr>
        <dsp:cNvPr id="0" name=""/>
        <dsp:cNvSpPr/>
      </dsp:nvSpPr>
      <dsp:spPr>
        <a:xfrm>
          <a:off x="838203" y="285736"/>
          <a:ext cx="4527947" cy="3968338"/>
        </a:xfrm>
        <a:prstGeom prst="triangle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6A6187-E2AC-4535-B5C3-4F2393341C4E}">
      <dsp:nvSpPr>
        <dsp:cNvPr id="0" name=""/>
        <dsp:cNvSpPr/>
      </dsp:nvSpPr>
      <dsp:spPr>
        <a:xfrm>
          <a:off x="106375" y="273454"/>
          <a:ext cx="6477642" cy="1101786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/>
            <a:t>Ketua</a:t>
          </a:r>
          <a:r>
            <a:rPr lang="en-US" sz="1600" kern="1200" dirty="0"/>
            <a:t> </a:t>
          </a:r>
          <a:r>
            <a:rPr lang="en-US" sz="1600" kern="1200" dirty="0" err="1"/>
            <a:t>Jabatan</a:t>
          </a:r>
          <a:r>
            <a:rPr lang="en-US" sz="1600" kern="1200" dirty="0"/>
            <a:t> </a:t>
          </a:r>
          <a:r>
            <a:rPr lang="en-US" sz="1600" kern="1200" dirty="0" err="1"/>
            <a:t>hendaklah</a:t>
          </a:r>
          <a:r>
            <a:rPr lang="en-US" sz="1600" kern="1200" dirty="0"/>
            <a:t> </a:t>
          </a:r>
          <a:r>
            <a:rPr lang="en-US" sz="1600" kern="1200" dirty="0" err="1"/>
            <a:t>membuat</a:t>
          </a:r>
          <a:r>
            <a:rPr lang="en-US" sz="1600" kern="1200" dirty="0"/>
            <a:t> </a:t>
          </a:r>
          <a:r>
            <a:rPr lang="en-US" sz="1600" kern="1200" dirty="0" err="1"/>
            <a:t>perakuan</a:t>
          </a:r>
          <a:r>
            <a:rPr lang="en-US" sz="1600" kern="1200" dirty="0"/>
            <a:t> </a:t>
          </a:r>
          <a:r>
            <a:rPr lang="en-US" sz="1600" kern="1200" dirty="0" err="1"/>
            <a:t>kepada</a:t>
          </a:r>
          <a:r>
            <a:rPr lang="en-US" sz="1600" kern="1200" dirty="0"/>
            <a:t> </a:t>
          </a:r>
          <a:r>
            <a:rPr lang="en-US" sz="1600" kern="1200" dirty="0" err="1"/>
            <a:t>Lembaga</a:t>
          </a:r>
          <a:r>
            <a:rPr lang="en-US" sz="1600" kern="1200" dirty="0"/>
            <a:t> </a:t>
          </a:r>
          <a:r>
            <a:rPr lang="en-US" sz="1600" kern="1200" dirty="0" err="1"/>
            <a:t>Perolehan</a:t>
          </a:r>
          <a:r>
            <a:rPr lang="en-US" sz="1600" kern="1200" dirty="0"/>
            <a:t> </a:t>
          </a:r>
          <a:r>
            <a:rPr lang="en-US" sz="1600" kern="1200" dirty="0" err="1"/>
            <a:t>Agensi</a:t>
          </a:r>
          <a:r>
            <a:rPr lang="en-US" sz="1600" kern="1200" dirty="0"/>
            <a:t> </a:t>
          </a:r>
          <a:r>
            <a:rPr lang="en-US" sz="1600" kern="1200" dirty="0" err="1"/>
            <a:t>sedia</a:t>
          </a:r>
          <a:r>
            <a:rPr lang="en-US" sz="1600" kern="1200" dirty="0"/>
            <a:t> </a:t>
          </a:r>
          <a:r>
            <a:rPr lang="en-US" sz="1600" kern="1200" dirty="0" err="1"/>
            <a:t>ada</a:t>
          </a:r>
          <a:r>
            <a:rPr lang="en-US" sz="1600" kern="1200" dirty="0"/>
            <a:t> </a:t>
          </a:r>
          <a:r>
            <a:rPr lang="en-US" sz="1600" kern="1200" dirty="0" err="1"/>
            <a:t>berdasarkan</a:t>
          </a:r>
          <a:r>
            <a:rPr lang="en-US" sz="1600" kern="1200" dirty="0"/>
            <a:t> </a:t>
          </a:r>
          <a:r>
            <a:rPr lang="en-US" sz="1600" kern="1200" dirty="0" err="1"/>
            <a:t>Laporan</a:t>
          </a:r>
          <a:r>
            <a:rPr lang="en-US" sz="1600" kern="1200" dirty="0"/>
            <a:t> </a:t>
          </a:r>
          <a:r>
            <a:rPr lang="en-US" sz="1600" kern="1200" dirty="0" err="1"/>
            <a:t>Penilaian</a:t>
          </a:r>
          <a:r>
            <a:rPr lang="en-US" sz="1600" kern="1200" dirty="0"/>
            <a:t> Tender. </a:t>
          </a:r>
          <a:r>
            <a:rPr lang="en-US" sz="1600" kern="1200" dirty="0" err="1"/>
            <a:t>Perakuan</a:t>
          </a:r>
          <a:r>
            <a:rPr lang="en-US" sz="1600" kern="1200" dirty="0"/>
            <a:t> </a:t>
          </a:r>
          <a:r>
            <a:rPr lang="en-US" sz="1600" kern="1200" dirty="0" err="1"/>
            <a:t>hendaklah</a:t>
          </a:r>
          <a:r>
            <a:rPr lang="en-US" sz="1600" kern="1200" dirty="0"/>
            <a:t> </a:t>
          </a:r>
          <a:r>
            <a:rPr lang="en-US" sz="1600" kern="1200" dirty="0" err="1"/>
            <a:t>berdasarkan</a:t>
          </a:r>
          <a:r>
            <a:rPr lang="en-US" sz="1600" kern="1200" dirty="0"/>
            <a:t> </a:t>
          </a:r>
          <a:r>
            <a:rPr lang="en-US" sz="1600" kern="1200" dirty="0" err="1"/>
            <a:t>tawaran</a:t>
          </a:r>
          <a:r>
            <a:rPr lang="en-US" sz="1600" kern="1200" dirty="0"/>
            <a:t> </a:t>
          </a:r>
          <a:r>
            <a:rPr lang="en-US" sz="1600" kern="1200" dirty="0" err="1"/>
            <a:t>harga</a:t>
          </a:r>
          <a:r>
            <a:rPr lang="en-US" sz="1600" kern="1200" dirty="0"/>
            <a:t> yang </a:t>
          </a:r>
          <a:r>
            <a:rPr lang="en-US" sz="1600" kern="1200" dirty="0" err="1"/>
            <a:t>tertinggi</a:t>
          </a:r>
          <a:r>
            <a:rPr lang="en-US" sz="1600" kern="1200" dirty="0"/>
            <a:t>.</a:t>
          </a:r>
        </a:p>
      </dsp:txBody>
      <dsp:txXfrm>
        <a:off x="160160" y="327239"/>
        <a:ext cx="6370072" cy="994216"/>
      </dsp:txXfrm>
    </dsp:sp>
    <dsp:sp modelId="{22EB2087-BDFF-4729-A43C-D3008CA14413}">
      <dsp:nvSpPr>
        <dsp:cNvPr id="0" name=""/>
        <dsp:cNvSpPr/>
      </dsp:nvSpPr>
      <dsp:spPr>
        <a:xfrm>
          <a:off x="120693" y="1549485"/>
          <a:ext cx="6508692" cy="1149734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/>
            <a:t>Urus</a:t>
          </a:r>
          <a:r>
            <a:rPr lang="en-US" sz="1600" kern="1200" dirty="0"/>
            <a:t> </a:t>
          </a:r>
          <a:r>
            <a:rPr lang="en-US" sz="1600" kern="1200" dirty="0" err="1"/>
            <a:t>Setia</a:t>
          </a:r>
          <a:r>
            <a:rPr lang="en-US" sz="1600" kern="1200" dirty="0"/>
            <a:t> Tender </a:t>
          </a:r>
          <a:r>
            <a:rPr lang="en-US" sz="1600" kern="1200" dirty="0" err="1"/>
            <a:t>hendaklah</a:t>
          </a:r>
          <a:r>
            <a:rPr lang="en-US" sz="1600" kern="1200" dirty="0"/>
            <a:t> </a:t>
          </a:r>
          <a:r>
            <a:rPr lang="en-US" sz="1600" kern="1200" dirty="0" err="1"/>
            <a:t>menyediakan</a:t>
          </a:r>
          <a:r>
            <a:rPr lang="en-US" sz="1600" kern="1200" dirty="0"/>
            <a:t> </a:t>
          </a:r>
          <a:r>
            <a:rPr lang="en-US" sz="1600" kern="1200" dirty="0" err="1"/>
            <a:t>Kertas</a:t>
          </a:r>
          <a:r>
            <a:rPr lang="en-US" sz="1600" kern="1200" dirty="0"/>
            <a:t> </a:t>
          </a:r>
          <a:r>
            <a:rPr lang="en-US" sz="1600" kern="1200" dirty="0" err="1"/>
            <a:t>Taklimat</a:t>
          </a:r>
          <a:r>
            <a:rPr lang="en-US" sz="1600" kern="1200" dirty="0"/>
            <a:t> Tender </a:t>
          </a:r>
          <a:r>
            <a:rPr lang="en-US" sz="1600" kern="1200" dirty="0" err="1"/>
            <a:t>untuk</a:t>
          </a:r>
          <a:r>
            <a:rPr lang="en-US" sz="1600" kern="1200" dirty="0"/>
            <a:t> </a:t>
          </a:r>
          <a:r>
            <a:rPr lang="en-US" sz="1600" kern="1200" dirty="0" err="1"/>
            <a:t>pertimbangan</a:t>
          </a:r>
          <a:r>
            <a:rPr lang="en-US" sz="1600" kern="1200" dirty="0"/>
            <a:t> LPA.</a:t>
          </a:r>
        </a:p>
      </dsp:txBody>
      <dsp:txXfrm>
        <a:off x="176818" y="1605610"/>
        <a:ext cx="6396442" cy="1037484"/>
      </dsp:txXfrm>
    </dsp:sp>
    <dsp:sp modelId="{791EC44D-30FA-4C31-B667-9A93E2768088}">
      <dsp:nvSpPr>
        <dsp:cNvPr id="0" name=""/>
        <dsp:cNvSpPr/>
      </dsp:nvSpPr>
      <dsp:spPr>
        <a:xfrm>
          <a:off x="255005" y="2899958"/>
          <a:ext cx="6374396" cy="995794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/>
            <a:t>Perakuan</a:t>
          </a:r>
          <a:r>
            <a:rPr lang="en-US" sz="1600" kern="1200" dirty="0"/>
            <a:t> </a:t>
          </a:r>
          <a:r>
            <a:rPr lang="en-US" sz="1600" kern="1200" dirty="0" err="1"/>
            <a:t>hendaklah</a:t>
          </a:r>
          <a:r>
            <a:rPr lang="en-US" sz="1600" kern="1200" dirty="0"/>
            <a:t> </a:t>
          </a:r>
          <a:r>
            <a:rPr lang="en-US" sz="1600" kern="1200" dirty="0" err="1"/>
            <a:t>disertakan</a:t>
          </a:r>
          <a:r>
            <a:rPr lang="en-US" sz="1600" kern="1200" dirty="0"/>
            <a:t> </a:t>
          </a:r>
          <a:r>
            <a:rPr lang="en-US" sz="1600" kern="1200" dirty="0" err="1"/>
            <a:t>dengan</a:t>
          </a:r>
          <a:r>
            <a:rPr lang="en-US" sz="1600" kern="1200" dirty="0"/>
            <a:t> </a:t>
          </a:r>
          <a:r>
            <a:rPr lang="en-US" sz="1600" kern="1200" dirty="0" err="1"/>
            <a:t>salinan</a:t>
          </a:r>
          <a:r>
            <a:rPr lang="en-US" sz="1600" kern="1200" dirty="0"/>
            <a:t> </a:t>
          </a:r>
          <a:r>
            <a:rPr lang="en-US" sz="1600" kern="1200" dirty="0" err="1"/>
            <a:t>iklan</a:t>
          </a:r>
          <a:r>
            <a:rPr lang="en-US" sz="1600" kern="1200" dirty="0"/>
            <a:t> tender, </a:t>
          </a:r>
          <a:r>
            <a:rPr lang="en-US" sz="1600" kern="1200" dirty="0" err="1"/>
            <a:t>jadual</a:t>
          </a:r>
          <a:r>
            <a:rPr lang="en-US" sz="1600" kern="1200" dirty="0"/>
            <a:t> </a:t>
          </a:r>
          <a:r>
            <a:rPr lang="en-US" sz="1600" kern="1200" dirty="0" err="1"/>
            <a:t>pembukaan</a:t>
          </a:r>
          <a:r>
            <a:rPr lang="en-US" sz="1600" kern="1200" dirty="0"/>
            <a:t> tender </a:t>
          </a:r>
          <a:r>
            <a:rPr lang="en-US" sz="1600" kern="1200" dirty="0" err="1"/>
            <a:t>dan</a:t>
          </a:r>
          <a:r>
            <a:rPr lang="en-US" sz="1600" kern="1200" dirty="0"/>
            <a:t> </a:t>
          </a:r>
          <a:r>
            <a:rPr lang="en-US" sz="1600" kern="1200" dirty="0" err="1"/>
            <a:t>dokumen-dokumen</a:t>
          </a:r>
          <a:r>
            <a:rPr lang="en-US" sz="1600" kern="1200" dirty="0"/>
            <a:t> lain yang </a:t>
          </a:r>
          <a:r>
            <a:rPr lang="en-US" sz="1600" kern="1200" dirty="0" err="1"/>
            <a:t>berkaitan</a:t>
          </a:r>
          <a:r>
            <a:rPr lang="en-US" sz="1600" kern="1200" dirty="0"/>
            <a:t>.</a:t>
          </a:r>
        </a:p>
      </dsp:txBody>
      <dsp:txXfrm>
        <a:off x="303616" y="2948569"/>
        <a:ext cx="6277174" cy="89857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80B33D-6E12-4B88-8560-422F814FADBC}">
      <dsp:nvSpPr>
        <dsp:cNvPr id="0" name=""/>
        <dsp:cNvSpPr/>
      </dsp:nvSpPr>
      <dsp:spPr>
        <a:xfrm>
          <a:off x="1752585" y="0"/>
          <a:ext cx="4318398" cy="4318398"/>
        </a:xfrm>
        <a:prstGeom prst="triangle">
          <a:avLst/>
        </a:prstGeom>
        <a:solidFill>
          <a:schemeClr val="tx1">
            <a:lumMod val="50000"/>
            <a:lumOff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6A6187-E2AC-4535-B5C3-4F2393341C4E}">
      <dsp:nvSpPr>
        <dsp:cNvPr id="0" name=""/>
        <dsp:cNvSpPr/>
      </dsp:nvSpPr>
      <dsp:spPr>
        <a:xfrm>
          <a:off x="1269597" y="228602"/>
          <a:ext cx="5690407" cy="691473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/>
            <a:t>Lembaga</a:t>
          </a:r>
          <a:r>
            <a:rPr lang="en-US" sz="1400" kern="1200" dirty="0"/>
            <a:t> </a:t>
          </a:r>
          <a:r>
            <a:rPr lang="en-US" sz="1400" kern="1200" dirty="0" err="1"/>
            <a:t>Perolehan</a:t>
          </a:r>
          <a:r>
            <a:rPr lang="en-US" sz="1400" kern="1200" dirty="0"/>
            <a:t> </a:t>
          </a:r>
          <a:r>
            <a:rPr lang="en-US" sz="1400" kern="1200" dirty="0" err="1"/>
            <a:t>Agensi</a:t>
          </a:r>
          <a:r>
            <a:rPr lang="en-US" sz="1400" kern="1200" dirty="0"/>
            <a:t> (LPA) </a:t>
          </a:r>
          <a:r>
            <a:rPr lang="en-US" sz="1400" kern="1200" dirty="0" err="1"/>
            <a:t>sedia</a:t>
          </a:r>
          <a:r>
            <a:rPr lang="en-US" sz="1400" kern="1200" dirty="0"/>
            <a:t> </a:t>
          </a:r>
          <a:r>
            <a:rPr lang="en-US" sz="1400" kern="1200" dirty="0" err="1"/>
            <a:t>ada</a:t>
          </a:r>
          <a:r>
            <a:rPr lang="en-US" sz="1400" kern="1200" dirty="0"/>
            <a:t> </a:t>
          </a:r>
          <a:r>
            <a:rPr lang="en-US" sz="1400" kern="1200" dirty="0" err="1"/>
            <a:t>hendaklah</a:t>
          </a:r>
          <a:r>
            <a:rPr lang="en-US" sz="1400" kern="1200" dirty="0"/>
            <a:t> </a:t>
          </a:r>
          <a:r>
            <a:rPr lang="en-US" sz="1400" kern="1200" dirty="0" err="1"/>
            <a:t>menimbang</a:t>
          </a:r>
          <a:r>
            <a:rPr lang="en-US" sz="1400" kern="1200" dirty="0"/>
            <a:t> tender-tender </a:t>
          </a:r>
          <a:r>
            <a:rPr lang="en-US" sz="1400" kern="1200" dirty="0" err="1"/>
            <a:t>dan</a:t>
          </a:r>
          <a:r>
            <a:rPr lang="en-US" sz="1400" kern="1200" dirty="0"/>
            <a:t> </a:t>
          </a:r>
          <a:r>
            <a:rPr lang="en-US" sz="1400" kern="1200" dirty="0" err="1"/>
            <a:t>memilih</a:t>
          </a:r>
          <a:r>
            <a:rPr lang="en-US" sz="1400" kern="1200" dirty="0"/>
            <a:t> </a:t>
          </a:r>
          <a:r>
            <a:rPr lang="en-US" sz="1400" kern="1200" dirty="0" err="1"/>
            <a:t>tawaran</a:t>
          </a:r>
          <a:r>
            <a:rPr lang="en-US" sz="1400" kern="1200" dirty="0"/>
            <a:t> yang </a:t>
          </a:r>
          <a:r>
            <a:rPr lang="en-US" sz="1400" kern="1200" dirty="0" err="1"/>
            <a:t>tertinggi</a:t>
          </a:r>
          <a:r>
            <a:rPr lang="en-US" sz="1400" kern="1200" dirty="0"/>
            <a:t>.</a:t>
          </a:r>
        </a:p>
      </dsp:txBody>
      <dsp:txXfrm>
        <a:off x="1303352" y="262357"/>
        <a:ext cx="5622897" cy="623963"/>
      </dsp:txXfrm>
    </dsp:sp>
    <dsp:sp modelId="{22EB2087-BDFF-4729-A43C-D3008CA14413}">
      <dsp:nvSpPr>
        <dsp:cNvPr id="0" name=""/>
        <dsp:cNvSpPr/>
      </dsp:nvSpPr>
      <dsp:spPr>
        <a:xfrm>
          <a:off x="1262594" y="1217063"/>
          <a:ext cx="5747809" cy="1506284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/>
            <a:t>Dalam</a:t>
          </a:r>
          <a:r>
            <a:rPr lang="en-US" sz="1400" kern="1200" dirty="0"/>
            <a:t> </a:t>
          </a:r>
          <a:r>
            <a:rPr lang="en-US" sz="1400" kern="1200" dirty="0" err="1"/>
            <a:t>memilih</a:t>
          </a:r>
          <a:r>
            <a:rPr lang="en-US" sz="1400" kern="1200" dirty="0"/>
            <a:t> </a:t>
          </a:r>
          <a:r>
            <a:rPr lang="en-US" sz="1400" kern="1200" dirty="0" err="1"/>
            <a:t>tawaran</a:t>
          </a:r>
          <a:r>
            <a:rPr lang="en-US" sz="1400" kern="1200" dirty="0"/>
            <a:t> yang </a:t>
          </a:r>
          <a:r>
            <a:rPr lang="en-US" sz="1400" kern="1200" dirty="0" err="1"/>
            <a:t>tertinggi</a:t>
          </a:r>
          <a:r>
            <a:rPr lang="en-US" sz="1400" kern="1200" dirty="0"/>
            <a:t>, LPA </a:t>
          </a:r>
          <a:r>
            <a:rPr lang="en-US" sz="1400" kern="1200" dirty="0" err="1"/>
            <a:t>hendaklah</a:t>
          </a:r>
          <a:r>
            <a:rPr lang="en-US" sz="1400" kern="1200" dirty="0"/>
            <a:t> </a:t>
          </a:r>
          <a:r>
            <a:rPr lang="en-US" sz="1400" kern="1200" dirty="0" err="1"/>
            <a:t>memastikan</a:t>
          </a:r>
          <a:r>
            <a:rPr lang="en-US" sz="1400" kern="1200" dirty="0"/>
            <a:t> </a:t>
          </a:r>
          <a:r>
            <a:rPr lang="en-US" sz="1400" kern="1200" dirty="0" err="1"/>
            <a:t>harga</a:t>
          </a:r>
          <a:r>
            <a:rPr lang="en-US" sz="1400" kern="1200" dirty="0"/>
            <a:t> </a:t>
          </a:r>
          <a:r>
            <a:rPr lang="en-US" sz="1400" kern="1200" dirty="0" err="1"/>
            <a:t>tawaran</a:t>
          </a:r>
          <a:r>
            <a:rPr lang="en-US" sz="1400" kern="1200" dirty="0"/>
            <a:t> yang </a:t>
          </a:r>
          <a:r>
            <a:rPr lang="en-US" sz="1400" kern="1200" dirty="0" err="1"/>
            <a:t>diterima</a:t>
          </a:r>
          <a:r>
            <a:rPr lang="en-US" sz="1400" kern="1200" dirty="0"/>
            <a:t> </a:t>
          </a:r>
          <a:r>
            <a:rPr lang="en-US" sz="1400" kern="1200" dirty="0" err="1"/>
            <a:t>tidak</a:t>
          </a:r>
          <a:r>
            <a:rPr lang="en-US" sz="1400" kern="1200" dirty="0"/>
            <a:t> </a:t>
          </a:r>
          <a:r>
            <a:rPr lang="en-US" sz="1400" kern="1200" dirty="0" err="1"/>
            <a:t>kurang</a:t>
          </a:r>
          <a:r>
            <a:rPr lang="en-US" sz="1400" kern="1200" dirty="0"/>
            <a:t> </a:t>
          </a:r>
          <a:r>
            <a:rPr lang="en-US" sz="1400" kern="1200" dirty="0" err="1"/>
            <a:t>daripada</a:t>
          </a:r>
          <a:r>
            <a:rPr lang="en-US" sz="1400" kern="1200" dirty="0"/>
            <a:t> 70% </a:t>
          </a:r>
          <a:r>
            <a:rPr lang="en-US" sz="1400" kern="1200" dirty="0" err="1"/>
            <a:t>harga</a:t>
          </a:r>
          <a:r>
            <a:rPr lang="en-US" sz="1400" kern="1200" dirty="0"/>
            <a:t> </a:t>
          </a:r>
          <a:r>
            <a:rPr lang="en-US" sz="1400" kern="1200" dirty="0" err="1"/>
            <a:t>simpanan</a:t>
          </a:r>
          <a:r>
            <a:rPr lang="en-US" sz="1400" kern="1200" dirty="0"/>
            <a:t>.</a:t>
          </a:r>
        </a:p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/>
            <a:t>Jika</a:t>
          </a:r>
          <a:r>
            <a:rPr lang="en-US" sz="1400" kern="1200" dirty="0"/>
            <a:t> </a:t>
          </a:r>
          <a:r>
            <a:rPr lang="en-US" sz="1400" kern="1200" dirty="0" err="1"/>
            <a:t>tawaran</a:t>
          </a:r>
          <a:r>
            <a:rPr lang="en-US" sz="1400" kern="1200" dirty="0"/>
            <a:t> </a:t>
          </a:r>
          <a:r>
            <a:rPr lang="en-US" sz="1400" kern="1200" dirty="0" err="1"/>
            <a:t>harga</a:t>
          </a:r>
          <a:r>
            <a:rPr lang="en-US" sz="1400" kern="1200" dirty="0"/>
            <a:t> </a:t>
          </a:r>
          <a:r>
            <a:rPr lang="en-US" sz="1400" kern="1200" dirty="0" err="1"/>
            <a:t>kurang</a:t>
          </a:r>
          <a:r>
            <a:rPr lang="en-US" sz="1400" kern="1200" dirty="0"/>
            <a:t> </a:t>
          </a:r>
          <a:r>
            <a:rPr lang="en-US" sz="1400" kern="1200" dirty="0" err="1"/>
            <a:t>daripada</a:t>
          </a:r>
          <a:r>
            <a:rPr lang="en-US" sz="1400" kern="1200" dirty="0"/>
            <a:t> 70% </a:t>
          </a:r>
          <a:r>
            <a:rPr lang="en-US" sz="1400" kern="1200" dirty="0" err="1"/>
            <a:t>harga</a:t>
          </a:r>
          <a:r>
            <a:rPr lang="en-US" sz="1400" kern="1200" dirty="0"/>
            <a:t> </a:t>
          </a:r>
          <a:r>
            <a:rPr lang="en-US" sz="1400" kern="1200" dirty="0" err="1"/>
            <a:t>simpanan</a:t>
          </a:r>
          <a:r>
            <a:rPr lang="en-US" sz="1400" kern="1200" dirty="0"/>
            <a:t>, LPA </a:t>
          </a:r>
          <a:r>
            <a:rPr lang="en-US" sz="1400" kern="1200" dirty="0" err="1"/>
            <a:t>boleh</a:t>
          </a:r>
          <a:r>
            <a:rPr lang="en-US" sz="1400" kern="1200" dirty="0"/>
            <a:t> </a:t>
          </a:r>
          <a:r>
            <a:rPr lang="en-US" sz="1400" kern="1200" dirty="0" err="1"/>
            <a:t>menimbangkan</a:t>
          </a:r>
          <a:r>
            <a:rPr lang="en-US" sz="1400" kern="1200" dirty="0"/>
            <a:t> </a:t>
          </a:r>
          <a:r>
            <a:rPr lang="en-US" sz="1400" kern="1200" dirty="0" err="1"/>
            <a:t>untuk</a:t>
          </a:r>
          <a:r>
            <a:rPr lang="en-US" sz="1400" kern="1200" dirty="0"/>
            <a:t> </a:t>
          </a:r>
          <a:r>
            <a:rPr lang="en-US" sz="1400" kern="1200" dirty="0" err="1"/>
            <a:t>menerima</a:t>
          </a:r>
          <a:r>
            <a:rPr lang="en-US" sz="1400" kern="1200" dirty="0"/>
            <a:t> </a:t>
          </a:r>
          <a:r>
            <a:rPr lang="en-US" sz="1400" kern="1200" dirty="0" err="1"/>
            <a:t>tawaran</a:t>
          </a:r>
          <a:r>
            <a:rPr lang="en-US" sz="1400" kern="1200" dirty="0"/>
            <a:t> </a:t>
          </a:r>
          <a:r>
            <a:rPr lang="en-US" sz="1400" kern="1200" dirty="0" err="1"/>
            <a:t>tersebut</a:t>
          </a:r>
          <a:r>
            <a:rPr lang="en-US" sz="1400" kern="1200" dirty="0"/>
            <a:t> </a:t>
          </a:r>
          <a:r>
            <a:rPr lang="en-US" sz="1400" kern="1200" dirty="0" err="1"/>
            <a:t>berdasarkan</a:t>
          </a:r>
          <a:r>
            <a:rPr lang="en-US" sz="1400" kern="1200" dirty="0"/>
            <a:t> </a:t>
          </a:r>
          <a:r>
            <a:rPr lang="en-US" sz="1400" kern="1200" dirty="0" err="1"/>
            <a:t>justifikasi</a:t>
          </a:r>
          <a:r>
            <a:rPr lang="en-US" sz="1400" kern="1200" dirty="0"/>
            <a:t> yang </a:t>
          </a:r>
          <a:r>
            <a:rPr lang="en-US" sz="1400" kern="1200" dirty="0" err="1"/>
            <a:t>kukuh</a:t>
          </a:r>
          <a:r>
            <a:rPr lang="en-US" sz="1400" kern="1200" dirty="0"/>
            <a:t> </a:t>
          </a:r>
          <a:r>
            <a:rPr lang="en-US" sz="1400" kern="1200" dirty="0" err="1"/>
            <a:t>atau</a:t>
          </a:r>
          <a:r>
            <a:rPr lang="en-US" sz="1400" kern="1200" dirty="0"/>
            <a:t> </a:t>
          </a:r>
          <a:r>
            <a:rPr lang="en-US" sz="1400" kern="1200" dirty="0" err="1"/>
            <a:t>mempelawa</a:t>
          </a:r>
          <a:r>
            <a:rPr lang="en-US" sz="1400" kern="1200" dirty="0"/>
            <a:t> </a:t>
          </a:r>
          <a:r>
            <a:rPr lang="en-US" sz="1400" kern="1200" dirty="0" err="1"/>
            <a:t>semula</a:t>
          </a:r>
          <a:r>
            <a:rPr lang="en-US" sz="1400" kern="1200" dirty="0"/>
            <a:t> tender.</a:t>
          </a:r>
        </a:p>
      </dsp:txBody>
      <dsp:txXfrm>
        <a:off x="1336125" y="1290594"/>
        <a:ext cx="5600747" cy="1359222"/>
      </dsp:txXfrm>
    </dsp:sp>
    <dsp:sp modelId="{791EC44D-30FA-4C31-B667-9A93E2768088}">
      <dsp:nvSpPr>
        <dsp:cNvPr id="0" name=""/>
        <dsp:cNvSpPr/>
      </dsp:nvSpPr>
      <dsp:spPr>
        <a:xfrm>
          <a:off x="1280530" y="2834267"/>
          <a:ext cx="5767682" cy="910912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/>
            <a:t>Urus</a:t>
          </a:r>
          <a:r>
            <a:rPr lang="en-US" sz="1400" kern="1200" dirty="0"/>
            <a:t> </a:t>
          </a:r>
          <a:r>
            <a:rPr lang="en-US" sz="1400" kern="1200" dirty="0" err="1"/>
            <a:t>Setia</a:t>
          </a:r>
          <a:r>
            <a:rPr lang="en-US" sz="1400" kern="1200" dirty="0"/>
            <a:t> LPA </a:t>
          </a:r>
          <a:r>
            <a:rPr lang="en-US" sz="1400" kern="1200" dirty="0" err="1"/>
            <a:t>hendaklah</a:t>
          </a:r>
          <a:r>
            <a:rPr lang="en-US" sz="1400" kern="1200" dirty="0"/>
            <a:t> </a:t>
          </a:r>
          <a:r>
            <a:rPr lang="en-US" sz="1400" kern="1200" dirty="0" err="1"/>
            <a:t>merekodkan</a:t>
          </a:r>
          <a:r>
            <a:rPr lang="en-US" sz="1400" kern="1200" dirty="0"/>
            <a:t> </a:t>
          </a:r>
          <a:r>
            <a:rPr lang="en-US" sz="1400" kern="1200" dirty="0" err="1"/>
            <a:t>segala</a:t>
          </a:r>
          <a:r>
            <a:rPr lang="en-US" sz="1400" kern="1200" dirty="0"/>
            <a:t> </a:t>
          </a:r>
          <a:r>
            <a:rPr lang="en-US" sz="1400" kern="1200" dirty="0" err="1"/>
            <a:t>keputusan</a:t>
          </a:r>
          <a:r>
            <a:rPr lang="en-US" sz="1400" kern="1200" dirty="0"/>
            <a:t> </a:t>
          </a:r>
          <a:r>
            <a:rPr lang="en-US" sz="1400" kern="1200" dirty="0" err="1"/>
            <a:t>penting</a:t>
          </a:r>
          <a:r>
            <a:rPr lang="en-US" sz="1400" kern="1200" dirty="0"/>
            <a:t> </a:t>
          </a:r>
          <a:r>
            <a:rPr lang="en-US" sz="1400" kern="1200" dirty="0" err="1"/>
            <a:t>seperti</a:t>
          </a:r>
          <a:r>
            <a:rPr lang="en-US" sz="1400" kern="1200" dirty="0"/>
            <a:t> </a:t>
          </a:r>
          <a:r>
            <a:rPr lang="en-US" sz="1400" kern="1200" dirty="0" err="1"/>
            <a:t>nombor</a:t>
          </a:r>
          <a:r>
            <a:rPr lang="en-US" sz="1400" kern="1200" dirty="0"/>
            <a:t> tender, </a:t>
          </a:r>
          <a:r>
            <a:rPr lang="en-US" sz="1400" kern="1200" dirty="0" err="1"/>
            <a:t>tarikh</a:t>
          </a:r>
          <a:r>
            <a:rPr lang="en-US" sz="1400" kern="1200" dirty="0"/>
            <a:t> </a:t>
          </a:r>
          <a:r>
            <a:rPr lang="en-US" sz="1400" kern="1200" dirty="0" err="1"/>
            <a:t>keputusan</a:t>
          </a:r>
          <a:r>
            <a:rPr lang="en-US" sz="1400" kern="1200" dirty="0"/>
            <a:t> tender, </a:t>
          </a:r>
          <a:r>
            <a:rPr lang="en-US" sz="1400" kern="1200" dirty="0" err="1"/>
            <a:t>nama</a:t>
          </a:r>
          <a:r>
            <a:rPr lang="en-US" sz="1400" kern="1200" dirty="0"/>
            <a:t>/</a:t>
          </a:r>
          <a:r>
            <a:rPr lang="en-US" sz="1400" kern="1200" dirty="0" err="1"/>
            <a:t>kod</a:t>
          </a:r>
          <a:r>
            <a:rPr lang="en-US" sz="1400" kern="1200" dirty="0"/>
            <a:t> </a:t>
          </a:r>
          <a:r>
            <a:rPr lang="en-US" sz="1400" kern="1200" dirty="0" err="1"/>
            <a:t>petender</a:t>
          </a:r>
          <a:r>
            <a:rPr lang="en-US" sz="1400" kern="1200" dirty="0"/>
            <a:t> yang </a:t>
          </a:r>
          <a:r>
            <a:rPr lang="en-US" sz="1400" kern="1200" dirty="0" err="1"/>
            <a:t>berjaya</a:t>
          </a:r>
          <a:r>
            <a:rPr lang="en-US" sz="1400" kern="1200" dirty="0"/>
            <a:t>, </a:t>
          </a:r>
          <a:r>
            <a:rPr lang="en-US" sz="1400" kern="1200" dirty="0" err="1"/>
            <a:t>harga</a:t>
          </a:r>
          <a:r>
            <a:rPr lang="en-US" sz="1400" kern="1200" dirty="0"/>
            <a:t> </a:t>
          </a:r>
          <a:r>
            <a:rPr lang="en-US" sz="1400" kern="1200" dirty="0" err="1"/>
            <a:t>tawaran</a:t>
          </a:r>
          <a:r>
            <a:rPr lang="en-US" sz="1400" kern="1200" dirty="0"/>
            <a:t>, </a:t>
          </a:r>
          <a:r>
            <a:rPr lang="en-US" sz="1400" kern="1200" dirty="0" err="1"/>
            <a:t>sebab-sebab</a:t>
          </a:r>
          <a:r>
            <a:rPr lang="en-US" sz="1400" kern="1200" dirty="0"/>
            <a:t> </a:t>
          </a:r>
          <a:r>
            <a:rPr lang="en-US" sz="1400" kern="1200" dirty="0" err="1"/>
            <a:t>penerimaan</a:t>
          </a:r>
          <a:r>
            <a:rPr lang="en-US" sz="1400" kern="1200" dirty="0"/>
            <a:t>/</a:t>
          </a:r>
          <a:r>
            <a:rPr lang="en-US" sz="1400" kern="1200" dirty="0" err="1"/>
            <a:t>penolakan</a:t>
          </a:r>
          <a:r>
            <a:rPr lang="en-US" sz="1400" kern="1200" dirty="0"/>
            <a:t> </a:t>
          </a:r>
          <a:r>
            <a:rPr lang="en-US" sz="1400" kern="1200" dirty="0" err="1"/>
            <a:t>dan</a:t>
          </a:r>
          <a:r>
            <a:rPr lang="en-US" sz="1400" kern="1200" dirty="0"/>
            <a:t> </a:t>
          </a:r>
          <a:r>
            <a:rPr lang="en-US" sz="1400" kern="1200" dirty="0" err="1"/>
            <a:t>sebagainya</a:t>
          </a:r>
          <a:r>
            <a:rPr lang="en-US" sz="1400" kern="1200" dirty="0"/>
            <a:t>.</a:t>
          </a:r>
        </a:p>
      </dsp:txBody>
      <dsp:txXfrm>
        <a:off x="1324997" y="2878734"/>
        <a:ext cx="5678748" cy="82197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80B33D-6E12-4B88-8560-422F814FADBC}">
      <dsp:nvSpPr>
        <dsp:cNvPr id="0" name=""/>
        <dsp:cNvSpPr/>
      </dsp:nvSpPr>
      <dsp:spPr>
        <a:xfrm>
          <a:off x="838192" y="0"/>
          <a:ext cx="4527947" cy="4527947"/>
        </a:xfrm>
        <a:prstGeom prst="triangle">
          <a:avLst/>
        </a:prstGeom>
        <a:solidFill>
          <a:schemeClr val="tx1">
            <a:lumMod val="50000"/>
            <a:lumOff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6A6187-E2AC-4535-B5C3-4F2393341C4E}">
      <dsp:nvSpPr>
        <dsp:cNvPr id="0" name=""/>
        <dsp:cNvSpPr/>
      </dsp:nvSpPr>
      <dsp:spPr>
        <a:xfrm>
          <a:off x="57157" y="456649"/>
          <a:ext cx="5966532" cy="645139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/>
            <a:t>Urus</a:t>
          </a:r>
          <a:r>
            <a:rPr lang="en-US" sz="1600" kern="1200" dirty="0"/>
            <a:t> </a:t>
          </a:r>
          <a:r>
            <a:rPr lang="en-US" sz="1600" kern="1200" dirty="0" err="1"/>
            <a:t>Setia</a:t>
          </a:r>
          <a:r>
            <a:rPr lang="en-US" sz="1600" kern="1200" dirty="0"/>
            <a:t> LPA </a:t>
          </a:r>
          <a:r>
            <a:rPr lang="en-US" sz="1600" kern="1200" dirty="0" err="1"/>
            <a:t>hendaklah</a:t>
          </a:r>
          <a:r>
            <a:rPr lang="en-US" sz="1600" kern="1200" dirty="0"/>
            <a:t> </a:t>
          </a:r>
          <a:r>
            <a:rPr lang="en-US" sz="1600" kern="1200" dirty="0" err="1"/>
            <a:t>mendapatkan</a:t>
          </a:r>
          <a:r>
            <a:rPr lang="en-US" sz="1600" kern="1200" dirty="0"/>
            <a:t> </a:t>
          </a:r>
          <a:r>
            <a:rPr lang="en-US" sz="1600" kern="1200" dirty="0" err="1"/>
            <a:t>tandatangan</a:t>
          </a:r>
          <a:r>
            <a:rPr lang="en-US" sz="1600" kern="1200" dirty="0"/>
            <a:t> Ahli LPA </a:t>
          </a:r>
          <a:r>
            <a:rPr lang="en-US" sz="1600" kern="1200" dirty="0" err="1"/>
            <a:t>sebaik</a:t>
          </a:r>
          <a:r>
            <a:rPr lang="en-US" sz="1600" kern="1200" dirty="0"/>
            <a:t> </a:t>
          </a:r>
          <a:r>
            <a:rPr lang="en-US" sz="1600" kern="1200" dirty="0" err="1"/>
            <a:t>sahaja</a:t>
          </a:r>
          <a:r>
            <a:rPr lang="en-US" sz="1600" kern="1200" dirty="0"/>
            <a:t> </a:t>
          </a:r>
          <a:r>
            <a:rPr lang="en-US" sz="1600" kern="1200" dirty="0" err="1"/>
            <a:t>keputusan</a:t>
          </a:r>
          <a:r>
            <a:rPr lang="en-US" sz="1600" kern="1200" dirty="0"/>
            <a:t> </a:t>
          </a:r>
          <a:r>
            <a:rPr lang="en-US" sz="1600" kern="1200" dirty="0" err="1"/>
            <a:t>dibuat</a:t>
          </a:r>
          <a:r>
            <a:rPr lang="en-US" sz="1600" kern="1200" dirty="0"/>
            <a:t>.</a:t>
          </a:r>
        </a:p>
      </dsp:txBody>
      <dsp:txXfrm>
        <a:off x="88650" y="488142"/>
        <a:ext cx="5903546" cy="582153"/>
      </dsp:txXfrm>
    </dsp:sp>
    <dsp:sp modelId="{22EB2087-BDFF-4729-A43C-D3008CA14413}">
      <dsp:nvSpPr>
        <dsp:cNvPr id="0" name=""/>
        <dsp:cNvSpPr/>
      </dsp:nvSpPr>
      <dsp:spPr>
        <a:xfrm>
          <a:off x="76214" y="1276349"/>
          <a:ext cx="5943605" cy="1405352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/>
            <a:t>Keputusan</a:t>
          </a:r>
          <a:r>
            <a:rPr lang="en-US" sz="1600" kern="1200" dirty="0"/>
            <a:t> </a:t>
          </a:r>
          <a:r>
            <a:rPr lang="en-US" sz="1600" kern="1200" dirty="0" err="1"/>
            <a:t>muktamad</a:t>
          </a:r>
          <a:r>
            <a:rPr lang="en-US" sz="1600" kern="1200" dirty="0"/>
            <a:t> LPA </a:t>
          </a:r>
          <a:r>
            <a:rPr lang="en-US" sz="1600" kern="1200" dirty="0" err="1"/>
            <a:t>hendaklah</a:t>
          </a:r>
          <a:r>
            <a:rPr lang="en-US" sz="1600" kern="1200" dirty="0"/>
            <a:t> </a:t>
          </a:r>
          <a:r>
            <a:rPr lang="en-US" sz="1600" kern="1200" dirty="0" err="1"/>
            <a:t>dipamerkan</a:t>
          </a:r>
          <a:r>
            <a:rPr lang="en-US" sz="1600" kern="1200" dirty="0"/>
            <a:t> di </a:t>
          </a:r>
          <a:r>
            <a:rPr lang="en-US" sz="1600" kern="1200" dirty="0" err="1"/>
            <a:t>papan</a:t>
          </a:r>
          <a:r>
            <a:rPr lang="en-US" sz="1600" kern="1200" dirty="0"/>
            <a:t> </a:t>
          </a:r>
          <a:r>
            <a:rPr lang="en-US" sz="1600" kern="1200" dirty="0" err="1"/>
            <a:t>kenyataan</a:t>
          </a:r>
          <a:r>
            <a:rPr lang="en-US" sz="1600" kern="1200" dirty="0"/>
            <a:t> </a:t>
          </a:r>
          <a:r>
            <a:rPr lang="en-US" sz="1600" kern="1200" dirty="0" err="1"/>
            <a:t>jabatan</a:t>
          </a:r>
          <a:r>
            <a:rPr lang="en-US" sz="1600" kern="1200" dirty="0"/>
            <a:t> </a:t>
          </a:r>
          <a:r>
            <a:rPr lang="en-US" sz="1600" kern="1200" dirty="0" err="1"/>
            <a:t>dengan</a:t>
          </a:r>
          <a:r>
            <a:rPr lang="en-US" sz="1600" kern="1200" dirty="0"/>
            <a:t> </a:t>
          </a:r>
          <a:r>
            <a:rPr lang="en-US" sz="1600" kern="1200" dirty="0" err="1"/>
            <a:t>menyatakan</a:t>
          </a:r>
          <a:r>
            <a:rPr lang="en-US" sz="1600" kern="1200" dirty="0"/>
            <a:t> </a:t>
          </a:r>
          <a:r>
            <a:rPr lang="en-US" sz="1600" kern="1200" dirty="0" err="1"/>
            <a:t>nama</a:t>
          </a:r>
          <a:r>
            <a:rPr lang="en-US" sz="1600" kern="1200" dirty="0"/>
            <a:t> </a:t>
          </a:r>
          <a:r>
            <a:rPr lang="en-US" sz="1600" kern="1200" dirty="0" err="1"/>
            <a:t>syarikat</a:t>
          </a:r>
          <a:r>
            <a:rPr lang="en-US" sz="1600" kern="1200" dirty="0"/>
            <a:t> yang </a:t>
          </a:r>
          <a:r>
            <a:rPr lang="en-US" sz="1600" kern="1200" dirty="0" err="1"/>
            <a:t>berjaya</a:t>
          </a:r>
          <a:r>
            <a:rPr lang="en-US" sz="1600" kern="1200" dirty="0"/>
            <a:t> </a:t>
          </a:r>
          <a:r>
            <a:rPr lang="en-US" sz="1600" kern="1200" dirty="0" err="1"/>
            <a:t>dan</a:t>
          </a:r>
          <a:r>
            <a:rPr lang="en-US" sz="1600" kern="1200" dirty="0"/>
            <a:t> </a:t>
          </a:r>
          <a:r>
            <a:rPr lang="en-US" sz="1600" kern="1200" dirty="0" err="1"/>
            <a:t>harga</a:t>
          </a:r>
          <a:r>
            <a:rPr lang="en-US" sz="1600" kern="1200" dirty="0"/>
            <a:t> </a:t>
          </a:r>
          <a:r>
            <a:rPr lang="en-US" sz="1600" kern="1200" dirty="0" err="1"/>
            <a:t>tawaran</a:t>
          </a:r>
          <a:r>
            <a:rPr lang="en-US" sz="1600" kern="1200" dirty="0"/>
            <a:t> </a:t>
          </a:r>
          <a:r>
            <a:rPr lang="en-US" sz="1600" kern="1200" dirty="0" err="1"/>
            <a:t>secepat</a:t>
          </a:r>
          <a:r>
            <a:rPr lang="en-US" sz="1600" kern="1200" dirty="0"/>
            <a:t> </a:t>
          </a:r>
          <a:r>
            <a:rPr lang="en-US" sz="1600" kern="1200" dirty="0" err="1"/>
            <a:t>mungkin</a:t>
          </a:r>
          <a:r>
            <a:rPr lang="en-US" sz="1600" kern="1200" dirty="0"/>
            <a:t> </a:t>
          </a:r>
          <a:r>
            <a:rPr lang="en-US" sz="1600" kern="1200" dirty="0" err="1"/>
            <a:t>selepas</a:t>
          </a:r>
          <a:r>
            <a:rPr lang="en-US" sz="1600" kern="1200" dirty="0"/>
            <a:t> Surat </a:t>
          </a:r>
          <a:r>
            <a:rPr lang="en-US" sz="1600" kern="1200" dirty="0" err="1"/>
            <a:t>Setuju</a:t>
          </a:r>
          <a:r>
            <a:rPr lang="en-US" sz="1600" kern="1200" dirty="0"/>
            <a:t> </a:t>
          </a:r>
          <a:r>
            <a:rPr lang="en-US" sz="1600" kern="1200" dirty="0" err="1"/>
            <a:t>Terima</a:t>
          </a:r>
          <a:r>
            <a:rPr lang="en-US" sz="1600" kern="1200" dirty="0"/>
            <a:t> (SST) </a:t>
          </a:r>
          <a:r>
            <a:rPr lang="en-US" sz="1600" kern="1200" dirty="0" err="1"/>
            <a:t>dikeluarkan</a:t>
          </a:r>
          <a:r>
            <a:rPr lang="en-US" sz="1600" kern="1200" dirty="0"/>
            <a:t>/</a:t>
          </a:r>
          <a:r>
            <a:rPr lang="en-US" sz="1600" kern="1200" dirty="0" err="1"/>
            <a:t>ditandatangani</a:t>
          </a:r>
          <a:r>
            <a:rPr lang="en-US" sz="1600" kern="1200" dirty="0"/>
            <a:t> </a:t>
          </a:r>
          <a:r>
            <a:rPr lang="en-US" sz="1600" kern="1200" dirty="0" err="1"/>
            <a:t>dan</a:t>
          </a:r>
          <a:r>
            <a:rPr lang="en-US" sz="1600" kern="1200" dirty="0"/>
            <a:t> </a:t>
          </a:r>
          <a:r>
            <a:rPr lang="en-US" sz="1600" kern="1200" dirty="0" err="1"/>
            <a:t>dikembalikan</a:t>
          </a:r>
          <a:r>
            <a:rPr lang="en-US" sz="1600" kern="1200" dirty="0"/>
            <a:t> </a:t>
          </a:r>
          <a:r>
            <a:rPr lang="en-US" sz="1600" kern="1200" dirty="0" err="1"/>
            <a:t>dan</a:t>
          </a:r>
          <a:r>
            <a:rPr lang="en-US" sz="1600" kern="1200" dirty="0"/>
            <a:t> </a:t>
          </a:r>
          <a:r>
            <a:rPr lang="en-US" sz="1600" kern="1200" dirty="0" err="1"/>
            <a:t>disiarkan</a:t>
          </a:r>
          <a:r>
            <a:rPr lang="en-US" sz="1600" kern="1200" dirty="0"/>
            <a:t> di </a:t>
          </a:r>
          <a:r>
            <a:rPr lang="en-US" sz="1600" kern="1200" dirty="0" err="1"/>
            <a:t>laman</a:t>
          </a:r>
          <a:r>
            <a:rPr lang="en-US" sz="1600" kern="1200" dirty="0"/>
            <a:t> web </a:t>
          </a:r>
          <a:r>
            <a:rPr lang="en-US" sz="1600" kern="1200" dirty="0" err="1"/>
            <a:t>agensi</a:t>
          </a:r>
          <a:r>
            <a:rPr lang="en-US" sz="1600" kern="1200" dirty="0"/>
            <a:t> </a:t>
          </a:r>
          <a:r>
            <a:rPr lang="en-US" sz="1600" kern="1200" dirty="0" err="1"/>
            <a:t>masing-masing</a:t>
          </a:r>
          <a:r>
            <a:rPr lang="en-US" sz="1600" kern="1200" dirty="0"/>
            <a:t>.</a:t>
          </a:r>
        </a:p>
      </dsp:txBody>
      <dsp:txXfrm>
        <a:off x="144818" y="1344953"/>
        <a:ext cx="5806397" cy="1268144"/>
      </dsp:txXfrm>
    </dsp:sp>
    <dsp:sp modelId="{791EC44D-30FA-4C31-B667-9A93E2768088}">
      <dsp:nvSpPr>
        <dsp:cNvPr id="0" name=""/>
        <dsp:cNvSpPr/>
      </dsp:nvSpPr>
      <dsp:spPr>
        <a:xfrm>
          <a:off x="76214" y="2876545"/>
          <a:ext cx="6047557" cy="1250573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/>
            <a:t>Dalam</a:t>
          </a:r>
          <a:r>
            <a:rPr lang="en-US" sz="1600" kern="1200" dirty="0"/>
            <a:t> </a:t>
          </a:r>
          <a:r>
            <a:rPr lang="en-US" sz="1600" kern="1200" dirty="0" err="1"/>
            <a:t>keadaan</a:t>
          </a:r>
          <a:r>
            <a:rPr lang="en-US" sz="1600" kern="1200" dirty="0"/>
            <a:t> </a:t>
          </a:r>
          <a:r>
            <a:rPr lang="en-US" sz="1600" kern="1200" dirty="0" err="1"/>
            <a:t>dimana</a:t>
          </a:r>
          <a:r>
            <a:rPr lang="en-US" sz="1600" kern="1200" dirty="0"/>
            <a:t> SST </a:t>
          </a:r>
          <a:r>
            <a:rPr lang="en-US" sz="1600" kern="1200" dirty="0" err="1"/>
            <a:t>telah</a:t>
          </a:r>
          <a:r>
            <a:rPr lang="en-US" sz="1600" kern="1200" dirty="0"/>
            <a:t> </a:t>
          </a:r>
          <a:r>
            <a:rPr lang="en-US" sz="1600" kern="1200" dirty="0" err="1"/>
            <a:t>dikeluarkan</a:t>
          </a:r>
          <a:r>
            <a:rPr lang="en-US" sz="1600" kern="1200" dirty="0"/>
            <a:t> </a:t>
          </a:r>
          <a:r>
            <a:rPr lang="en-US" sz="1600" kern="1200" dirty="0" err="1"/>
            <a:t>kepada</a:t>
          </a:r>
          <a:r>
            <a:rPr lang="en-US" sz="1600" kern="1200" dirty="0"/>
            <a:t> </a:t>
          </a:r>
          <a:r>
            <a:rPr lang="en-US" sz="1600" kern="1200" dirty="0" err="1"/>
            <a:t>petender</a:t>
          </a:r>
          <a:r>
            <a:rPr lang="en-US" sz="1600" kern="1200" dirty="0"/>
            <a:t> yang </a:t>
          </a:r>
          <a:r>
            <a:rPr lang="en-US" sz="1600" kern="1200" dirty="0" err="1"/>
            <a:t>berjaya</a:t>
          </a:r>
          <a:r>
            <a:rPr lang="en-US" sz="1600" kern="1200" dirty="0"/>
            <a:t> </a:t>
          </a:r>
          <a:r>
            <a:rPr lang="en-US" sz="1600" kern="1200" dirty="0" err="1"/>
            <a:t>dipilih</a:t>
          </a:r>
          <a:r>
            <a:rPr lang="en-US" sz="1600" kern="1200" dirty="0"/>
            <a:t> </a:t>
          </a:r>
          <a:r>
            <a:rPr lang="en-US" sz="1600" kern="1200" dirty="0" err="1"/>
            <a:t>dan</a:t>
          </a:r>
          <a:r>
            <a:rPr lang="en-US" sz="1600" kern="1200" dirty="0"/>
            <a:t> </a:t>
          </a:r>
          <a:r>
            <a:rPr lang="en-US" sz="1600" kern="1200" dirty="0" err="1"/>
            <a:t>petender</a:t>
          </a:r>
          <a:r>
            <a:rPr lang="en-US" sz="1600" kern="1200" dirty="0"/>
            <a:t> </a:t>
          </a:r>
          <a:r>
            <a:rPr lang="en-US" sz="1600" kern="1200" dirty="0" err="1"/>
            <a:t>berkenaan</a:t>
          </a:r>
          <a:r>
            <a:rPr lang="en-US" sz="1600" kern="1200" dirty="0"/>
            <a:t> </a:t>
          </a:r>
          <a:r>
            <a:rPr lang="en-US" sz="1600" kern="1200" dirty="0" err="1"/>
            <a:t>menolak</a:t>
          </a:r>
          <a:r>
            <a:rPr lang="en-US" sz="1600" kern="1200" dirty="0"/>
            <a:t> </a:t>
          </a:r>
          <a:r>
            <a:rPr lang="en-US" sz="1600" kern="1200" dirty="0" err="1"/>
            <a:t>tawaran</a:t>
          </a:r>
          <a:r>
            <a:rPr lang="en-US" sz="1600" kern="1200" dirty="0"/>
            <a:t> </a:t>
          </a:r>
          <a:r>
            <a:rPr lang="en-US" sz="1600" kern="1200" dirty="0" err="1"/>
            <a:t>berkenaan</a:t>
          </a:r>
          <a:r>
            <a:rPr lang="en-US" sz="1600" kern="1200" dirty="0"/>
            <a:t> </a:t>
          </a:r>
          <a:r>
            <a:rPr lang="en-US" sz="1600" kern="1200" dirty="0" err="1"/>
            <a:t>atau</a:t>
          </a:r>
          <a:r>
            <a:rPr lang="en-US" sz="1600" kern="1200" dirty="0"/>
            <a:t> </a:t>
          </a:r>
          <a:r>
            <a:rPr lang="en-US" sz="1600" kern="1200" dirty="0" err="1"/>
            <a:t>tidak</a:t>
          </a:r>
          <a:r>
            <a:rPr lang="en-US" sz="1600" kern="1200" dirty="0"/>
            <a:t> </a:t>
          </a:r>
          <a:r>
            <a:rPr lang="en-US" sz="1600" kern="1200" dirty="0" err="1"/>
            <a:t>mengembalikan</a:t>
          </a:r>
          <a:r>
            <a:rPr lang="en-US" sz="1600" kern="1200" dirty="0"/>
            <a:t> SST </a:t>
          </a:r>
          <a:r>
            <a:rPr lang="en-US" sz="1600" kern="1200" dirty="0" err="1"/>
            <a:t>dalam</a:t>
          </a:r>
          <a:r>
            <a:rPr lang="en-US" sz="1600" kern="1200" dirty="0"/>
            <a:t> </a:t>
          </a:r>
          <a:r>
            <a:rPr lang="en-US" sz="1600" kern="1200" dirty="0" err="1"/>
            <a:t>tempoh</a:t>
          </a:r>
          <a:r>
            <a:rPr lang="en-US" sz="1600" kern="1200" dirty="0"/>
            <a:t> yang </a:t>
          </a:r>
          <a:r>
            <a:rPr lang="en-US" sz="1600" kern="1200" dirty="0" err="1"/>
            <a:t>ditetapkan</a:t>
          </a:r>
          <a:r>
            <a:rPr lang="en-US" sz="1600" kern="1200" dirty="0"/>
            <a:t>, </a:t>
          </a:r>
          <a:r>
            <a:rPr lang="en-US" sz="1600" kern="1200" dirty="0" err="1"/>
            <a:t>maka</a:t>
          </a:r>
          <a:r>
            <a:rPr lang="en-US" sz="1600" kern="1200" dirty="0"/>
            <a:t> </a:t>
          </a:r>
          <a:r>
            <a:rPr lang="en-US" sz="1600" kern="1200" dirty="0" err="1"/>
            <a:t>perkara</a:t>
          </a:r>
          <a:r>
            <a:rPr lang="en-US" sz="1600" kern="1200" dirty="0"/>
            <a:t> </a:t>
          </a:r>
          <a:r>
            <a:rPr lang="en-US" sz="1600" kern="1200" dirty="0" err="1"/>
            <a:t>ini</a:t>
          </a:r>
          <a:r>
            <a:rPr lang="en-US" sz="1600" kern="1200" dirty="0"/>
            <a:t> </a:t>
          </a:r>
          <a:r>
            <a:rPr lang="en-US" sz="1600" kern="1200" dirty="0" err="1"/>
            <a:t>hendaklah</a:t>
          </a:r>
          <a:r>
            <a:rPr lang="en-US" sz="1600" kern="1200" dirty="0"/>
            <a:t> </a:t>
          </a:r>
          <a:r>
            <a:rPr lang="en-US" sz="1600" kern="1200" dirty="0" err="1"/>
            <a:t>dimaklumkan</a:t>
          </a:r>
          <a:r>
            <a:rPr lang="en-US" sz="1600" kern="1200" dirty="0"/>
            <a:t> </a:t>
          </a:r>
          <a:r>
            <a:rPr lang="en-US" sz="1600" kern="1200" dirty="0" err="1"/>
            <a:t>kepada</a:t>
          </a:r>
          <a:r>
            <a:rPr lang="en-US" sz="1600" kern="1200" dirty="0"/>
            <a:t> LPA </a:t>
          </a:r>
          <a:r>
            <a:rPr lang="en-US" sz="1600" kern="1200" dirty="0" err="1"/>
            <a:t>untuk</a:t>
          </a:r>
          <a:r>
            <a:rPr lang="en-US" sz="1600" kern="1200" dirty="0"/>
            <a:t> </a:t>
          </a:r>
          <a:r>
            <a:rPr lang="en-US" sz="1600" kern="1200" dirty="0" err="1"/>
            <a:t>memilih</a:t>
          </a:r>
          <a:r>
            <a:rPr lang="en-US" sz="1600" kern="1200" dirty="0"/>
            <a:t> </a:t>
          </a:r>
          <a:r>
            <a:rPr lang="en-US" sz="1600" kern="1200" dirty="0" err="1"/>
            <a:t>petender</a:t>
          </a:r>
          <a:r>
            <a:rPr lang="en-US" sz="1600" kern="1200" dirty="0"/>
            <a:t> lain </a:t>
          </a:r>
          <a:r>
            <a:rPr lang="en-US" sz="1600" kern="1200" dirty="0" err="1"/>
            <a:t>dalam</a:t>
          </a:r>
          <a:r>
            <a:rPr lang="en-US" sz="1600" kern="1200" dirty="0"/>
            <a:t> </a:t>
          </a:r>
          <a:r>
            <a:rPr lang="en-US" sz="1600" kern="1200" dirty="0" err="1"/>
            <a:t>tempoh</a:t>
          </a:r>
          <a:r>
            <a:rPr lang="en-US" sz="1600" kern="1200" dirty="0"/>
            <a:t> </a:t>
          </a:r>
          <a:r>
            <a:rPr lang="en-US" sz="1600" kern="1200" dirty="0" err="1"/>
            <a:t>sah</a:t>
          </a:r>
          <a:r>
            <a:rPr lang="en-US" sz="1600" kern="1200" dirty="0"/>
            <a:t> </a:t>
          </a:r>
          <a:r>
            <a:rPr lang="en-US" sz="1600" kern="1200" dirty="0" err="1"/>
            <a:t>laku</a:t>
          </a:r>
          <a:r>
            <a:rPr lang="en-US" sz="1600" kern="1200" dirty="0"/>
            <a:t> tender.</a:t>
          </a:r>
        </a:p>
      </dsp:txBody>
      <dsp:txXfrm>
        <a:off x="137262" y="2937593"/>
        <a:ext cx="5925461" cy="112847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DBD4AA-5A61-4F1D-82F7-8A990FD9C2A4}">
      <dsp:nvSpPr>
        <dsp:cNvPr id="0" name=""/>
        <dsp:cNvSpPr/>
      </dsp:nvSpPr>
      <dsp:spPr>
        <a:xfrm>
          <a:off x="2299926" y="502"/>
          <a:ext cx="3497580" cy="1958950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err="1"/>
            <a:t>Sebut</a:t>
          </a:r>
          <a:r>
            <a:rPr lang="en-US" sz="1500" kern="1200" dirty="0"/>
            <a:t> </a:t>
          </a:r>
          <a:r>
            <a:rPr lang="en-US" sz="1500" kern="1200" dirty="0" err="1"/>
            <a:t>harga</a:t>
          </a:r>
          <a:r>
            <a:rPr lang="en-US" sz="1500" kern="1200" dirty="0"/>
            <a:t>  </a:t>
          </a:r>
          <a:r>
            <a:rPr lang="en-US" sz="1500" kern="1200" dirty="0" err="1"/>
            <a:t>hendaklah</a:t>
          </a:r>
          <a:r>
            <a:rPr lang="en-US" sz="1500" kern="1200" dirty="0"/>
            <a:t> </a:t>
          </a:r>
          <a:r>
            <a:rPr lang="en-US" sz="1500" kern="1200" dirty="0" err="1"/>
            <a:t>dipelawa</a:t>
          </a:r>
          <a:r>
            <a:rPr lang="en-US" sz="1500" kern="1200" dirty="0"/>
            <a:t> </a:t>
          </a:r>
          <a:r>
            <a:rPr lang="en-US" sz="1500" kern="1200" dirty="0" err="1"/>
            <a:t>bagi</a:t>
          </a:r>
          <a:r>
            <a:rPr lang="en-US" sz="1500" kern="1200" dirty="0"/>
            <a:t> </a:t>
          </a:r>
          <a:r>
            <a:rPr lang="en-US" sz="1500" kern="1200" dirty="0" err="1"/>
            <a:t>nilai</a:t>
          </a:r>
          <a:r>
            <a:rPr lang="en-US" sz="1500" kern="1200" dirty="0"/>
            <a:t> </a:t>
          </a:r>
          <a:r>
            <a:rPr lang="en-US" sz="1500" kern="1200" dirty="0" err="1"/>
            <a:t>semasa</a:t>
          </a:r>
          <a:r>
            <a:rPr lang="en-US" sz="1500" kern="1200" dirty="0"/>
            <a:t> </a:t>
          </a:r>
          <a:r>
            <a:rPr lang="en-US" sz="1500" kern="1200" dirty="0" err="1"/>
            <a:t>satu</a:t>
          </a:r>
          <a:r>
            <a:rPr lang="en-US" sz="1500" kern="1200" dirty="0"/>
            <a:t> </a:t>
          </a:r>
          <a:r>
            <a:rPr lang="en-US" sz="1500" kern="1200" dirty="0" err="1"/>
            <a:t>Aset</a:t>
          </a:r>
          <a:r>
            <a:rPr lang="en-US" sz="1500" kern="1200" dirty="0"/>
            <a:t> </a:t>
          </a:r>
          <a:r>
            <a:rPr lang="en-US" sz="1500" kern="1200" dirty="0" err="1"/>
            <a:t>Alih</a:t>
          </a:r>
          <a:r>
            <a:rPr lang="en-US" sz="1500" kern="1200" dirty="0"/>
            <a:t> </a:t>
          </a:r>
          <a:r>
            <a:rPr lang="en-US" sz="1500" kern="1200" dirty="0" err="1"/>
            <a:t>atau</a:t>
          </a:r>
          <a:r>
            <a:rPr lang="en-US" sz="1500" kern="1200" dirty="0"/>
            <a:t> </a:t>
          </a:r>
          <a:r>
            <a:rPr lang="en-US" sz="1500" kern="1200" dirty="0" err="1"/>
            <a:t>secara</a:t>
          </a:r>
          <a:r>
            <a:rPr lang="en-US" sz="1500" kern="1200" dirty="0"/>
            <a:t> </a:t>
          </a:r>
          <a:r>
            <a:rPr lang="en-US" sz="1500" kern="1200" dirty="0" err="1"/>
            <a:t>agregatnya</a:t>
          </a:r>
          <a:r>
            <a:rPr lang="en-US" sz="1500" kern="1200" dirty="0"/>
            <a:t> </a:t>
          </a:r>
          <a:r>
            <a:rPr lang="en-US" sz="1500" kern="1200" dirty="0" err="1"/>
            <a:t>tidak</a:t>
          </a:r>
          <a:r>
            <a:rPr lang="en-US" sz="1500" kern="1200" dirty="0"/>
            <a:t> </a:t>
          </a:r>
          <a:r>
            <a:rPr lang="en-US" sz="1500" kern="1200" dirty="0" err="1"/>
            <a:t>lebih</a:t>
          </a:r>
          <a:r>
            <a:rPr lang="en-US" sz="1500" kern="1200" dirty="0"/>
            <a:t> RM500,000 </a:t>
          </a:r>
          <a:r>
            <a:rPr lang="en-US" sz="1500" kern="1200" dirty="0" err="1"/>
            <a:t>pada</a:t>
          </a:r>
          <a:r>
            <a:rPr lang="en-US" sz="1500" kern="1200" dirty="0"/>
            <a:t> </a:t>
          </a:r>
          <a:r>
            <a:rPr lang="en-US" sz="1500" kern="1200" dirty="0" err="1"/>
            <a:t>satu-satu</a:t>
          </a:r>
          <a:r>
            <a:rPr lang="en-US" sz="1500" kern="1200" dirty="0"/>
            <a:t> masa</a:t>
          </a:r>
        </a:p>
      </dsp:txBody>
      <dsp:txXfrm>
        <a:off x="2299926" y="245371"/>
        <a:ext cx="2762974" cy="1469212"/>
      </dsp:txXfrm>
    </dsp:sp>
    <dsp:sp modelId="{11BA38DF-CBD4-47FB-BC7B-AC1B75EB38B0}">
      <dsp:nvSpPr>
        <dsp:cNvPr id="0" name=""/>
        <dsp:cNvSpPr/>
      </dsp:nvSpPr>
      <dsp:spPr>
        <a:xfrm>
          <a:off x="31793" y="302601"/>
          <a:ext cx="2268133" cy="1354751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Had </a:t>
          </a:r>
          <a:r>
            <a:rPr lang="en-US" sz="2400" kern="1200" dirty="0" err="1"/>
            <a:t>Nilai</a:t>
          </a:r>
          <a:r>
            <a:rPr lang="en-US" sz="2400" kern="1200" dirty="0"/>
            <a:t>                 </a:t>
          </a:r>
          <a:r>
            <a:rPr lang="en-US" sz="2400" kern="1200" dirty="0" err="1"/>
            <a:t>Sebut</a:t>
          </a:r>
          <a:r>
            <a:rPr lang="en-US" sz="2400" kern="1200" dirty="0"/>
            <a:t> </a:t>
          </a:r>
          <a:r>
            <a:rPr lang="en-US" sz="2400" kern="1200" dirty="0" err="1"/>
            <a:t>Harga</a:t>
          </a:r>
          <a:r>
            <a:rPr lang="en-US" sz="2400" kern="1200" dirty="0"/>
            <a:t> </a:t>
          </a:r>
        </a:p>
      </dsp:txBody>
      <dsp:txXfrm>
        <a:off x="97926" y="368734"/>
        <a:ext cx="2135867" cy="1222485"/>
      </dsp:txXfrm>
    </dsp:sp>
    <dsp:sp modelId="{21383B99-D0F1-4F97-A03A-BEE87F7E7751}">
      <dsp:nvSpPr>
        <dsp:cNvPr id="0" name=""/>
        <dsp:cNvSpPr/>
      </dsp:nvSpPr>
      <dsp:spPr>
        <a:xfrm>
          <a:off x="2200269" y="2155347"/>
          <a:ext cx="3497580" cy="1958950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err="1"/>
            <a:t>Kenyataan</a:t>
          </a:r>
          <a:r>
            <a:rPr lang="en-US" sz="1500" kern="1200" dirty="0"/>
            <a:t> </a:t>
          </a:r>
          <a:r>
            <a:rPr lang="en-US" sz="1500" kern="1200" dirty="0" err="1"/>
            <a:t>Tawaran</a:t>
          </a:r>
          <a:r>
            <a:rPr lang="en-US" sz="1500" kern="1200" dirty="0"/>
            <a:t> </a:t>
          </a:r>
          <a:r>
            <a:rPr lang="en-US" sz="1500" kern="1200" dirty="0" err="1"/>
            <a:t>Sebut</a:t>
          </a:r>
          <a:r>
            <a:rPr lang="en-US" sz="1500" kern="1200" dirty="0"/>
            <a:t> </a:t>
          </a:r>
          <a:r>
            <a:rPr lang="en-US" sz="1500" kern="1200" dirty="0" err="1"/>
            <a:t>Harga</a:t>
          </a:r>
          <a:r>
            <a:rPr lang="en-US" sz="1500" kern="1200" dirty="0"/>
            <a:t> </a:t>
          </a:r>
          <a:r>
            <a:rPr lang="en-US" sz="1500" kern="1200" dirty="0" err="1"/>
            <a:t>Pelupusan</a:t>
          </a:r>
          <a:r>
            <a:rPr lang="en-US" sz="1500" kern="1200" dirty="0"/>
            <a:t> </a:t>
          </a:r>
          <a:r>
            <a:rPr lang="en-US" sz="1500" kern="1200" dirty="0" err="1"/>
            <a:t>Aset</a:t>
          </a:r>
          <a:r>
            <a:rPr lang="en-US" sz="1500" kern="1200" dirty="0"/>
            <a:t> </a:t>
          </a:r>
          <a:r>
            <a:rPr lang="en-US" sz="1500" kern="1200" dirty="0" err="1"/>
            <a:t>Alih</a:t>
          </a:r>
          <a:r>
            <a:rPr lang="en-US" sz="1500" kern="1200" dirty="0"/>
            <a:t> </a:t>
          </a:r>
          <a:r>
            <a:rPr lang="en-US" sz="1500" b="1" kern="1200" dirty="0">
              <a:solidFill>
                <a:srgbClr val="C00000"/>
              </a:solidFill>
              <a:hlinkClick xmlns:r="http://schemas.openxmlformats.org/officeDocument/2006/relationships" r:id="rId1" action="ppaction://hlinkfile"/>
            </a:rPr>
            <a:t>KEW.PA-27</a:t>
          </a:r>
          <a:endParaRPr lang="en-US" sz="1500" b="1" kern="1200" dirty="0">
            <a:solidFill>
              <a:srgbClr val="C0000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err="1"/>
            <a:t>Borang</a:t>
          </a:r>
          <a:r>
            <a:rPr lang="en-US" sz="1500" kern="1200" dirty="0"/>
            <a:t> </a:t>
          </a:r>
          <a:r>
            <a:rPr lang="en-US" sz="1500" kern="1200" dirty="0" err="1"/>
            <a:t>Sebut</a:t>
          </a:r>
          <a:r>
            <a:rPr lang="en-US" sz="1500" kern="1200" dirty="0"/>
            <a:t> </a:t>
          </a:r>
          <a:r>
            <a:rPr lang="en-US" sz="1500" kern="1200" dirty="0" err="1"/>
            <a:t>Harga</a:t>
          </a:r>
          <a:r>
            <a:rPr lang="en-US" sz="1500" kern="1200" dirty="0"/>
            <a:t>  </a:t>
          </a:r>
          <a:r>
            <a:rPr lang="en-US" sz="1500" kern="1200" dirty="0" err="1"/>
            <a:t>Pelupusan</a:t>
          </a:r>
          <a:r>
            <a:rPr lang="en-US" sz="1500" kern="1200" dirty="0"/>
            <a:t> </a:t>
          </a:r>
          <a:r>
            <a:rPr lang="en-US" sz="1500" kern="1200" dirty="0" err="1"/>
            <a:t>Aset</a:t>
          </a:r>
          <a:r>
            <a:rPr lang="en-US" sz="1500" kern="1200" dirty="0"/>
            <a:t> </a:t>
          </a:r>
          <a:r>
            <a:rPr lang="en-US" sz="1500" kern="1200" dirty="0" err="1"/>
            <a:t>Alih</a:t>
          </a:r>
          <a:r>
            <a:rPr lang="en-US" sz="1500" kern="1200" dirty="0"/>
            <a:t> </a:t>
          </a:r>
          <a:r>
            <a:rPr lang="en-US" sz="1500" b="1" kern="1200" dirty="0">
              <a:hlinkClick xmlns:r="http://schemas.openxmlformats.org/officeDocument/2006/relationships" r:id="rId2" action="ppaction://hlinkfile"/>
            </a:rPr>
            <a:t>KEW.PA-28</a:t>
          </a:r>
          <a:endParaRPr lang="en-US" sz="1500" b="1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err="1"/>
            <a:t>Jadual</a:t>
          </a:r>
          <a:r>
            <a:rPr lang="en-US" sz="1500" kern="1200" dirty="0"/>
            <a:t> </a:t>
          </a:r>
          <a:r>
            <a:rPr lang="en-US" sz="1500" kern="1200" dirty="0" err="1"/>
            <a:t>Sebut</a:t>
          </a:r>
          <a:r>
            <a:rPr lang="en-US" sz="1500" kern="1200" dirty="0"/>
            <a:t> </a:t>
          </a:r>
          <a:r>
            <a:rPr lang="en-US" sz="1500" kern="1200" dirty="0" err="1"/>
            <a:t>Harga</a:t>
          </a:r>
          <a:r>
            <a:rPr lang="en-US" sz="1500" kern="1200" dirty="0"/>
            <a:t>  </a:t>
          </a:r>
          <a:r>
            <a:rPr lang="en-US" sz="1500" kern="1200" dirty="0" err="1"/>
            <a:t>Pelupusan</a:t>
          </a:r>
          <a:r>
            <a:rPr lang="en-US" sz="1500" kern="1200" dirty="0"/>
            <a:t> </a:t>
          </a:r>
          <a:r>
            <a:rPr lang="en-US" sz="1500" kern="1200" dirty="0" err="1"/>
            <a:t>Aset</a:t>
          </a:r>
          <a:r>
            <a:rPr lang="en-US" sz="1500" kern="1200" dirty="0"/>
            <a:t> </a:t>
          </a:r>
          <a:r>
            <a:rPr lang="en-US" sz="1500" kern="1200" dirty="0" err="1"/>
            <a:t>Alih</a:t>
          </a:r>
          <a:r>
            <a:rPr lang="en-US" sz="1500" kern="1200" dirty="0"/>
            <a:t> </a:t>
          </a:r>
          <a:r>
            <a:rPr lang="en-US" sz="1500" b="1" kern="1200" dirty="0">
              <a:hlinkClick xmlns:r="http://schemas.openxmlformats.org/officeDocument/2006/relationships" r:id="rId3" action="ppaction://hlinkfile"/>
            </a:rPr>
            <a:t>KEW.PA-29</a:t>
          </a:r>
          <a:endParaRPr lang="en-US" sz="1500" b="1" kern="1200" dirty="0"/>
        </a:p>
      </dsp:txBody>
      <dsp:txXfrm>
        <a:off x="2200269" y="2400216"/>
        <a:ext cx="2762974" cy="1469212"/>
      </dsp:txXfrm>
    </dsp:sp>
    <dsp:sp modelId="{E5F556CE-B4C3-44EF-910C-E43470A94523}">
      <dsp:nvSpPr>
        <dsp:cNvPr id="0" name=""/>
        <dsp:cNvSpPr/>
      </dsp:nvSpPr>
      <dsp:spPr>
        <a:xfrm>
          <a:off x="131450" y="2343152"/>
          <a:ext cx="2068818" cy="1583341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/>
            <a:t>Dokumen</a:t>
          </a:r>
          <a:r>
            <a:rPr lang="en-US" sz="2400" kern="1200" dirty="0"/>
            <a:t>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/>
            <a:t>Sebut</a:t>
          </a:r>
          <a:r>
            <a:rPr lang="en-US" sz="2400" kern="1200" dirty="0"/>
            <a:t> </a:t>
          </a:r>
          <a:r>
            <a:rPr lang="en-US" sz="2400" kern="1200" dirty="0" err="1"/>
            <a:t>Harga</a:t>
          </a:r>
          <a:endParaRPr lang="en-US" sz="2400" kern="1200" dirty="0"/>
        </a:p>
      </dsp:txBody>
      <dsp:txXfrm>
        <a:off x="208742" y="2420444"/>
        <a:ext cx="1914234" cy="14287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diagrams.loki3.com/BracketList+Icon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6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7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8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9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50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5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5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5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5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5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56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319" cy="46524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885" y="0"/>
            <a:ext cx="3038319" cy="46524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FF445B-4B01-458C-9A23-B86793D65DDE}" type="datetimeFigureOut">
              <a:rPr lang="en-MY" smtClean="0"/>
              <a:t>11/11/2022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1160"/>
            <a:ext cx="3038319" cy="4652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885" y="8831160"/>
            <a:ext cx="3038319" cy="4652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926C7F-CDB0-4410-86F9-7FAA82CF013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9103724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4820"/>
          </a:xfrm>
          <a:prstGeom prst="rect">
            <a:avLst/>
          </a:prstGeom>
        </p:spPr>
        <p:txBody>
          <a:bodyPr vert="horz" lIns="104360" tIns="52180" rIns="104360" bIns="52180" rtlCol="0"/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344" y="1"/>
            <a:ext cx="3037840" cy="464820"/>
          </a:xfrm>
          <a:prstGeom prst="rect">
            <a:avLst/>
          </a:prstGeom>
        </p:spPr>
        <p:txBody>
          <a:bodyPr vert="horz" lIns="104360" tIns="52180" rIns="104360" bIns="52180" rtlCol="0"/>
          <a:lstStyle>
            <a:lvl1pPr algn="r">
              <a:defRPr sz="1400"/>
            </a:lvl1pPr>
          </a:lstStyle>
          <a:p>
            <a:fld id="{2933A72E-1AE4-4317-BE5B-3E42942FCF20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5963" y="1162050"/>
            <a:ext cx="5578475" cy="3138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04360" tIns="52180" rIns="104360" bIns="5218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176"/>
            <a:ext cx="5608320" cy="3661175"/>
          </a:xfrm>
          <a:prstGeom prst="rect">
            <a:avLst/>
          </a:prstGeom>
        </p:spPr>
        <p:txBody>
          <a:bodyPr vert="horz" lIns="104360" tIns="52180" rIns="104360" bIns="5218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1581"/>
            <a:ext cx="3037840" cy="464820"/>
          </a:xfrm>
          <a:prstGeom prst="rect">
            <a:avLst/>
          </a:prstGeom>
        </p:spPr>
        <p:txBody>
          <a:bodyPr vert="horz" lIns="104360" tIns="52180" rIns="104360" bIns="52180" rtlCol="0" anchor="b"/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344" y="8831581"/>
            <a:ext cx="3037840" cy="464820"/>
          </a:xfrm>
          <a:prstGeom prst="rect">
            <a:avLst/>
          </a:prstGeom>
        </p:spPr>
        <p:txBody>
          <a:bodyPr vert="horz" lIns="104360" tIns="52180" rIns="104360" bIns="52180" rtlCol="0" anchor="b"/>
          <a:lstStyle>
            <a:lvl1pPr algn="r">
              <a:defRPr sz="1400"/>
            </a:lvl1pPr>
          </a:lstStyle>
          <a:p>
            <a:fld id="{C70EFEA2-6456-4F8A-A3D4-2279F122A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822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RM5000.00x70%=RM3500</a:t>
            </a:r>
          </a:p>
          <a:p>
            <a:r>
              <a:rPr lang="en-US" dirty="0" smtClean="0"/>
              <a:t>RM5000-RM3500=RM1500</a:t>
            </a:r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0EFEA2-6456-4F8A-A3D4-2279F122A246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670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5143498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12492" y="123444"/>
            <a:ext cx="6536435" cy="442112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2209" y="1373504"/>
            <a:ext cx="8939580" cy="1854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404040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5143498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3104642" y="1234694"/>
            <a:ext cx="2934970" cy="2934970"/>
          </a:xfrm>
          <a:custGeom>
            <a:avLst/>
            <a:gdLst/>
            <a:ahLst/>
            <a:cxnLst/>
            <a:rect l="l" t="t" r="r" b="b"/>
            <a:pathLst>
              <a:path w="2934970" h="2934970">
                <a:moveTo>
                  <a:pt x="1467358" y="0"/>
                </a:moveTo>
                <a:lnTo>
                  <a:pt x="0" y="1467230"/>
                </a:lnTo>
                <a:lnTo>
                  <a:pt x="1467358" y="2934639"/>
                </a:lnTo>
                <a:lnTo>
                  <a:pt x="1629112" y="2772879"/>
                </a:lnTo>
                <a:lnTo>
                  <a:pt x="1467358" y="2772879"/>
                </a:lnTo>
                <a:lnTo>
                  <a:pt x="161797" y="1467230"/>
                </a:lnTo>
                <a:lnTo>
                  <a:pt x="1467358" y="161670"/>
                </a:lnTo>
                <a:lnTo>
                  <a:pt x="1629042" y="161670"/>
                </a:lnTo>
                <a:lnTo>
                  <a:pt x="1467358" y="0"/>
                </a:lnTo>
                <a:close/>
              </a:path>
              <a:path w="2934970" h="2934970">
                <a:moveTo>
                  <a:pt x="1629042" y="161670"/>
                </a:moveTo>
                <a:lnTo>
                  <a:pt x="1467358" y="161670"/>
                </a:lnTo>
                <a:lnTo>
                  <a:pt x="2772918" y="1467230"/>
                </a:lnTo>
                <a:lnTo>
                  <a:pt x="1467358" y="2772879"/>
                </a:lnTo>
                <a:lnTo>
                  <a:pt x="1629112" y="2772879"/>
                </a:lnTo>
                <a:lnTo>
                  <a:pt x="2934716" y="1467230"/>
                </a:lnTo>
                <a:lnTo>
                  <a:pt x="1629042" y="1616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3169920" y="1383791"/>
            <a:ext cx="899160" cy="901065"/>
          </a:xfrm>
          <a:custGeom>
            <a:avLst/>
            <a:gdLst/>
            <a:ahLst/>
            <a:cxnLst/>
            <a:rect l="l" t="t" r="r" b="b"/>
            <a:pathLst>
              <a:path w="899160" h="901064">
                <a:moveTo>
                  <a:pt x="449580" y="0"/>
                </a:moveTo>
                <a:lnTo>
                  <a:pt x="400595" y="2643"/>
                </a:lnTo>
                <a:lnTo>
                  <a:pt x="353137" y="10389"/>
                </a:lnTo>
                <a:lnTo>
                  <a:pt x="307482" y="22963"/>
                </a:lnTo>
                <a:lnTo>
                  <a:pt x="263902" y="40090"/>
                </a:lnTo>
                <a:lnTo>
                  <a:pt x="222673" y="61496"/>
                </a:lnTo>
                <a:lnTo>
                  <a:pt x="184068" y="86904"/>
                </a:lnTo>
                <a:lnTo>
                  <a:pt x="148363" y="116040"/>
                </a:lnTo>
                <a:lnTo>
                  <a:pt x="115830" y="148630"/>
                </a:lnTo>
                <a:lnTo>
                  <a:pt x="86746" y="184397"/>
                </a:lnTo>
                <a:lnTo>
                  <a:pt x="61383" y="223068"/>
                </a:lnTo>
                <a:lnTo>
                  <a:pt x="40016" y="264367"/>
                </a:lnTo>
                <a:lnTo>
                  <a:pt x="22920" y="308018"/>
                </a:lnTo>
                <a:lnTo>
                  <a:pt x="10369" y="353748"/>
                </a:lnTo>
                <a:lnTo>
                  <a:pt x="2638" y="401281"/>
                </a:lnTo>
                <a:lnTo>
                  <a:pt x="0" y="450342"/>
                </a:lnTo>
                <a:lnTo>
                  <a:pt x="2638" y="499402"/>
                </a:lnTo>
                <a:lnTo>
                  <a:pt x="10369" y="546935"/>
                </a:lnTo>
                <a:lnTo>
                  <a:pt x="22920" y="592665"/>
                </a:lnTo>
                <a:lnTo>
                  <a:pt x="40016" y="636316"/>
                </a:lnTo>
                <a:lnTo>
                  <a:pt x="61383" y="677615"/>
                </a:lnTo>
                <a:lnTo>
                  <a:pt x="86746" y="716286"/>
                </a:lnTo>
                <a:lnTo>
                  <a:pt x="115830" y="752053"/>
                </a:lnTo>
                <a:lnTo>
                  <a:pt x="148363" y="784643"/>
                </a:lnTo>
                <a:lnTo>
                  <a:pt x="184068" y="813779"/>
                </a:lnTo>
                <a:lnTo>
                  <a:pt x="222673" y="839187"/>
                </a:lnTo>
                <a:lnTo>
                  <a:pt x="263902" y="860593"/>
                </a:lnTo>
                <a:lnTo>
                  <a:pt x="307482" y="877720"/>
                </a:lnTo>
                <a:lnTo>
                  <a:pt x="353137" y="890294"/>
                </a:lnTo>
                <a:lnTo>
                  <a:pt x="400595" y="898040"/>
                </a:lnTo>
                <a:lnTo>
                  <a:pt x="449580" y="900684"/>
                </a:lnTo>
                <a:lnTo>
                  <a:pt x="498564" y="898040"/>
                </a:lnTo>
                <a:lnTo>
                  <a:pt x="546022" y="890294"/>
                </a:lnTo>
                <a:lnTo>
                  <a:pt x="591677" y="877720"/>
                </a:lnTo>
                <a:lnTo>
                  <a:pt x="635257" y="860593"/>
                </a:lnTo>
                <a:lnTo>
                  <a:pt x="676486" y="839187"/>
                </a:lnTo>
                <a:lnTo>
                  <a:pt x="715091" y="813779"/>
                </a:lnTo>
                <a:lnTo>
                  <a:pt x="750796" y="784643"/>
                </a:lnTo>
                <a:lnTo>
                  <a:pt x="783329" y="752053"/>
                </a:lnTo>
                <a:lnTo>
                  <a:pt x="812413" y="716286"/>
                </a:lnTo>
                <a:lnTo>
                  <a:pt x="837776" y="677615"/>
                </a:lnTo>
                <a:lnTo>
                  <a:pt x="859143" y="636316"/>
                </a:lnTo>
                <a:lnTo>
                  <a:pt x="876239" y="592665"/>
                </a:lnTo>
                <a:lnTo>
                  <a:pt x="888790" y="546935"/>
                </a:lnTo>
                <a:lnTo>
                  <a:pt x="896521" y="499402"/>
                </a:lnTo>
                <a:lnTo>
                  <a:pt x="899159" y="450342"/>
                </a:lnTo>
                <a:lnTo>
                  <a:pt x="896521" y="401281"/>
                </a:lnTo>
                <a:lnTo>
                  <a:pt x="888790" y="353748"/>
                </a:lnTo>
                <a:lnTo>
                  <a:pt x="876239" y="308018"/>
                </a:lnTo>
                <a:lnTo>
                  <a:pt x="859143" y="264367"/>
                </a:lnTo>
                <a:lnTo>
                  <a:pt x="837776" y="223068"/>
                </a:lnTo>
                <a:lnTo>
                  <a:pt x="812413" y="184397"/>
                </a:lnTo>
                <a:lnTo>
                  <a:pt x="783329" y="148630"/>
                </a:lnTo>
                <a:lnTo>
                  <a:pt x="750796" y="116040"/>
                </a:lnTo>
                <a:lnTo>
                  <a:pt x="715091" y="86904"/>
                </a:lnTo>
                <a:lnTo>
                  <a:pt x="676486" y="61496"/>
                </a:lnTo>
                <a:lnTo>
                  <a:pt x="635257" y="40090"/>
                </a:lnTo>
                <a:lnTo>
                  <a:pt x="591677" y="22963"/>
                </a:lnTo>
                <a:lnTo>
                  <a:pt x="546022" y="10389"/>
                </a:lnTo>
                <a:lnTo>
                  <a:pt x="498564" y="2643"/>
                </a:lnTo>
                <a:lnTo>
                  <a:pt x="449580" y="0"/>
                </a:lnTo>
                <a:close/>
              </a:path>
            </a:pathLst>
          </a:custGeom>
          <a:solidFill>
            <a:srgbClr val="F4BC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5081015" y="1383791"/>
            <a:ext cx="899160" cy="901065"/>
          </a:xfrm>
          <a:custGeom>
            <a:avLst/>
            <a:gdLst/>
            <a:ahLst/>
            <a:cxnLst/>
            <a:rect l="l" t="t" r="r" b="b"/>
            <a:pathLst>
              <a:path w="899160" h="901064">
                <a:moveTo>
                  <a:pt x="449580" y="0"/>
                </a:moveTo>
                <a:lnTo>
                  <a:pt x="400595" y="2643"/>
                </a:lnTo>
                <a:lnTo>
                  <a:pt x="353137" y="10389"/>
                </a:lnTo>
                <a:lnTo>
                  <a:pt x="307482" y="22963"/>
                </a:lnTo>
                <a:lnTo>
                  <a:pt x="263902" y="40090"/>
                </a:lnTo>
                <a:lnTo>
                  <a:pt x="222673" y="61496"/>
                </a:lnTo>
                <a:lnTo>
                  <a:pt x="184068" y="86904"/>
                </a:lnTo>
                <a:lnTo>
                  <a:pt x="148363" y="116040"/>
                </a:lnTo>
                <a:lnTo>
                  <a:pt x="115830" y="148630"/>
                </a:lnTo>
                <a:lnTo>
                  <a:pt x="86746" y="184397"/>
                </a:lnTo>
                <a:lnTo>
                  <a:pt x="61383" y="223068"/>
                </a:lnTo>
                <a:lnTo>
                  <a:pt x="40016" y="264367"/>
                </a:lnTo>
                <a:lnTo>
                  <a:pt x="22920" y="308018"/>
                </a:lnTo>
                <a:lnTo>
                  <a:pt x="10369" y="353748"/>
                </a:lnTo>
                <a:lnTo>
                  <a:pt x="2638" y="401281"/>
                </a:lnTo>
                <a:lnTo>
                  <a:pt x="0" y="450342"/>
                </a:lnTo>
                <a:lnTo>
                  <a:pt x="2638" y="499402"/>
                </a:lnTo>
                <a:lnTo>
                  <a:pt x="10369" y="546935"/>
                </a:lnTo>
                <a:lnTo>
                  <a:pt x="22920" y="592665"/>
                </a:lnTo>
                <a:lnTo>
                  <a:pt x="40016" y="636316"/>
                </a:lnTo>
                <a:lnTo>
                  <a:pt x="61383" y="677615"/>
                </a:lnTo>
                <a:lnTo>
                  <a:pt x="86746" y="716286"/>
                </a:lnTo>
                <a:lnTo>
                  <a:pt x="115830" y="752053"/>
                </a:lnTo>
                <a:lnTo>
                  <a:pt x="148363" y="784643"/>
                </a:lnTo>
                <a:lnTo>
                  <a:pt x="184068" y="813779"/>
                </a:lnTo>
                <a:lnTo>
                  <a:pt x="222673" y="839187"/>
                </a:lnTo>
                <a:lnTo>
                  <a:pt x="263902" y="860593"/>
                </a:lnTo>
                <a:lnTo>
                  <a:pt x="307482" y="877720"/>
                </a:lnTo>
                <a:lnTo>
                  <a:pt x="353137" y="890294"/>
                </a:lnTo>
                <a:lnTo>
                  <a:pt x="400595" y="898040"/>
                </a:lnTo>
                <a:lnTo>
                  <a:pt x="449580" y="900684"/>
                </a:lnTo>
                <a:lnTo>
                  <a:pt x="498564" y="898040"/>
                </a:lnTo>
                <a:lnTo>
                  <a:pt x="546022" y="890294"/>
                </a:lnTo>
                <a:lnTo>
                  <a:pt x="591677" y="877720"/>
                </a:lnTo>
                <a:lnTo>
                  <a:pt x="635257" y="860593"/>
                </a:lnTo>
                <a:lnTo>
                  <a:pt x="676486" y="839187"/>
                </a:lnTo>
                <a:lnTo>
                  <a:pt x="715091" y="813779"/>
                </a:lnTo>
                <a:lnTo>
                  <a:pt x="750796" y="784643"/>
                </a:lnTo>
                <a:lnTo>
                  <a:pt x="783329" y="752053"/>
                </a:lnTo>
                <a:lnTo>
                  <a:pt x="812413" y="716286"/>
                </a:lnTo>
                <a:lnTo>
                  <a:pt x="837776" y="677615"/>
                </a:lnTo>
                <a:lnTo>
                  <a:pt x="859143" y="636316"/>
                </a:lnTo>
                <a:lnTo>
                  <a:pt x="876239" y="592665"/>
                </a:lnTo>
                <a:lnTo>
                  <a:pt x="888790" y="546935"/>
                </a:lnTo>
                <a:lnTo>
                  <a:pt x="896521" y="499402"/>
                </a:lnTo>
                <a:lnTo>
                  <a:pt x="899160" y="450342"/>
                </a:lnTo>
                <a:lnTo>
                  <a:pt x="896521" y="401281"/>
                </a:lnTo>
                <a:lnTo>
                  <a:pt x="888790" y="353748"/>
                </a:lnTo>
                <a:lnTo>
                  <a:pt x="876239" y="308018"/>
                </a:lnTo>
                <a:lnTo>
                  <a:pt x="859143" y="264367"/>
                </a:lnTo>
                <a:lnTo>
                  <a:pt x="837776" y="223068"/>
                </a:lnTo>
                <a:lnTo>
                  <a:pt x="812413" y="184397"/>
                </a:lnTo>
                <a:lnTo>
                  <a:pt x="783329" y="148630"/>
                </a:lnTo>
                <a:lnTo>
                  <a:pt x="750796" y="116040"/>
                </a:lnTo>
                <a:lnTo>
                  <a:pt x="715091" y="86904"/>
                </a:lnTo>
                <a:lnTo>
                  <a:pt x="676486" y="61496"/>
                </a:lnTo>
                <a:lnTo>
                  <a:pt x="635257" y="40090"/>
                </a:lnTo>
                <a:lnTo>
                  <a:pt x="591677" y="22963"/>
                </a:lnTo>
                <a:lnTo>
                  <a:pt x="546022" y="10389"/>
                </a:lnTo>
                <a:lnTo>
                  <a:pt x="498564" y="2643"/>
                </a:lnTo>
                <a:lnTo>
                  <a:pt x="449580" y="0"/>
                </a:lnTo>
                <a:close/>
              </a:path>
            </a:pathLst>
          </a:custGeom>
          <a:solidFill>
            <a:srgbClr val="EF76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3169920" y="3139439"/>
            <a:ext cx="899160" cy="899160"/>
          </a:xfrm>
          <a:custGeom>
            <a:avLst/>
            <a:gdLst/>
            <a:ahLst/>
            <a:cxnLst/>
            <a:rect l="l" t="t" r="r" b="b"/>
            <a:pathLst>
              <a:path w="899160" h="899160">
                <a:moveTo>
                  <a:pt x="449580" y="0"/>
                </a:moveTo>
                <a:lnTo>
                  <a:pt x="400595" y="2638"/>
                </a:lnTo>
                <a:lnTo>
                  <a:pt x="353137" y="10369"/>
                </a:lnTo>
                <a:lnTo>
                  <a:pt x="307482" y="22920"/>
                </a:lnTo>
                <a:lnTo>
                  <a:pt x="263902" y="40016"/>
                </a:lnTo>
                <a:lnTo>
                  <a:pt x="222673" y="61383"/>
                </a:lnTo>
                <a:lnTo>
                  <a:pt x="184068" y="86746"/>
                </a:lnTo>
                <a:lnTo>
                  <a:pt x="148363" y="115830"/>
                </a:lnTo>
                <a:lnTo>
                  <a:pt x="115830" y="148363"/>
                </a:lnTo>
                <a:lnTo>
                  <a:pt x="86746" y="184068"/>
                </a:lnTo>
                <a:lnTo>
                  <a:pt x="61383" y="222673"/>
                </a:lnTo>
                <a:lnTo>
                  <a:pt x="40016" y="263902"/>
                </a:lnTo>
                <a:lnTo>
                  <a:pt x="22920" y="307482"/>
                </a:lnTo>
                <a:lnTo>
                  <a:pt x="10369" y="353137"/>
                </a:lnTo>
                <a:lnTo>
                  <a:pt x="2638" y="400595"/>
                </a:lnTo>
                <a:lnTo>
                  <a:pt x="0" y="449580"/>
                </a:lnTo>
                <a:lnTo>
                  <a:pt x="2638" y="498564"/>
                </a:lnTo>
                <a:lnTo>
                  <a:pt x="10369" y="546022"/>
                </a:lnTo>
                <a:lnTo>
                  <a:pt x="22920" y="591677"/>
                </a:lnTo>
                <a:lnTo>
                  <a:pt x="40016" y="635257"/>
                </a:lnTo>
                <a:lnTo>
                  <a:pt x="61383" y="676486"/>
                </a:lnTo>
                <a:lnTo>
                  <a:pt x="86746" y="715091"/>
                </a:lnTo>
                <a:lnTo>
                  <a:pt x="115830" y="750796"/>
                </a:lnTo>
                <a:lnTo>
                  <a:pt x="148363" y="783329"/>
                </a:lnTo>
                <a:lnTo>
                  <a:pt x="184068" y="812413"/>
                </a:lnTo>
                <a:lnTo>
                  <a:pt x="222673" y="837776"/>
                </a:lnTo>
                <a:lnTo>
                  <a:pt x="263902" y="859143"/>
                </a:lnTo>
                <a:lnTo>
                  <a:pt x="307482" y="876239"/>
                </a:lnTo>
                <a:lnTo>
                  <a:pt x="353137" y="888790"/>
                </a:lnTo>
                <a:lnTo>
                  <a:pt x="400595" y="896521"/>
                </a:lnTo>
                <a:lnTo>
                  <a:pt x="449580" y="899160"/>
                </a:lnTo>
                <a:lnTo>
                  <a:pt x="498564" y="896521"/>
                </a:lnTo>
                <a:lnTo>
                  <a:pt x="546022" y="888790"/>
                </a:lnTo>
                <a:lnTo>
                  <a:pt x="591677" y="876239"/>
                </a:lnTo>
                <a:lnTo>
                  <a:pt x="635257" y="859143"/>
                </a:lnTo>
                <a:lnTo>
                  <a:pt x="676486" y="837776"/>
                </a:lnTo>
                <a:lnTo>
                  <a:pt x="715091" y="812413"/>
                </a:lnTo>
                <a:lnTo>
                  <a:pt x="750796" y="783329"/>
                </a:lnTo>
                <a:lnTo>
                  <a:pt x="783329" y="750796"/>
                </a:lnTo>
                <a:lnTo>
                  <a:pt x="812413" y="715091"/>
                </a:lnTo>
                <a:lnTo>
                  <a:pt x="837776" y="676486"/>
                </a:lnTo>
                <a:lnTo>
                  <a:pt x="859143" y="635257"/>
                </a:lnTo>
                <a:lnTo>
                  <a:pt x="876239" y="591677"/>
                </a:lnTo>
                <a:lnTo>
                  <a:pt x="888790" y="546022"/>
                </a:lnTo>
                <a:lnTo>
                  <a:pt x="896521" y="498564"/>
                </a:lnTo>
                <a:lnTo>
                  <a:pt x="899159" y="449580"/>
                </a:lnTo>
                <a:lnTo>
                  <a:pt x="896521" y="400595"/>
                </a:lnTo>
                <a:lnTo>
                  <a:pt x="888790" y="353137"/>
                </a:lnTo>
                <a:lnTo>
                  <a:pt x="876239" y="307482"/>
                </a:lnTo>
                <a:lnTo>
                  <a:pt x="859143" y="263902"/>
                </a:lnTo>
                <a:lnTo>
                  <a:pt x="837776" y="222673"/>
                </a:lnTo>
                <a:lnTo>
                  <a:pt x="812413" y="184068"/>
                </a:lnTo>
                <a:lnTo>
                  <a:pt x="783329" y="148363"/>
                </a:lnTo>
                <a:lnTo>
                  <a:pt x="750796" y="115830"/>
                </a:lnTo>
                <a:lnTo>
                  <a:pt x="715091" y="86746"/>
                </a:lnTo>
                <a:lnTo>
                  <a:pt x="676486" y="61383"/>
                </a:lnTo>
                <a:lnTo>
                  <a:pt x="635257" y="40016"/>
                </a:lnTo>
                <a:lnTo>
                  <a:pt x="591677" y="22920"/>
                </a:lnTo>
                <a:lnTo>
                  <a:pt x="546022" y="10369"/>
                </a:lnTo>
                <a:lnTo>
                  <a:pt x="498564" y="2638"/>
                </a:lnTo>
                <a:lnTo>
                  <a:pt x="449580" y="0"/>
                </a:lnTo>
                <a:close/>
              </a:path>
            </a:pathLst>
          </a:custGeom>
          <a:solidFill>
            <a:srgbClr val="1ED3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5081015" y="3139439"/>
            <a:ext cx="899160" cy="899160"/>
          </a:xfrm>
          <a:custGeom>
            <a:avLst/>
            <a:gdLst/>
            <a:ahLst/>
            <a:cxnLst/>
            <a:rect l="l" t="t" r="r" b="b"/>
            <a:pathLst>
              <a:path w="899160" h="899160">
                <a:moveTo>
                  <a:pt x="449580" y="0"/>
                </a:moveTo>
                <a:lnTo>
                  <a:pt x="400595" y="2638"/>
                </a:lnTo>
                <a:lnTo>
                  <a:pt x="353137" y="10369"/>
                </a:lnTo>
                <a:lnTo>
                  <a:pt x="307482" y="22920"/>
                </a:lnTo>
                <a:lnTo>
                  <a:pt x="263902" y="40016"/>
                </a:lnTo>
                <a:lnTo>
                  <a:pt x="222673" y="61383"/>
                </a:lnTo>
                <a:lnTo>
                  <a:pt x="184068" y="86746"/>
                </a:lnTo>
                <a:lnTo>
                  <a:pt x="148363" y="115830"/>
                </a:lnTo>
                <a:lnTo>
                  <a:pt x="115830" y="148363"/>
                </a:lnTo>
                <a:lnTo>
                  <a:pt x="86746" y="184068"/>
                </a:lnTo>
                <a:lnTo>
                  <a:pt x="61383" y="222673"/>
                </a:lnTo>
                <a:lnTo>
                  <a:pt x="40016" y="263902"/>
                </a:lnTo>
                <a:lnTo>
                  <a:pt x="22920" y="307482"/>
                </a:lnTo>
                <a:lnTo>
                  <a:pt x="10369" y="353137"/>
                </a:lnTo>
                <a:lnTo>
                  <a:pt x="2638" y="400595"/>
                </a:lnTo>
                <a:lnTo>
                  <a:pt x="0" y="449580"/>
                </a:lnTo>
                <a:lnTo>
                  <a:pt x="2638" y="498564"/>
                </a:lnTo>
                <a:lnTo>
                  <a:pt x="10369" y="546022"/>
                </a:lnTo>
                <a:lnTo>
                  <a:pt x="22920" y="591677"/>
                </a:lnTo>
                <a:lnTo>
                  <a:pt x="40016" y="635257"/>
                </a:lnTo>
                <a:lnTo>
                  <a:pt x="61383" y="676486"/>
                </a:lnTo>
                <a:lnTo>
                  <a:pt x="86746" y="715091"/>
                </a:lnTo>
                <a:lnTo>
                  <a:pt x="115830" y="750796"/>
                </a:lnTo>
                <a:lnTo>
                  <a:pt x="148363" y="783329"/>
                </a:lnTo>
                <a:lnTo>
                  <a:pt x="184068" y="812413"/>
                </a:lnTo>
                <a:lnTo>
                  <a:pt x="222673" y="837776"/>
                </a:lnTo>
                <a:lnTo>
                  <a:pt x="263902" y="859143"/>
                </a:lnTo>
                <a:lnTo>
                  <a:pt x="307482" y="876239"/>
                </a:lnTo>
                <a:lnTo>
                  <a:pt x="353137" y="888790"/>
                </a:lnTo>
                <a:lnTo>
                  <a:pt x="400595" y="896521"/>
                </a:lnTo>
                <a:lnTo>
                  <a:pt x="449580" y="899160"/>
                </a:lnTo>
                <a:lnTo>
                  <a:pt x="498564" y="896521"/>
                </a:lnTo>
                <a:lnTo>
                  <a:pt x="546022" y="888790"/>
                </a:lnTo>
                <a:lnTo>
                  <a:pt x="591677" y="876239"/>
                </a:lnTo>
                <a:lnTo>
                  <a:pt x="635257" y="859143"/>
                </a:lnTo>
                <a:lnTo>
                  <a:pt x="676486" y="837776"/>
                </a:lnTo>
                <a:lnTo>
                  <a:pt x="715091" y="812413"/>
                </a:lnTo>
                <a:lnTo>
                  <a:pt x="750796" y="783329"/>
                </a:lnTo>
                <a:lnTo>
                  <a:pt x="783329" y="750796"/>
                </a:lnTo>
                <a:lnTo>
                  <a:pt x="812413" y="715091"/>
                </a:lnTo>
                <a:lnTo>
                  <a:pt x="837776" y="676486"/>
                </a:lnTo>
                <a:lnTo>
                  <a:pt x="859143" y="635257"/>
                </a:lnTo>
                <a:lnTo>
                  <a:pt x="876239" y="591677"/>
                </a:lnTo>
                <a:lnTo>
                  <a:pt x="888790" y="546022"/>
                </a:lnTo>
                <a:lnTo>
                  <a:pt x="896521" y="498564"/>
                </a:lnTo>
                <a:lnTo>
                  <a:pt x="899160" y="449580"/>
                </a:lnTo>
                <a:lnTo>
                  <a:pt x="896521" y="400595"/>
                </a:lnTo>
                <a:lnTo>
                  <a:pt x="888790" y="353137"/>
                </a:lnTo>
                <a:lnTo>
                  <a:pt x="876239" y="307482"/>
                </a:lnTo>
                <a:lnTo>
                  <a:pt x="859143" y="263902"/>
                </a:lnTo>
                <a:lnTo>
                  <a:pt x="837776" y="222673"/>
                </a:lnTo>
                <a:lnTo>
                  <a:pt x="812413" y="184068"/>
                </a:lnTo>
                <a:lnTo>
                  <a:pt x="783329" y="148363"/>
                </a:lnTo>
                <a:lnTo>
                  <a:pt x="750796" y="115830"/>
                </a:lnTo>
                <a:lnTo>
                  <a:pt x="715091" y="86746"/>
                </a:lnTo>
                <a:lnTo>
                  <a:pt x="676486" y="61383"/>
                </a:lnTo>
                <a:lnTo>
                  <a:pt x="635257" y="40016"/>
                </a:lnTo>
                <a:lnTo>
                  <a:pt x="591677" y="22920"/>
                </a:lnTo>
                <a:lnTo>
                  <a:pt x="546022" y="10369"/>
                </a:lnTo>
                <a:lnTo>
                  <a:pt x="498564" y="2638"/>
                </a:lnTo>
                <a:lnTo>
                  <a:pt x="449580" y="0"/>
                </a:lnTo>
                <a:close/>
              </a:path>
            </a:pathLst>
          </a:custGeom>
          <a:solidFill>
            <a:srgbClr val="1C7C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3424428" y="1597342"/>
            <a:ext cx="2334895" cy="2147570"/>
          </a:xfrm>
          <a:custGeom>
            <a:avLst/>
            <a:gdLst/>
            <a:ahLst/>
            <a:cxnLst/>
            <a:rect l="l" t="t" r="r" b="b"/>
            <a:pathLst>
              <a:path w="2334895" h="2147570">
                <a:moveTo>
                  <a:pt x="313969" y="221691"/>
                </a:moveTo>
                <a:lnTo>
                  <a:pt x="298932" y="178028"/>
                </a:lnTo>
                <a:lnTo>
                  <a:pt x="289775" y="167487"/>
                </a:lnTo>
                <a:lnTo>
                  <a:pt x="268630" y="143167"/>
                </a:lnTo>
                <a:lnTo>
                  <a:pt x="265341" y="141541"/>
                </a:lnTo>
                <a:lnTo>
                  <a:pt x="265341" y="228434"/>
                </a:lnTo>
                <a:lnTo>
                  <a:pt x="263525" y="256730"/>
                </a:lnTo>
                <a:lnTo>
                  <a:pt x="250913" y="282130"/>
                </a:lnTo>
                <a:lnTo>
                  <a:pt x="230251" y="300088"/>
                </a:lnTo>
                <a:lnTo>
                  <a:pt x="204330" y="308978"/>
                </a:lnTo>
                <a:lnTo>
                  <a:pt x="176022" y="307149"/>
                </a:lnTo>
                <a:lnTo>
                  <a:pt x="150622" y="294576"/>
                </a:lnTo>
                <a:lnTo>
                  <a:pt x="132664" y="273939"/>
                </a:lnTo>
                <a:lnTo>
                  <a:pt x="123837" y="248259"/>
                </a:lnTo>
                <a:lnTo>
                  <a:pt x="123875" y="246443"/>
                </a:lnTo>
                <a:lnTo>
                  <a:pt x="125603" y="219773"/>
                </a:lnTo>
                <a:lnTo>
                  <a:pt x="138201" y="194373"/>
                </a:lnTo>
                <a:lnTo>
                  <a:pt x="158877" y="176403"/>
                </a:lnTo>
                <a:lnTo>
                  <a:pt x="184785" y="167487"/>
                </a:lnTo>
                <a:lnTo>
                  <a:pt x="213106" y="169227"/>
                </a:lnTo>
                <a:lnTo>
                  <a:pt x="238493" y="181889"/>
                </a:lnTo>
                <a:lnTo>
                  <a:pt x="256451" y="202552"/>
                </a:lnTo>
                <a:lnTo>
                  <a:pt x="265341" y="228434"/>
                </a:lnTo>
                <a:lnTo>
                  <a:pt x="265341" y="141541"/>
                </a:lnTo>
                <a:lnTo>
                  <a:pt x="225806" y="121856"/>
                </a:lnTo>
                <a:lnTo>
                  <a:pt x="177990" y="118859"/>
                </a:lnTo>
                <a:lnTo>
                  <a:pt x="134277" y="133896"/>
                </a:lnTo>
                <a:lnTo>
                  <a:pt x="99402" y="164223"/>
                </a:lnTo>
                <a:lnTo>
                  <a:pt x="78105" y="207073"/>
                </a:lnTo>
                <a:lnTo>
                  <a:pt x="75145" y="254825"/>
                </a:lnTo>
                <a:lnTo>
                  <a:pt x="90182" y="298488"/>
                </a:lnTo>
                <a:lnTo>
                  <a:pt x="120484" y="333349"/>
                </a:lnTo>
                <a:lnTo>
                  <a:pt x="163322" y="354647"/>
                </a:lnTo>
                <a:lnTo>
                  <a:pt x="211124" y="357606"/>
                </a:lnTo>
                <a:lnTo>
                  <a:pt x="254838" y="342569"/>
                </a:lnTo>
                <a:lnTo>
                  <a:pt x="289712" y="312267"/>
                </a:lnTo>
                <a:lnTo>
                  <a:pt x="291350" y="308978"/>
                </a:lnTo>
                <a:lnTo>
                  <a:pt x="311023" y="269430"/>
                </a:lnTo>
                <a:lnTo>
                  <a:pt x="313969" y="221691"/>
                </a:lnTo>
                <a:close/>
              </a:path>
              <a:path w="2334895" h="2147570">
                <a:moveTo>
                  <a:pt x="377952" y="1911921"/>
                </a:moveTo>
                <a:lnTo>
                  <a:pt x="365760" y="1911921"/>
                </a:lnTo>
                <a:lnTo>
                  <a:pt x="365760" y="1880171"/>
                </a:lnTo>
                <a:lnTo>
                  <a:pt x="338455" y="1880298"/>
                </a:lnTo>
                <a:lnTo>
                  <a:pt x="325767" y="1841411"/>
                </a:lnTo>
                <a:lnTo>
                  <a:pt x="292481" y="1836229"/>
                </a:lnTo>
                <a:lnTo>
                  <a:pt x="271335" y="1839150"/>
                </a:lnTo>
                <a:lnTo>
                  <a:pt x="252133" y="1847253"/>
                </a:lnTo>
                <a:lnTo>
                  <a:pt x="234061" y="1860169"/>
                </a:lnTo>
                <a:lnTo>
                  <a:pt x="216281" y="1877504"/>
                </a:lnTo>
                <a:lnTo>
                  <a:pt x="216281" y="2119693"/>
                </a:lnTo>
                <a:lnTo>
                  <a:pt x="246837" y="2098687"/>
                </a:lnTo>
                <a:lnTo>
                  <a:pt x="278104" y="2086216"/>
                </a:lnTo>
                <a:lnTo>
                  <a:pt x="309156" y="2082965"/>
                </a:lnTo>
                <a:lnTo>
                  <a:pt x="339090" y="2089594"/>
                </a:lnTo>
                <a:lnTo>
                  <a:pt x="338455" y="1890217"/>
                </a:lnTo>
                <a:lnTo>
                  <a:pt x="353441" y="1890217"/>
                </a:lnTo>
                <a:lnTo>
                  <a:pt x="352425" y="2113978"/>
                </a:lnTo>
                <a:lnTo>
                  <a:pt x="315036" y="2103539"/>
                </a:lnTo>
                <a:lnTo>
                  <a:pt x="283400" y="2102789"/>
                </a:lnTo>
                <a:lnTo>
                  <a:pt x="252222" y="2109355"/>
                </a:lnTo>
                <a:lnTo>
                  <a:pt x="216281" y="2120836"/>
                </a:lnTo>
                <a:lnTo>
                  <a:pt x="216281" y="2122487"/>
                </a:lnTo>
                <a:lnTo>
                  <a:pt x="207391" y="2120963"/>
                </a:lnTo>
                <a:lnTo>
                  <a:pt x="172199" y="2109762"/>
                </a:lnTo>
                <a:lnTo>
                  <a:pt x="140157" y="2102078"/>
                </a:lnTo>
                <a:lnTo>
                  <a:pt x="107175" y="2101596"/>
                </a:lnTo>
                <a:lnTo>
                  <a:pt x="69215" y="2112073"/>
                </a:lnTo>
                <a:lnTo>
                  <a:pt x="70231" y="1890217"/>
                </a:lnTo>
                <a:lnTo>
                  <a:pt x="85217" y="1890217"/>
                </a:lnTo>
                <a:lnTo>
                  <a:pt x="84582" y="2089594"/>
                </a:lnTo>
                <a:lnTo>
                  <a:pt x="114503" y="2082965"/>
                </a:lnTo>
                <a:lnTo>
                  <a:pt x="145554" y="2086216"/>
                </a:lnTo>
                <a:lnTo>
                  <a:pt x="176822" y="2098687"/>
                </a:lnTo>
                <a:lnTo>
                  <a:pt x="207391" y="2119693"/>
                </a:lnTo>
                <a:lnTo>
                  <a:pt x="207391" y="1877504"/>
                </a:lnTo>
                <a:lnTo>
                  <a:pt x="189598" y="1860169"/>
                </a:lnTo>
                <a:lnTo>
                  <a:pt x="171526" y="1847253"/>
                </a:lnTo>
                <a:lnTo>
                  <a:pt x="152323" y="1839150"/>
                </a:lnTo>
                <a:lnTo>
                  <a:pt x="131191" y="1836229"/>
                </a:lnTo>
                <a:lnTo>
                  <a:pt x="120777" y="1836737"/>
                </a:lnTo>
                <a:lnTo>
                  <a:pt x="109689" y="1838452"/>
                </a:lnTo>
                <a:lnTo>
                  <a:pt x="97891" y="1841411"/>
                </a:lnTo>
                <a:lnTo>
                  <a:pt x="85344" y="1845627"/>
                </a:lnTo>
                <a:lnTo>
                  <a:pt x="85217" y="1880298"/>
                </a:lnTo>
                <a:lnTo>
                  <a:pt x="56261" y="1880171"/>
                </a:lnTo>
                <a:lnTo>
                  <a:pt x="56261" y="1911921"/>
                </a:lnTo>
                <a:lnTo>
                  <a:pt x="45720" y="1911921"/>
                </a:lnTo>
                <a:lnTo>
                  <a:pt x="45720" y="2147125"/>
                </a:lnTo>
                <a:lnTo>
                  <a:pt x="377952" y="2147125"/>
                </a:lnTo>
                <a:lnTo>
                  <a:pt x="377952" y="1911921"/>
                </a:lnTo>
                <a:close/>
              </a:path>
              <a:path w="2334895" h="2147570">
                <a:moveTo>
                  <a:pt x="389382" y="264223"/>
                </a:moveTo>
                <a:lnTo>
                  <a:pt x="350520" y="242633"/>
                </a:lnTo>
                <a:lnTo>
                  <a:pt x="350431" y="229958"/>
                </a:lnTo>
                <a:lnTo>
                  <a:pt x="349694" y="220218"/>
                </a:lnTo>
                <a:lnTo>
                  <a:pt x="347980" y="209283"/>
                </a:lnTo>
                <a:lnTo>
                  <a:pt x="345440" y="198564"/>
                </a:lnTo>
                <a:lnTo>
                  <a:pt x="376555" y="170497"/>
                </a:lnTo>
                <a:lnTo>
                  <a:pt x="354418" y="128841"/>
                </a:lnTo>
                <a:lnTo>
                  <a:pt x="348615" y="117919"/>
                </a:lnTo>
                <a:lnTo>
                  <a:pt x="332752" y="121894"/>
                </a:lnTo>
                <a:lnTo>
                  <a:pt x="332752" y="229958"/>
                </a:lnTo>
                <a:lnTo>
                  <a:pt x="328295" y="274015"/>
                </a:lnTo>
                <a:lnTo>
                  <a:pt x="310134" y="314413"/>
                </a:lnTo>
                <a:lnTo>
                  <a:pt x="281305" y="346011"/>
                </a:lnTo>
                <a:lnTo>
                  <a:pt x="244589" y="367182"/>
                </a:lnTo>
                <a:lnTo>
                  <a:pt x="202806" y="376313"/>
                </a:lnTo>
                <a:lnTo>
                  <a:pt x="158750" y="371792"/>
                </a:lnTo>
                <a:lnTo>
                  <a:pt x="118338" y="353707"/>
                </a:lnTo>
                <a:lnTo>
                  <a:pt x="111010" y="347027"/>
                </a:lnTo>
                <a:lnTo>
                  <a:pt x="86728" y="324904"/>
                </a:lnTo>
                <a:lnTo>
                  <a:pt x="65544" y="288226"/>
                </a:lnTo>
                <a:lnTo>
                  <a:pt x="56362" y="246443"/>
                </a:lnTo>
                <a:lnTo>
                  <a:pt x="60833" y="202374"/>
                </a:lnTo>
                <a:lnTo>
                  <a:pt x="78981" y="161988"/>
                </a:lnTo>
                <a:lnTo>
                  <a:pt x="107810" y="130416"/>
                </a:lnTo>
                <a:lnTo>
                  <a:pt x="144526" y="109258"/>
                </a:lnTo>
                <a:lnTo>
                  <a:pt x="186309" y="100114"/>
                </a:lnTo>
                <a:lnTo>
                  <a:pt x="230378" y="104584"/>
                </a:lnTo>
                <a:lnTo>
                  <a:pt x="270776" y="122732"/>
                </a:lnTo>
                <a:lnTo>
                  <a:pt x="302387" y="151536"/>
                </a:lnTo>
                <a:lnTo>
                  <a:pt x="323570" y="188201"/>
                </a:lnTo>
                <a:lnTo>
                  <a:pt x="332752" y="229958"/>
                </a:lnTo>
                <a:lnTo>
                  <a:pt x="332752" y="121894"/>
                </a:lnTo>
                <a:lnTo>
                  <a:pt x="304927" y="128841"/>
                </a:lnTo>
                <a:lnTo>
                  <a:pt x="297573" y="121615"/>
                </a:lnTo>
                <a:lnTo>
                  <a:pt x="289648" y="114960"/>
                </a:lnTo>
                <a:lnTo>
                  <a:pt x="281203" y="108902"/>
                </a:lnTo>
                <a:lnTo>
                  <a:pt x="272288" y="103441"/>
                </a:lnTo>
                <a:lnTo>
                  <a:pt x="273685" y="103822"/>
                </a:lnTo>
                <a:lnTo>
                  <a:pt x="273685" y="103441"/>
                </a:lnTo>
                <a:lnTo>
                  <a:pt x="273748" y="100114"/>
                </a:lnTo>
                <a:lnTo>
                  <a:pt x="273951" y="88836"/>
                </a:lnTo>
                <a:lnTo>
                  <a:pt x="274574" y="54800"/>
                </a:lnTo>
                <a:lnTo>
                  <a:pt x="217043" y="39433"/>
                </a:lnTo>
                <a:lnTo>
                  <a:pt x="193294" y="82232"/>
                </a:lnTo>
                <a:lnTo>
                  <a:pt x="194691" y="82613"/>
                </a:lnTo>
                <a:lnTo>
                  <a:pt x="183591" y="82931"/>
                </a:lnTo>
                <a:lnTo>
                  <a:pt x="172656" y="84061"/>
                </a:lnTo>
                <a:lnTo>
                  <a:pt x="161899" y="86029"/>
                </a:lnTo>
                <a:lnTo>
                  <a:pt x="151384" y="88836"/>
                </a:lnTo>
                <a:lnTo>
                  <a:pt x="151638" y="88709"/>
                </a:lnTo>
                <a:lnTo>
                  <a:pt x="116459" y="54673"/>
                </a:lnTo>
                <a:lnTo>
                  <a:pt x="65913" y="86169"/>
                </a:lnTo>
                <a:lnTo>
                  <a:pt x="80645" y="131508"/>
                </a:lnTo>
                <a:lnTo>
                  <a:pt x="74714" y="138163"/>
                </a:lnTo>
                <a:lnTo>
                  <a:pt x="69164" y="145148"/>
                </a:lnTo>
                <a:lnTo>
                  <a:pt x="64008" y="152501"/>
                </a:lnTo>
                <a:lnTo>
                  <a:pt x="59309" y="160210"/>
                </a:lnTo>
                <a:lnTo>
                  <a:pt x="15367" y="159448"/>
                </a:lnTo>
                <a:lnTo>
                  <a:pt x="0" y="216979"/>
                </a:lnTo>
                <a:lnTo>
                  <a:pt x="38354" y="238188"/>
                </a:lnTo>
                <a:lnTo>
                  <a:pt x="38684" y="248259"/>
                </a:lnTo>
                <a:lnTo>
                  <a:pt x="39662" y="258229"/>
                </a:lnTo>
                <a:lnTo>
                  <a:pt x="41300" y="268058"/>
                </a:lnTo>
                <a:lnTo>
                  <a:pt x="43561" y="277685"/>
                </a:lnTo>
                <a:lnTo>
                  <a:pt x="11049" y="304101"/>
                </a:lnTo>
                <a:lnTo>
                  <a:pt x="36195" y="357949"/>
                </a:lnTo>
                <a:lnTo>
                  <a:pt x="84328" y="348678"/>
                </a:lnTo>
                <a:lnTo>
                  <a:pt x="83566" y="347027"/>
                </a:lnTo>
                <a:lnTo>
                  <a:pt x="90893" y="354330"/>
                </a:lnTo>
                <a:lnTo>
                  <a:pt x="98767" y="360984"/>
                </a:lnTo>
                <a:lnTo>
                  <a:pt x="107175" y="367055"/>
                </a:lnTo>
                <a:lnTo>
                  <a:pt x="116078" y="372554"/>
                </a:lnTo>
                <a:lnTo>
                  <a:pt x="115316" y="418782"/>
                </a:lnTo>
                <a:lnTo>
                  <a:pt x="172847" y="434149"/>
                </a:lnTo>
                <a:lnTo>
                  <a:pt x="195326" y="393763"/>
                </a:lnTo>
                <a:lnTo>
                  <a:pt x="206692" y="393420"/>
                </a:lnTo>
                <a:lnTo>
                  <a:pt x="217932" y="392163"/>
                </a:lnTo>
                <a:lnTo>
                  <a:pt x="228968" y="390042"/>
                </a:lnTo>
                <a:lnTo>
                  <a:pt x="239776" y="387032"/>
                </a:lnTo>
                <a:lnTo>
                  <a:pt x="235204" y="390207"/>
                </a:lnTo>
                <a:lnTo>
                  <a:pt x="272288" y="422338"/>
                </a:lnTo>
                <a:lnTo>
                  <a:pt x="321056" y="388175"/>
                </a:lnTo>
                <a:lnTo>
                  <a:pt x="320611" y="387032"/>
                </a:lnTo>
                <a:lnTo>
                  <a:pt x="316496" y="376313"/>
                </a:lnTo>
                <a:lnTo>
                  <a:pt x="305562" y="347789"/>
                </a:lnTo>
                <a:lnTo>
                  <a:pt x="311480" y="341630"/>
                </a:lnTo>
                <a:lnTo>
                  <a:pt x="317017" y="335089"/>
                </a:lnTo>
                <a:lnTo>
                  <a:pt x="322135" y="328180"/>
                </a:lnTo>
                <a:lnTo>
                  <a:pt x="326771" y="320865"/>
                </a:lnTo>
                <a:lnTo>
                  <a:pt x="373888" y="321754"/>
                </a:lnTo>
                <a:lnTo>
                  <a:pt x="374116" y="320865"/>
                </a:lnTo>
                <a:lnTo>
                  <a:pt x="389382" y="264223"/>
                </a:lnTo>
                <a:close/>
              </a:path>
              <a:path w="2334895" h="2147570">
                <a:moveTo>
                  <a:pt x="391668" y="132905"/>
                </a:moveTo>
                <a:lnTo>
                  <a:pt x="390525" y="134175"/>
                </a:lnTo>
                <a:lnTo>
                  <a:pt x="391033" y="135064"/>
                </a:lnTo>
                <a:lnTo>
                  <a:pt x="391668" y="132905"/>
                </a:lnTo>
                <a:close/>
              </a:path>
              <a:path w="2334895" h="2147570">
                <a:moveTo>
                  <a:pt x="2310384" y="1959038"/>
                </a:moveTo>
                <a:lnTo>
                  <a:pt x="2253869" y="2006028"/>
                </a:lnTo>
                <a:lnTo>
                  <a:pt x="2253234" y="2002218"/>
                </a:lnTo>
                <a:lnTo>
                  <a:pt x="2249805" y="1999424"/>
                </a:lnTo>
                <a:lnTo>
                  <a:pt x="2228977" y="1999424"/>
                </a:lnTo>
                <a:lnTo>
                  <a:pt x="2228977" y="1986343"/>
                </a:lnTo>
                <a:lnTo>
                  <a:pt x="2226475" y="1973922"/>
                </a:lnTo>
                <a:lnTo>
                  <a:pt x="2219655" y="1963788"/>
                </a:lnTo>
                <a:lnTo>
                  <a:pt x="2209520" y="1956968"/>
                </a:lnTo>
                <a:lnTo>
                  <a:pt x="2197100" y="1954466"/>
                </a:lnTo>
                <a:lnTo>
                  <a:pt x="2154682" y="1954466"/>
                </a:lnTo>
                <a:lnTo>
                  <a:pt x="2168982" y="1945030"/>
                </a:lnTo>
                <a:lnTo>
                  <a:pt x="2180132" y="1932038"/>
                </a:lnTo>
                <a:lnTo>
                  <a:pt x="2181212" y="1929701"/>
                </a:lnTo>
                <a:lnTo>
                  <a:pt x="2187397" y="1916277"/>
                </a:lnTo>
                <a:lnTo>
                  <a:pt x="2189988" y="1898459"/>
                </a:lnTo>
                <a:lnTo>
                  <a:pt x="2185085" y="1874278"/>
                </a:lnTo>
                <a:lnTo>
                  <a:pt x="2180399" y="1867344"/>
                </a:lnTo>
                <a:lnTo>
                  <a:pt x="2171725" y="1854492"/>
                </a:lnTo>
                <a:lnTo>
                  <a:pt x="2158873" y="1845818"/>
                </a:lnTo>
                <a:lnTo>
                  <a:pt x="2158873" y="1898459"/>
                </a:lnTo>
                <a:lnTo>
                  <a:pt x="2156422" y="1910638"/>
                </a:lnTo>
                <a:lnTo>
                  <a:pt x="2149741" y="1920557"/>
                </a:lnTo>
                <a:lnTo>
                  <a:pt x="2139848" y="1927250"/>
                </a:lnTo>
                <a:lnTo>
                  <a:pt x="2127758" y="1929701"/>
                </a:lnTo>
                <a:lnTo>
                  <a:pt x="2115604" y="1927250"/>
                </a:lnTo>
                <a:lnTo>
                  <a:pt x="2105723" y="1920557"/>
                </a:lnTo>
                <a:lnTo>
                  <a:pt x="2099068" y="1910638"/>
                </a:lnTo>
                <a:lnTo>
                  <a:pt x="2096643" y="1898459"/>
                </a:lnTo>
                <a:lnTo>
                  <a:pt x="2099068" y="1886369"/>
                </a:lnTo>
                <a:lnTo>
                  <a:pt x="2105723" y="1876475"/>
                </a:lnTo>
                <a:lnTo>
                  <a:pt x="2115604" y="1869795"/>
                </a:lnTo>
                <a:lnTo>
                  <a:pt x="2127758" y="1867344"/>
                </a:lnTo>
                <a:lnTo>
                  <a:pt x="2139848" y="1869795"/>
                </a:lnTo>
                <a:lnTo>
                  <a:pt x="2149741" y="1876475"/>
                </a:lnTo>
                <a:lnTo>
                  <a:pt x="2156422" y="1886369"/>
                </a:lnTo>
                <a:lnTo>
                  <a:pt x="2158873" y="1898459"/>
                </a:lnTo>
                <a:lnTo>
                  <a:pt x="2158873" y="1845818"/>
                </a:lnTo>
                <a:lnTo>
                  <a:pt x="2151938" y="1841131"/>
                </a:lnTo>
                <a:lnTo>
                  <a:pt x="2127758" y="1836229"/>
                </a:lnTo>
                <a:lnTo>
                  <a:pt x="2103513" y="1841131"/>
                </a:lnTo>
                <a:lnTo>
                  <a:pt x="2083727" y="1854492"/>
                </a:lnTo>
                <a:lnTo>
                  <a:pt x="2070404" y="1874278"/>
                </a:lnTo>
                <a:lnTo>
                  <a:pt x="2065528" y="1898459"/>
                </a:lnTo>
                <a:lnTo>
                  <a:pt x="2068093" y="1916277"/>
                </a:lnTo>
                <a:lnTo>
                  <a:pt x="2075319" y="1932038"/>
                </a:lnTo>
                <a:lnTo>
                  <a:pt x="2086470" y="1945030"/>
                </a:lnTo>
                <a:lnTo>
                  <a:pt x="2100834" y="1954466"/>
                </a:lnTo>
                <a:lnTo>
                  <a:pt x="2043938" y="1954466"/>
                </a:lnTo>
                <a:lnTo>
                  <a:pt x="2066798" y="1919160"/>
                </a:lnTo>
                <a:lnTo>
                  <a:pt x="2063762" y="1904060"/>
                </a:lnTo>
                <a:lnTo>
                  <a:pt x="2063673" y="1903920"/>
                </a:lnTo>
                <a:lnTo>
                  <a:pt x="2055495" y="1891753"/>
                </a:lnTo>
                <a:lnTo>
                  <a:pt x="2043303" y="1883524"/>
                </a:lnTo>
                <a:lnTo>
                  <a:pt x="2043303" y="1910778"/>
                </a:lnTo>
                <a:lnTo>
                  <a:pt x="2043303" y="1927542"/>
                </a:lnTo>
                <a:lnTo>
                  <a:pt x="2036572" y="1934273"/>
                </a:lnTo>
                <a:lnTo>
                  <a:pt x="2019808" y="1934273"/>
                </a:lnTo>
                <a:lnTo>
                  <a:pt x="2013077" y="1927542"/>
                </a:lnTo>
                <a:lnTo>
                  <a:pt x="2013077" y="1910778"/>
                </a:lnTo>
                <a:lnTo>
                  <a:pt x="2019808" y="1903920"/>
                </a:lnTo>
                <a:lnTo>
                  <a:pt x="2036572" y="1903920"/>
                </a:lnTo>
                <a:lnTo>
                  <a:pt x="2043303" y="1910778"/>
                </a:lnTo>
                <a:lnTo>
                  <a:pt x="2043303" y="1883524"/>
                </a:lnTo>
                <a:lnTo>
                  <a:pt x="2028190" y="1880425"/>
                </a:lnTo>
                <a:lnTo>
                  <a:pt x="2013127" y="1883460"/>
                </a:lnTo>
                <a:lnTo>
                  <a:pt x="2000821" y="1891753"/>
                </a:lnTo>
                <a:lnTo>
                  <a:pt x="1992503" y="1904060"/>
                </a:lnTo>
                <a:lnTo>
                  <a:pt x="1989455" y="1919160"/>
                </a:lnTo>
                <a:lnTo>
                  <a:pt x="1991131" y="1930488"/>
                </a:lnTo>
                <a:lnTo>
                  <a:pt x="1995843" y="1940483"/>
                </a:lnTo>
                <a:lnTo>
                  <a:pt x="2003107" y="1948649"/>
                </a:lnTo>
                <a:lnTo>
                  <a:pt x="2012442" y="1954466"/>
                </a:lnTo>
                <a:lnTo>
                  <a:pt x="1984121" y="1954466"/>
                </a:lnTo>
                <a:lnTo>
                  <a:pt x="1971687" y="1956968"/>
                </a:lnTo>
                <a:lnTo>
                  <a:pt x="1961553" y="1963788"/>
                </a:lnTo>
                <a:lnTo>
                  <a:pt x="1954733" y="1973922"/>
                </a:lnTo>
                <a:lnTo>
                  <a:pt x="1952244" y="1986343"/>
                </a:lnTo>
                <a:lnTo>
                  <a:pt x="1952244" y="2113724"/>
                </a:lnTo>
                <a:lnTo>
                  <a:pt x="1954733" y="2126157"/>
                </a:lnTo>
                <a:lnTo>
                  <a:pt x="1961553" y="2136292"/>
                </a:lnTo>
                <a:lnTo>
                  <a:pt x="1971687" y="2143112"/>
                </a:lnTo>
                <a:lnTo>
                  <a:pt x="1984121" y="2145601"/>
                </a:lnTo>
                <a:lnTo>
                  <a:pt x="2197100" y="2145601"/>
                </a:lnTo>
                <a:lnTo>
                  <a:pt x="2209520" y="2143112"/>
                </a:lnTo>
                <a:lnTo>
                  <a:pt x="2219655" y="2136292"/>
                </a:lnTo>
                <a:lnTo>
                  <a:pt x="2226475" y="2126157"/>
                </a:lnTo>
                <a:lnTo>
                  <a:pt x="2228977" y="2113724"/>
                </a:lnTo>
                <a:lnTo>
                  <a:pt x="2228977" y="2100643"/>
                </a:lnTo>
                <a:lnTo>
                  <a:pt x="2249805" y="2100643"/>
                </a:lnTo>
                <a:lnTo>
                  <a:pt x="2253234" y="2097849"/>
                </a:lnTo>
                <a:lnTo>
                  <a:pt x="2253869" y="2094039"/>
                </a:lnTo>
                <a:lnTo>
                  <a:pt x="2310384" y="2141029"/>
                </a:lnTo>
                <a:lnTo>
                  <a:pt x="2310384" y="2094039"/>
                </a:lnTo>
                <a:lnTo>
                  <a:pt x="2310384" y="2006028"/>
                </a:lnTo>
                <a:lnTo>
                  <a:pt x="2310384" y="1959038"/>
                </a:lnTo>
                <a:close/>
              </a:path>
              <a:path w="2334895" h="2147570">
                <a:moveTo>
                  <a:pt x="2334768" y="181800"/>
                </a:moveTo>
                <a:lnTo>
                  <a:pt x="2231390" y="122237"/>
                </a:lnTo>
                <a:lnTo>
                  <a:pt x="2242909" y="101587"/>
                </a:lnTo>
                <a:lnTo>
                  <a:pt x="2257145" y="89700"/>
                </a:lnTo>
                <a:lnTo>
                  <a:pt x="2271268" y="79095"/>
                </a:lnTo>
                <a:lnTo>
                  <a:pt x="2282444" y="62293"/>
                </a:lnTo>
                <a:lnTo>
                  <a:pt x="2286736" y="45199"/>
                </a:lnTo>
                <a:lnTo>
                  <a:pt x="2284222" y="28930"/>
                </a:lnTo>
                <a:lnTo>
                  <a:pt x="2276360" y="14897"/>
                </a:lnTo>
                <a:lnTo>
                  <a:pt x="2264664" y="4508"/>
                </a:lnTo>
                <a:lnTo>
                  <a:pt x="2250376" y="0"/>
                </a:lnTo>
                <a:lnTo>
                  <a:pt x="2233320" y="431"/>
                </a:lnTo>
                <a:lnTo>
                  <a:pt x="2216404" y="7315"/>
                </a:lnTo>
                <a:lnTo>
                  <a:pt x="2202561" y="22161"/>
                </a:lnTo>
                <a:lnTo>
                  <a:pt x="2196452" y="42786"/>
                </a:lnTo>
                <a:lnTo>
                  <a:pt x="2195969" y="57962"/>
                </a:lnTo>
                <a:lnTo>
                  <a:pt x="2194077" y="73406"/>
                </a:lnTo>
                <a:lnTo>
                  <a:pt x="2183765" y="94805"/>
                </a:lnTo>
                <a:lnTo>
                  <a:pt x="2076069" y="32829"/>
                </a:lnTo>
                <a:lnTo>
                  <a:pt x="2015617" y="137731"/>
                </a:lnTo>
                <a:lnTo>
                  <a:pt x="2037168" y="148183"/>
                </a:lnTo>
                <a:lnTo>
                  <a:pt x="2052675" y="150114"/>
                </a:lnTo>
                <a:lnTo>
                  <a:pt x="2067890" y="150634"/>
                </a:lnTo>
                <a:lnTo>
                  <a:pt x="2088515" y="156781"/>
                </a:lnTo>
                <a:lnTo>
                  <a:pt x="2103361" y="170637"/>
                </a:lnTo>
                <a:lnTo>
                  <a:pt x="2110244" y="187553"/>
                </a:lnTo>
                <a:lnTo>
                  <a:pt x="2110676" y="204609"/>
                </a:lnTo>
                <a:lnTo>
                  <a:pt x="2106168" y="218884"/>
                </a:lnTo>
                <a:lnTo>
                  <a:pt x="2095779" y="230581"/>
                </a:lnTo>
                <a:lnTo>
                  <a:pt x="2081745" y="238391"/>
                </a:lnTo>
                <a:lnTo>
                  <a:pt x="2065477" y="240855"/>
                </a:lnTo>
                <a:lnTo>
                  <a:pt x="2048383" y="236537"/>
                </a:lnTo>
                <a:lnTo>
                  <a:pt x="2031593" y="225361"/>
                </a:lnTo>
                <a:lnTo>
                  <a:pt x="2020989" y="211239"/>
                </a:lnTo>
                <a:lnTo>
                  <a:pt x="2009038" y="196964"/>
                </a:lnTo>
                <a:lnTo>
                  <a:pt x="1988185" y="185356"/>
                </a:lnTo>
                <a:lnTo>
                  <a:pt x="1927098" y="291541"/>
                </a:lnTo>
                <a:lnTo>
                  <a:pt x="2030603" y="351091"/>
                </a:lnTo>
                <a:lnTo>
                  <a:pt x="2019033" y="371424"/>
                </a:lnTo>
                <a:lnTo>
                  <a:pt x="2004860" y="383197"/>
                </a:lnTo>
                <a:lnTo>
                  <a:pt x="1990864" y="393776"/>
                </a:lnTo>
                <a:lnTo>
                  <a:pt x="1979803" y="410527"/>
                </a:lnTo>
                <a:lnTo>
                  <a:pt x="1975497" y="427583"/>
                </a:lnTo>
                <a:lnTo>
                  <a:pt x="1978025" y="443852"/>
                </a:lnTo>
                <a:lnTo>
                  <a:pt x="1985873" y="457911"/>
                </a:lnTo>
                <a:lnTo>
                  <a:pt x="1997583" y="468312"/>
                </a:lnTo>
                <a:lnTo>
                  <a:pt x="2011857" y="472808"/>
                </a:lnTo>
                <a:lnTo>
                  <a:pt x="2028913" y="472338"/>
                </a:lnTo>
                <a:lnTo>
                  <a:pt x="2045830" y="465404"/>
                </a:lnTo>
                <a:lnTo>
                  <a:pt x="2059686" y="450532"/>
                </a:lnTo>
                <a:lnTo>
                  <a:pt x="2065756" y="430060"/>
                </a:lnTo>
                <a:lnTo>
                  <a:pt x="2066290" y="414959"/>
                </a:lnTo>
                <a:lnTo>
                  <a:pt x="2068144" y="399656"/>
                </a:lnTo>
                <a:lnTo>
                  <a:pt x="2078228" y="378523"/>
                </a:lnTo>
                <a:lnTo>
                  <a:pt x="2185924" y="440499"/>
                </a:lnTo>
                <a:lnTo>
                  <a:pt x="2248027" y="332549"/>
                </a:lnTo>
                <a:lnTo>
                  <a:pt x="2227224" y="322732"/>
                </a:lnTo>
                <a:lnTo>
                  <a:pt x="2212035" y="320929"/>
                </a:lnTo>
                <a:lnTo>
                  <a:pt x="2196960" y="320370"/>
                </a:lnTo>
                <a:lnTo>
                  <a:pt x="2176526" y="314261"/>
                </a:lnTo>
                <a:lnTo>
                  <a:pt x="2161667" y="300418"/>
                </a:lnTo>
                <a:lnTo>
                  <a:pt x="2154783" y="283502"/>
                </a:lnTo>
                <a:lnTo>
                  <a:pt x="2154351" y="266446"/>
                </a:lnTo>
                <a:lnTo>
                  <a:pt x="2158873" y="252158"/>
                </a:lnTo>
                <a:lnTo>
                  <a:pt x="2169249" y="240474"/>
                </a:lnTo>
                <a:lnTo>
                  <a:pt x="2183282" y="232664"/>
                </a:lnTo>
                <a:lnTo>
                  <a:pt x="2199551" y="230200"/>
                </a:lnTo>
                <a:lnTo>
                  <a:pt x="2216658" y="234505"/>
                </a:lnTo>
                <a:lnTo>
                  <a:pt x="2233282" y="245465"/>
                </a:lnTo>
                <a:lnTo>
                  <a:pt x="2243798" y="259359"/>
                </a:lnTo>
                <a:lnTo>
                  <a:pt x="2255405" y="273469"/>
                </a:lnTo>
                <a:lnTo>
                  <a:pt x="2275332" y="285064"/>
                </a:lnTo>
                <a:lnTo>
                  <a:pt x="2334768" y="1818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404040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412740" y="1170813"/>
            <a:ext cx="3161665" cy="35013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11/11/2022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5143498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1114044"/>
            <a:ext cx="9144000" cy="2304415"/>
          </a:xfrm>
          <a:custGeom>
            <a:avLst/>
            <a:gdLst/>
            <a:ahLst/>
            <a:cxnLst/>
            <a:rect l="l" t="t" r="r" b="b"/>
            <a:pathLst>
              <a:path w="9144000" h="2304415">
                <a:moveTo>
                  <a:pt x="9144000" y="0"/>
                </a:moveTo>
                <a:lnTo>
                  <a:pt x="0" y="0"/>
                </a:lnTo>
                <a:lnTo>
                  <a:pt x="0" y="2304287"/>
                </a:lnTo>
                <a:lnTo>
                  <a:pt x="9144000" y="2304287"/>
                </a:lnTo>
                <a:lnTo>
                  <a:pt x="9144000" y="0"/>
                </a:lnTo>
                <a:close/>
              </a:path>
            </a:pathLst>
          </a:custGeom>
          <a:solidFill>
            <a:srgbClr val="EF76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404040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11/11/2022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5143498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03448" y="18288"/>
            <a:ext cx="5868924" cy="403250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11/11/2022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3999" cy="514349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94538" y="110744"/>
            <a:ext cx="8554923" cy="391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404040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97192" y="1099438"/>
            <a:ext cx="8156575" cy="29451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6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1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0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hyperlink" Target="WORD%201PP%202018/PINDAAN%20PEKELILING%2009042018/AM%202.7/KEW.PA-26.docx" TargetMode="Externa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9.xml"/><Relationship Id="rId3" Type="http://schemas.openxmlformats.org/officeDocument/2006/relationships/image" Target="../media/image16.jpeg"/><Relationship Id="rId7" Type="http://schemas.openxmlformats.org/officeDocument/2006/relationships/diagramQuickStyle" Target="../diagrams/quickStyle9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9.xml"/><Relationship Id="rId5" Type="http://schemas.openxmlformats.org/officeDocument/2006/relationships/diagramData" Target="../diagrams/data9.xml"/><Relationship Id="rId4" Type="http://schemas.openxmlformats.org/officeDocument/2006/relationships/image" Target="../media/image17.jpeg"/><Relationship Id="rId9" Type="http://schemas.microsoft.com/office/2007/relationships/diagramDrawing" Target="../diagrams/drawing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diagramLayout" Target="../diagrams/layout16.xml"/><Relationship Id="rId7" Type="http://schemas.openxmlformats.org/officeDocument/2006/relationships/image" Target="../media/image22.jpeg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diagramLayout" Target="../diagrams/layout21.xml"/><Relationship Id="rId7" Type="http://schemas.openxmlformats.org/officeDocument/2006/relationships/image" Target="../media/image24.jpeg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Relationship Id="rId9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5.xml"/><Relationship Id="rId3" Type="http://schemas.openxmlformats.org/officeDocument/2006/relationships/diagramLayout" Target="../diagrams/layout24.xml"/><Relationship Id="rId7" Type="http://schemas.openxmlformats.org/officeDocument/2006/relationships/diagramData" Target="../diagrams/data25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4.xml"/><Relationship Id="rId11" Type="http://schemas.microsoft.com/office/2007/relationships/diagramDrawing" Target="../diagrams/drawing25.xml"/><Relationship Id="rId5" Type="http://schemas.openxmlformats.org/officeDocument/2006/relationships/diagramColors" Target="../diagrams/colors24.xml"/><Relationship Id="rId10" Type="http://schemas.openxmlformats.org/officeDocument/2006/relationships/diagramColors" Target="../diagrams/colors25.xml"/><Relationship Id="rId4" Type="http://schemas.openxmlformats.org/officeDocument/2006/relationships/diagramQuickStyle" Target="../diagrams/quickStyle24.xml"/><Relationship Id="rId9" Type="http://schemas.openxmlformats.org/officeDocument/2006/relationships/diagramQuickStyle" Target="../diagrams/quickStyle25.xm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7.xml"/><Relationship Id="rId3" Type="http://schemas.openxmlformats.org/officeDocument/2006/relationships/diagramLayout" Target="../diagrams/layout26.xml"/><Relationship Id="rId7" Type="http://schemas.openxmlformats.org/officeDocument/2006/relationships/diagramData" Target="../diagrams/data27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6.xml"/><Relationship Id="rId11" Type="http://schemas.microsoft.com/office/2007/relationships/diagramDrawing" Target="../diagrams/drawing27.xml"/><Relationship Id="rId5" Type="http://schemas.openxmlformats.org/officeDocument/2006/relationships/diagramColors" Target="../diagrams/colors26.xml"/><Relationship Id="rId10" Type="http://schemas.openxmlformats.org/officeDocument/2006/relationships/diagramColors" Target="../diagrams/colors27.xml"/><Relationship Id="rId4" Type="http://schemas.openxmlformats.org/officeDocument/2006/relationships/diagramQuickStyle" Target="../diagrams/quickStyle26.xml"/><Relationship Id="rId9" Type="http://schemas.openxmlformats.org/officeDocument/2006/relationships/diagramQuickStyle" Target="../diagrams/quickStyle27.xm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9.xml"/><Relationship Id="rId3" Type="http://schemas.openxmlformats.org/officeDocument/2006/relationships/diagramLayout" Target="../diagrams/layout28.xml"/><Relationship Id="rId7" Type="http://schemas.openxmlformats.org/officeDocument/2006/relationships/diagramData" Target="../diagrams/data29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8.xml"/><Relationship Id="rId11" Type="http://schemas.microsoft.com/office/2007/relationships/diagramDrawing" Target="../diagrams/drawing29.xml"/><Relationship Id="rId5" Type="http://schemas.openxmlformats.org/officeDocument/2006/relationships/diagramColors" Target="../diagrams/colors28.xml"/><Relationship Id="rId10" Type="http://schemas.openxmlformats.org/officeDocument/2006/relationships/diagramColors" Target="../diagrams/colors29.xml"/><Relationship Id="rId4" Type="http://schemas.openxmlformats.org/officeDocument/2006/relationships/diagramQuickStyle" Target="../diagrams/quickStyle28.xml"/><Relationship Id="rId9" Type="http://schemas.openxmlformats.org/officeDocument/2006/relationships/diagramQuickStyle" Target="../diagrams/quickStyle29.xml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1.xml"/><Relationship Id="rId3" Type="http://schemas.openxmlformats.org/officeDocument/2006/relationships/diagramLayout" Target="../diagrams/layout30.xml"/><Relationship Id="rId7" Type="http://schemas.openxmlformats.org/officeDocument/2006/relationships/diagramData" Target="../diagrams/data31.xml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0.xml"/><Relationship Id="rId11" Type="http://schemas.microsoft.com/office/2007/relationships/diagramDrawing" Target="../diagrams/drawing31.xml"/><Relationship Id="rId5" Type="http://schemas.openxmlformats.org/officeDocument/2006/relationships/diagramColors" Target="../diagrams/colors30.xml"/><Relationship Id="rId10" Type="http://schemas.openxmlformats.org/officeDocument/2006/relationships/diagramColors" Target="../diagrams/colors31.xml"/><Relationship Id="rId4" Type="http://schemas.openxmlformats.org/officeDocument/2006/relationships/diagramQuickStyle" Target="../diagrams/quickStyle30.xml"/><Relationship Id="rId9" Type="http://schemas.openxmlformats.org/officeDocument/2006/relationships/diagramQuickStyle" Target="../diagrams/quickStyle31.xml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3.xml"/><Relationship Id="rId3" Type="http://schemas.openxmlformats.org/officeDocument/2006/relationships/diagramLayout" Target="../diagrams/layout32.xml"/><Relationship Id="rId7" Type="http://schemas.openxmlformats.org/officeDocument/2006/relationships/diagramData" Target="../diagrams/data33.xml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2.xml"/><Relationship Id="rId11" Type="http://schemas.microsoft.com/office/2007/relationships/diagramDrawing" Target="../diagrams/drawing33.xml"/><Relationship Id="rId5" Type="http://schemas.openxmlformats.org/officeDocument/2006/relationships/diagramColors" Target="../diagrams/colors32.xml"/><Relationship Id="rId10" Type="http://schemas.openxmlformats.org/officeDocument/2006/relationships/diagramColors" Target="../diagrams/colors33.xml"/><Relationship Id="rId4" Type="http://schemas.openxmlformats.org/officeDocument/2006/relationships/diagramQuickStyle" Target="../diagrams/quickStyle32.xml"/><Relationship Id="rId9" Type="http://schemas.openxmlformats.org/officeDocument/2006/relationships/diagramQuickStyle" Target="../diagrams/quickStyle3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5.xml"/><Relationship Id="rId13" Type="http://schemas.openxmlformats.org/officeDocument/2006/relationships/image" Target="../media/image36.jpeg"/><Relationship Id="rId3" Type="http://schemas.openxmlformats.org/officeDocument/2006/relationships/diagramLayout" Target="../diagrams/layout34.xml"/><Relationship Id="rId7" Type="http://schemas.openxmlformats.org/officeDocument/2006/relationships/diagramData" Target="../diagrams/data35.xml"/><Relationship Id="rId12" Type="http://schemas.openxmlformats.org/officeDocument/2006/relationships/image" Target="../media/image35.jpeg"/><Relationship Id="rId2" Type="http://schemas.openxmlformats.org/officeDocument/2006/relationships/diagramData" Target="../diagrams/data3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4.xml"/><Relationship Id="rId11" Type="http://schemas.microsoft.com/office/2007/relationships/diagramDrawing" Target="../diagrams/drawing35.xml"/><Relationship Id="rId5" Type="http://schemas.openxmlformats.org/officeDocument/2006/relationships/diagramColors" Target="../diagrams/colors34.xml"/><Relationship Id="rId15" Type="http://schemas.openxmlformats.org/officeDocument/2006/relationships/image" Target="../media/image38.jpeg"/><Relationship Id="rId10" Type="http://schemas.openxmlformats.org/officeDocument/2006/relationships/diagramColors" Target="../diagrams/colors35.xml"/><Relationship Id="rId4" Type="http://schemas.openxmlformats.org/officeDocument/2006/relationships/diagramQuickStyle" Target="../diagrams/quickStyle34.xml"/><Relationship Id="rId9" Type="http://schemas.openxmlformats.org/officeDocument/2006/relationships/diagramQuickStyle" Target="../diagrams/quickStyle35.xml"/><Relationship Id="rId14" Type="http://schemas.openxmlformats.org/officeDocument/2006/relationships/image" Target="../media/image37.jpeg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7.xml"/><Relationship Id="rId3" Type="http://schemas.openxmlformats.org/officeDocument/2006/relationships/diagramLayout" Target="../diagrams/layout36.xml"/><Relationship Id="rId7" Type="http://schemas.openxmlformats.org/officeDocument/2006/relationships/diagramData" Target="../diagrams/data37.xml"/><Relationship Id="rId2" Type="http://schemas.openxmlformats.org/officeDocument/2006/relationships/diagramData" Target="../diagrams/data3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6.xml"/><Relationship Id="rId11" Type="http://schemas.microsoft.com/office/2007/relationships/diagramDrawing" Target="../diagrams/drawing37.xml"/><Relationship Id="rId5" Type="http://schemas.openxmlformats.org/officeDocument/2006/relationships/diagramColors" Target="../diagrams/colors36.xml"/><Relationship Id="rId10" Type="http://schemas.openxmlformats.org/officeDocument/2006/relationships/diagramColors" Target="../diagrams/colors37.xml"/><Relationship Id="rId4" Type="http://schemas.openxmlformats.org/officeDocument/2006/relationships/diagramQuickStyle" Target="../diagrams/quickStyle36.xml"/><Relationship Id="rId9" Type="http://schemas.openxmlformats.org/officeDocument/2006/relationships/diagramQuickStyle" Target="../diagrams/quickStyle37.xml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9.xml"/><Relationship Id="rId3" Type="http://schemas.openxmlformats.org/officeDocument/2006/relationships/diagramLayout" Target="../diagrams/layout38.xml"/><Relationship Id="rId7" Type="http://schemas.openxmlformats.org/officeDocument/2006/relationships/diagramData" Target="../diagrams/data39.xml"/><Relationship Id="rId2" Type="http://schemas.openxmlformats.org/officeDocument/2006/relationships/diagramData" Target="../diagrams/data3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8.xml"/><Relationship Id="rId11" Type="http://schemas.microsoft.com/office/2007/relationships/diagramDrawing" Target="../diagrams/drawing39.xml"/><Relationship Id="rId5" Type="http://schemas.openxmlformats.org/officeDocument/2006/relationships/diagramColors" Target="../diagrams/colors38.xml"/><Relationship Id="rId10" Type="http://schemas.openxmlformats.org/officeDocument/2006/relationships/diagramColors" Target="../diagrams/colors39.xml"/><Relationship Id="rId4" Type="http://schemas.openxmlformats.org/officeDocument/2006/relationships/diagramQuickStyle" Target="../diagrams/quickStyle38.xml"/><Relationship Id="rId9" Type="http://schemas.openxmlformats.org/officeDocument/2006/relationships/diagramQuickStyle" Target="../diagrams/quickStyle39.xml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1.xml"/><Relationship Id="rId3" Type="http://schemas.openxmlformats.org/officeDocument/2006/relationships/diagramLayout" Target="../diagrams/layout40.xml"/><Relationship Id="rId7" Type="http://schemas.openxmlformats.org/officeDocument/2006/relationships/diagramData" Target="../diagrams/data41.xml"/><Relationship Id="rId2" Type="http://schemas.openxmlformats.org/officeDocument/2006/relationships/diagramData" Target="../diagrams/data4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0.xml"/><Relationship Id="rId11" Type="http://schemas.microsoft.com/office/2007/relationships/diagramDrawing" Target="../diagrams/drawing41.xml"/><Relationship Id="rId5" Type="http://schemas.openxmlformats.org/officeDocument/2006/relationships/diagramColors" Target="../diagrams/colors40.xml"/><Relationship Id="rId10" Type="http://schemas.openxmlformats.org/officeDocument/2006/relationships/diagramColors" Target="../diagrams/colors41.xml"/><Relationship Id="rId4" Type="http://schemas.openxmlformats.org/officeDocument/2006/relationships/diagramQuickStyle" Target="../diagrams/quickStyle40.xml"/><Relationship Id="rId9" Type="http://schemas.openxmlformats.org/officeDocument/2006/relationships/diagramQuickStyle" Target="../diagrams/quickStyle41.xml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3.xml"/><Relationship Id="rId13" Type="http://schemas.openxmlformats.org/officeDocument/2006/relationships/image" Target="../media/image40.jpeg"/><Relationship Id="rId3" Type="http://schemas.openxmlformats.org/officeDocument/2006/relationships/diagramLayout" Target="../diagrams/layout42.xml"/><Relationship Id="rId7" Type="http://schemas.openxmlformats.org/officeDocument/2006/relationships/diagramData" Target="../diagrams/data43.xml"/><Relationship Id="rId12" Type="http://schemas.openxmlformats.org/officeDocument/2006/relationships/image" Target="../media/image39.jpeg"/><Relationship Id="rId2" Type="http://schemas.openxmlformats.org/officeDocument/2006/relationships/diagramData" Target="../diagrams/data4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2.xml"/><Relationship Id="rId11" Type="http://schemas.microsoft.com/office/2007/relationships/diagramDrawing" Target="../diagrams/drawing43.xml"/><Relationship Id="rId5" Type="http://schemas.openxmlformats.org/officeDocument/2006/relationships/diagramColors" Target="../diagrams/colors42.xml"/><Relationship Id="rId10" Type="http://schemas.openxmlformats.org/officeDocument/2006/relationships/diagramColors" Target="../diagrams/colors43.xml"/><Relationship Id="rId4" Type="http://schemas.openxmlformats.org/officeDocument/2006/relationships/diagramQuickStyle" Target="../diagrams/quickStyle42.xml"/><Relationship Id="rId9" Type="http://schemas.openxmlformats.org/officeDocument/2006/relationships/diagramQuickStyle" Target="../diagrams/quickStyle43.xml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5.xml"/><Relationship Id="rId3" Type="http://schemas.openxmlformats.org/officeDocument/2006/relationships/diagramLayout" Target="../diagrams/layout44.xml"/><Relationship Id="rId7" Type="http://schemas.openxmlformats.org/officeDocument/2006/relationships/diagramData" Target="../diagrams/data45.xml"/><Relationship Id="rId2" Type="http://schemas.openxmlformats.org/officeDocument/2006/relationships/diagramData" Target="../diagrams/data4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4.xml"/><Relationship Id="rId11" Type="http://schemas.microsoft.com/office/2007/relationships/diagramDrawing" Target="../diagrams/drawing45.xml"/><Relationship Id="rId5" Type="http://schemas.openxmlformats.org/officeDocument/2006/relationships/diagramColors" Target="../diagrams/colors44.xml"/><Relationship Id="rId10" Type="http://schemas.openxmlformats.org/officeDocument/2006/relationships/diagramColors" Target="../diagrams/colors45.xml"/><Relationship Id="rId4" Type="http://schemas.openxmlformats.org/officeDocument/2006/relationships/diagramQuickStyle" Target="../diagrams/quickStyle44.xml"/><Relationship Id="rId9" Type="http://schemas.openxmlformats.org/officeDocument/2006/relationships/diagramQuickStyle" Target="../diagrams/quickStyle45.xml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7.xml"/><Relationship Id="rId3" Type="http://schemas.openxmlformats.org/officeDocument/2006/relationships/diagramLayout" Target="../diagrams/layout46.xml"/><Relationship Id="rId7" Type="http://schemas.openxmlformats.org/officeDocument/2006/relationships/diagramData" Target="../diagrams/data47.xml"/><Relationship Id="rId2" Type="http://schemas.openxmlformats.org/officeDocument/2006/relationships/diagramData" Target="../diagrams/data4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6.xml"/><Relationship Id="rId11" Type="http://schemas.microsoft.com/office/2007/relationships/diagramDrawing" Target="../diagrams/drawing47.xml"/><Relationship Id="rId5" Type="http://schemas.openxmlformats.org/officeDocument/2006/relationships/diagramColors" Target="../diagrams/colors46.xml"/><Relationship Id="rId10" Type="http://schemas.openxmlformats.org/officeDocument/2006/relationships/diagramColors" Target="../diagrams/colors47.xml"/><Relationship Id="rId4" Type="http://schemas.openxmlformats.org/officeDocument/2006/relationships/diagramQuickStyle" Target="../diagrams/quickStyle46.xml"/><Relationship Id="rId9" Type="http://schemas.openxmlformats.org/officeDocument/2006/relationships/diagramQuickStyle" Target="../diagrams/quickStyle4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8.xml"/><Relationship Id="rId2" Type="http://schemas.openxmlformats.org/officeDocument/2006/relationships/diagramData" Target="../diagrams/data4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8.xml"/><Relationship Id="rId5" Type="http://schemas.openxmlformats.org/officeDocument/2006/relationships/diagramColors" Target="../diagrams/colors48.xml"/><Relationship Id="rId4" Type="http://schemas.openxmlformats.org/officeDocument/2006/relationships/diagramQuickStyle" Target="../diagrams/quickStyle48.xml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0.xml"/><Relationship Id="rId3" Type="http://schemas.openxmlformats.org/officeDocument/2006/relationships/diagramLayout" Target="../diagrams/layout49.xml"/><Relationship Id="rId7" Type="http://schemas.openxmlformats.org/officeDocument/2006/relationships/diagramData" Target="../diagrams/data50.xml"/><Relationship Id="rId2" Type="http://schemas.openxmlformats.org/officeDocument/2006/relationships/diagramData" Target="../diagrams/data4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9.xml"/><Relationship Id="rId11" Type="http://schemas.microsoft.com/office/2007/relationships/diagramDrawing" Target="../diagrams/drawing50.xml"/><Relationship Id="rId5" Type="http://schemas.openxmlformats.org/officeDocument/2006/relationships/diagramColors" Target="../diagrams/colors49.xml"/><Relationship Id="rId10" Type="http://schemas.openxmlformats.org/officeDocument/2006/relationships/diagramColors" Target="../diagrams/colors50.xml"/><Relationship Id="rId4" Type="http://schemas.openxmlformats.org/officeDocument/2006/relationships/diagramQuickStyle" Target="../diagrams/quickStyle49.xml"/><Relationship Id="rId9" Type="http://schemas.openxmlformats.org/officeDocument/2006/relationships/diagramQuickStyle" Target="../diagrams/quickStyle50.xml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2.xml"/><Relationship Id="rId3" Type="http://schemas.openxmlformats.org/officeDocument/2006/relationships/diagramLayout" Target="../diagrams/layout51.xml"/><Relationship Id="rId7" Type="http://schemas.openxmlformats.org/officeDocument/2006/relationships/diagramData" Target="../diagrams/data52.xml"/><Relationship Id="rId2" Type="http://schemas.openxmlformats.org/officeDocument/2006/relationships/diagramData" Target="../diagrams/data5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1.xml"/><Relationship Id="rId11" Type="http://schemas.microsoft.com/office/2007/relationships/diagramDrawing" Target="../diagrams/drawing52.xml"/><Relationship Id="rId5" Type="http://schemas.openxmlformats.org/officeDocument/2006/relationships/diagramColors" Target="../diagrams/colors51.xml"/><Relationship Id="rId10" Type="http://schemas.openxmlformats.org/officeDocument/2006/relationships/diagramColors" Target="../diagrams/colors52.xml"/><Relationship Id="rId4" Type="http://schemas.openxmlformats.org/officeDocument/2006/relationships/diagramQuickStyle" Target="../diagrams/quickStyle51.xml"/><Relationship Id="rId9" Type="http://schemas.openxmlformats.org/officeDocument/2006/relationships/diagramQuickStyle" Target="../diagrams/quickStyle5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4.xml"/><Relationship Id="rId3" Type="http://schemas.openxmlformats.org/officeDocument/2006/relationships/diagramLayout" Target="../diagrams/layout53.xml"/><Relationship Id="rId7" Type="http://schemas.openxmlformats.org/officeDocument/2006/relationships/diagramData" Target="../diagrams/data54.xml"/><Relationship Id="rId2" Type="http://schemas.openxmlformats.org/officeDocument/2006/relationships/diagramData" Target="../diagrams/data5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3.xml"/><Relationship Id="rId11" Type="http://schemas.microsoft.com/office/2007/relationships/diagramDrawing" Target="../diagrams/drawing54.xml"/><Relationship Id="rId5" Type="http://schemas.openxmlformats.org/officeDocument/2006/relationships/diagramColors" Target="../diagrams/colors53.xml"/><Relationship Id="rId10" Type="http://schemas.openxmlformats.org/officeDocument/2006/relationships/diagramColors" Target="../diagrams/colors54.xml"/><Relationship Id="rId4" Type="http://schemas.openxmlformats.org/officeDocument/2006/relationships/diagramQuickStyle" Target="../diagrams/quickStyle53.xml"/><Relationship Id="rId9" Type="http://schemas.openxmlformats.org/officeDocument/2006/relationships/diagramQuickStyle" Target="../diagrams/quickStyle54.xml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6.xml"/><Relationship Id="rId3" Type="http://schemas.openxmlformats.org/officeDocument/2006/relationships/diagramLayout" Target="../diagrams/layout55.xml"/><Relationship Id="rId7" Type="http://schemas.openxmlformats.org/officeDocument/2006/relationships/diagramData" Target="../diagrams/data56.xml"/><Relationship Id="rId2" Type="http://schemas.openxmlformats.org/officeDocument/2006/relationships/diagramData" Target="../diagrams/data5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5.xml"/><Relationship Id="rId11" Type="http://schemas.microsoft.com/office/2007/relationships/diagramDrawing" Target="../diagrams/drawing56.xml"/><Relationship Id="rId5" Type="http://schemas.openxmlformats.org/officeDocument/2006/relationships/diagramColors" Target="../diagrams/colors55.xml"/><Relationship Id="rId10" Type="http://schemas.openxmlformats.org/officeDocument/2006/relationships/diagramColors" Target="../diagrams/colors56.xml"/><Relationship Id="rId4" Type="http://schemas.openxmlformats.org/officeDocument/2006/relationships/diagramQuickStyle" Target="../diagrams/quickStyle55.xml"/><Relationship Id="rId9" Type="http://schemas.openxmlformats.org/officeDocument/2006/relationships/diagramQuickStyle" Target="../diagrams/quickStyle56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7454"/>
            <a:ext cx="9143999" cy="514349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79411" y="1020244"/>
            <a:ext cx="8385175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22195" marR="5080" indent="-2310130">
              <a:lnSpc>
                <a:spcPct val="100000"/>
              </a:lnSpc>
              <a:spcBef>
                <a:spcPts val="100"/>
              </a:spcBef>
            </a:pPr>
            <a:r>
              <a:rPr sz="3000" b="1" spc="-70" dirty="0">
                <a:solidFill>
                  <a:srgbClr val="000000"/>
                </a:solidFill>
                <a:latin typeface="Arial"/>
                <a:cs typeface="Arial"/>
              </a:rPr>
              <a:t>TAKLIMAT</a:t>
            </a:r>
            <a:r>
              <a:rPr sz="3000" b="1" spc="-1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000" b="1" dirty="0">
                <a:solidFill>
                  <a:srgbClr val="000000"/>
                </a:solidFill>
                <a:latin typeface="Arial"/>
                <a:cs typeface="Arial"/>
              </a:rPr>
              <a:t>ASAS</a:t>
            </a:r>
            <a:r>
              <a:rPr sz="3000" b="1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000" b="1" dirty="0">
                <a:solidFill>
                  <a:srgbClr val="000000"/>
                </a:solidFill>
                <a:latin typeface="Arial"/>
                <a:cs typeface="Arial"/>
              </a:rPr>
              <a:t>PENGURUSAN</a:t>
            </a:r>
            <a:r>
              <a:rPr sz="3000" b="1" spc="-16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000" b="1" dirty="0">
                <a:solidFill>
                  <a:srgbClr val="000000"/>
                </a:solidFill>
                <a:latin typeface="Arial"/>
                <a:cs typeface="Arial"/>
              </a:rPr>
              <a:t>ASET </a:t>
            </a:r>
            <a:r>
              <a:rPr sz="3000" b="1" spc="-98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000" b="1" dirty="0">
                <a:solidFill>
                  <a:srgbClr val="000000"/>
                </a:solidFill>
                <a:latin typeface="Arial"/>
                <a:cs typeface="Arial"/>
              </a:rPr>
              <a:t>ALIH</a:t>
            </a:r>
            <a:r>
              <a:rPr sz="3000" b="1" spc="-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3000" b="1" dirty="0">
                <a:solidFill>
                  <a:srgbClr val="000000"/>
                </a:solidFill>
                <a:latin typeface="Arial"/>
                <a:cs typeface="Arial"/>
              </a:rPr>
              <a:t>KERAJAAN</a:t>
            </a:r>
            <a:r>
              <a:rPr lang="en-US" sz="3000" b="1" dirty="0">
                <a:solidFill>
                  <a:srgbClr val="000000"/>
                </a:solidFill>
                <a:latin typeface="Arial"/>
                <a:cs typeface="Arial"/>
              </a:rPr>
              <a:t> (PELUPUSAN)</a:t>
            </a:r>
            <a:endParaRPr sz="30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81200" y="2916467"/>
            <a:ext cx="5324730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77240" marR="5080" indent="-765175" algn="ctr">
              <a:lnSpc>
                <a:spcPct val="100000"/>
              </a:lnSpc>
              <a:spcBef>
                <a:spcPts val="100"/>
              </a:spcBef>
            </a:pPr>
            <a:r>
              <a:rPr lang="en-US" sz="1600" b="1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PERBENDAHARAAN MALAYSIA SARAWAK</a:t>
            </a:r>
            <a:endParaRPr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51459" y="91439"/>
            <a:ext cx="1873250" cy="568960"/>
            <a:chOff x="251459" y="91439"/>
            <a:chExt cx="1873250" cy="568960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1459" y="91439"/>
              <a:ext cx="723900" cy="56845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55192" y="114299"/>
              <a:ext cx="969263" cy="524255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84249" y="223773"/>
            <a:ext cx="6630034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/>
              <a:t>AM1.1</a:t>
            </a:r>
            <a:r>
              <a:rPr sz="2800" spc="10" dirty="0"/>
              <a:t> </a:t>
            </a:r>
            <a:r>
              <a:rPr sz="2800" spc="-10" dirty="0"/>
              <a:t>PENGURUSAN</a:t>
            </a:r>
            <a:r>
              <a:rPr sz="2800" spc="-120" dirty="0"/>
              <a:t> </a:t>
            </a:r>
            <a:r>
              <a:rPr sz="2800" spc="-10" dirty="0"/>
              <a:t>ASET</a:t>
            </a:r>
            <a:r>
              <a:rPr sz="2800" spc="-55" dirty="0"/>
              <a:t> </a:t>
            </a:r>
            <a:r>
              <a:rPr sz="2800" spc="-10" dirty="0"/>
              <a:t>KERAJAAN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1354074" y="771905"/>
            <a:ext cx="6337300" cy="585470"/>
          </a:xfrm>
          <a:prstGeom prst="rect">
            <a:avLst/>
          </a:prstGeom>
          <a:ln w="28955">
            <a:solidFill>
              <a:srgbClr val="E62948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20"/>
              </a:spcBef>
            </a:pPr>
            <a:r>
              <a:rPr sz="1600" b="1" spc="-10" dirty="0">
                <a:solidFill>
                  <a:srgbClr val="404040"/>
                </a:solidFill>
                <a:latin typeface="Arial"/>
                <a:cs typeface="Arial"/>
              </a:rPr>
              <a:t>PENUBUHAN</a:t>
            </a:r>
            <a:r>
              <a:rPr sz="1600" b="1" spc="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404040"/>
                </a:solidFill>
                <a:latin typeface="Arial"/>
                <a:cs typeface="Arial"/>
              </a:rPr>
              <a:t>BAHAGIAN/SEKSYEN/UNIT</a:t>
            </a:r>
            <a:r>
              <a:rPr sz="1600" b="1" spc="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404040"/>
                </a:solidFill>
                <a:latin typeface="Arial"/>
                <a:cs typeface="Arial"/>
              </a:rPr>
              <a:t>PENGURUSAN </a:t>
            </a:r>
            <a:r>
              <a:rPr sz="1600" b="1" spc="-20" dirty="0">
                <a:solidFill>
                  <a:srgbClr val="404040"/>
                </a:solidFill>
                <a:latin typeface="Arial"/>
                <a:cs typeface="Arial"/>
              </a:rPr>
              <a:t>ASET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600" b="1" spc="-40" dirty="0">
                <a:solidFill>
                  <a:srgbClr val="404040"/>
                </a:solidFill>
                <a:latin typeface="Arial"/>
                <a:cs typeface="Arial"/>
              </a:rPr>
              <a:t>(UPA)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31584" y="2660840"/>
            <a:ext cx="1478915" cy="753110"/>
            <a:chOff x="231584" y="2660840"/>
            <a:chExt cx="1478915" cy="753110"/>
          </a:xfrm>
        </p:grpSpPr>
        <p:sp>
          <p:nvSpPr>
            <p:cNvPr id="5" name="object 5"/>
            <p:cNvSpPr/>
            <p:nvPr/>
          </p:nvSpPr>
          <p:spPr>
            <a:xfrm>
              <a:off x="244602" y="2673857"/>
              <a:ext cx="1452880" cy="727075"/>
            </a:xfrm>
            <a:custGeom>
              <a:avLst/>
              <a:gdLst/>
              <a:ahLst/>
              <a:cxnLst/>
              <a:rect l="l" t="t" r="r" b="b"/>
              <a:pathLst>
                <a:path w="1452880" h="727075">
                  <a:moveTo>
                    <a:pt x="1379728" y="0"/>
                  </a:moveTo>
                  <a:lnTo>
                    <a:pt x="72694" y="0"/>
                  </a:lnTo>
                  <a:lnTo>
                    <a:pt x="44400" y="5707"/>
                  </a:lnTo>
                  <a:lnTo>
                    <a:pt x="21293" y="21272"/>
                  </a:lnTo>
                  <a:lnTo>
                    <a:pt x="5713" y="44362"/>
                  </a:lnTo>
                  <a:lnTo>
                    <a:pt x="0" y="72643"/>
                  </a:lnTo>
                  <a:lnTo>
                    <a:pt x="0" y="654304"/>
                  </a:lnTo>
                  <a:lnTo>
                    <a:pt x="5713" y="682585"/>
                  </a:lnTo>
                  <a:lnTo>
                    <a:pt x="21293" y="705675"/>
                  </a:lnTo>
                  <a:lnTo>
                    <a:pt x="44400" y="721240"/>
                  </a:lnTo>
                  <a:lnTo>
                    <a:pt x="72694" y="726948"/>
                  </a:lnTo>
                  <a:lnTo>
                    <a:pt x="1379728" y="726948"/>
                  </a:lnTo>
                  <a:lnTo>
                    <a:pt x="1408009" y="721240"/>
                  </a:lnTo>
                  <a:lnTo>
                    <a:pt x="1431099" y="705675"/>
                  </a:lnTo>
                  <a:lnTo>
                    <a:pt x="1446664" y="682585"/>
                  </a:lnTo>
                  <a:lnTo>
                    <a:pt x="1452372" y="654304"/>
                  </a:lnTo>
                  <a:lnTo>
                    <a:pt x="1452372" y="72643"/>
                  </a:lnTo>
                  <a:lnTo>
                    <a:pt x="1446664" y="44362"/>
                  </a:lnTo>
                  <a:lnTo>
                    <a:pt x="1431099" y="21272"/>
                  </a:lnTo>
                  <a:lnTo>
                    <a:pt x="1408009" y="5707"/>
                  </a:lnTo>
                  <a:lnTo>
                    <a:pt x="1379728" y="0"/>
                  </a:lnTo>
                  <a:close/>
                </a:path>
              </a:pathLst>
            </a:custGeom>
            <a:solidFill>
              <a:srgbClr val="0D3E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44602" y="2673857"/>
              <a:ext cx="1452880" cy="727075"/>
            </a:xfrm>
            <a:custGeom>
              <a:avLst/>
              <a:gdLst/>
              <a:ahLst/>
              <a:cxnLst/>
              <a:rect l="l" t="t" r="r" b="b"/>
              <a:pathLst>
                <a:path w="1452880" h="727075">
                  <a:moveTo>
                    <a:pt x="0" y="72643"/>
                  </a:moveTo>
                  <a:lnTo>
                    <a:pt x="5713" y="44362"/>
                  </a:lnTo>
                  <a:lnTo>
                    <a:pt x="21293" y="21272"/>
                  </a:lnTo>
                  <a:lnTo>
                    <a:pt x="44400" y="5707"/>
                  </a:lnTo>
                  <a:lnTo>
                    <a:pt x="72694" y="0"/>
                  </a:lnTo>
                  <a:lnTo>
                    <a:pt x="1379728" y="0"/>
                  </a:lnTo>
                  <a:lnTo>
                    <a:pt x="1408009" y="5707"/>
                  </a:lnTo>
                  <a:lnTo>
                    <a:pt x="1431099" y="21272"/>
                  </a:lnTo>
                  <a:lnTo>
                    <a:pt x="1446664" y="44362"/>
                  </a:lnTo>
                  <a:lnTo>
                    <a:pt x="1452372" y="72643"/>
                  </a:lnTo>
                  <a:lnTo>
                    <a:pt x="1452372" y="654304"/>
                  </a:lnTo>
                  <a:lnTo>
                    <a:pt x="1446664" y="682585"/>
                  </a:lnTo>
                  <a:lnTo>
                    <a:pt x="1431099" y="705675"/>
                  </a:lnTo>
                  <a:lnTo>
                    <a:pt x="1408009" y="721240"/>
                  </a:lnTo>
                  <a:lnTo>
                    <a:pt x="1379728" y="726948"/>
                  </a:lnTo>
                  <a:lnTo>
                    <a:pt x="72694" y="726948"/>
                  </a:lnTo>
                  <a:lnTo>
                    <a:pt x="44400" y="721240"/>
                  </a:lnTo>
                  <a:lnTo>
                    <a:pt x="21293" y="705675"/>
                  </a:lnTo>
                  <a:lnTo>
                    <a:pt x="5713" y="682585"/>
                  </a:lnTo>
                  <a:lnTo>
                    <a:pt x="0" y="654304"/>
                  </a:lnTo>
                  <a:lnTo>
                    <a:pt x="0" y="72643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38683" y="2838188"/>
            <a:ext cx="862330" cy="35179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00"/>
              </a:spcBef>
            </a:pPr>
            <a:r>
              <a:rPr sz="900" b="1" spc="-5" dirty="0">
                <a:solidFill>
                  <a:srgbClr val="FFFFFF"/>
                </a:solidFill>
                <a:latin typeface="Arial"/>
                <a:cs typeface="Arial"/>
              </a:rPr>
              <a:t>KEMENTERIAN</a:t>
            </a:r>
            <a:endParaRPr sz="900">
              <a:latin typeface="Arial"/>
              <a:cs typeface="Arial"/>
            </a:endParaRPr>
          </a:p>
          <a:p>
            <a:pPr marL="1905" algn="ctr">
              <a:lnSpc>
                <a:spcPct val="100000"/>
              </a:lnSpc>
              <a:spcBef>
                <a:spcPts val="204"/>
              </a:spcBef>
            </a:pPr>
            <a:r>
              <a:rPr sz="900" b="1" spc="-5" dirty="0">
                <a:solidFill>
                  <a:srgbClr val="FFFF00"/>
                </a:solidFill>
                <a:latin typeface="Arial"/>
                <a:cs typeface="Arial"/>
              </a:rPr>
              <a:t>UPA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683385" y="2243264"/>
            <a:ext cx="2059939" cy="806450"/>
            <a:chOff x="1683385" y="2243264"/>
            <a:chExt cx="2059939" cy="806450"/>
          </a:xfrm>
        </p:grpSpPr>
        <p:sp>
          <p:nvSpPr>
            <p:cNvPr id="9" name="object 9"/>
            <p:cNvSpPr/>
            <p:nvPr/>
          </p:nvSpPr>
          <p:spPr>
            <a:xfrm>
              <a:off x="1696085" y="2619247"/>
              <a:ext cx="581025" cy="417830"/>
            </a:xfrm>
            <a:custGeom>
              <a:avLst/>
              <a:gdLst/>
              <a:ahLst/>
              <a:cxnLst/>
              <a:rect l="l" t="t" r="r" b="b"/>
              <a:pathLst>
                <a:path w="581025" h="417830">
                  <a:moveTo>
                    <a:pt x="0" y="417449"/>
                  </a:moveTo>
                  <a:lnTo>
                    <a:pt x="581025" y="0"/>
                  </a:lnTo>
                </a:path>
              </a:pathLst>
            </a:custGeom>
            <a:ln w="25399">
              <a:solidFill>
                <a:srgbClr val="C3952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277618" y="2256281"/>
              <a:ext cx="1452880" cy="727075"/>
            </a:xfrm>
            <a:custGeom>
              <a:avLst/>
              <a:gdLst/>
              <a:ahLst/>
              <a:cxnLst/>
              <a:rect l="l" t="t" r="r" b="b"/>
              <a:pathLst>
                <a:path w="1452879" h="727075">
                  <a:moveTo>
                    <a:pt x="1379728" y="0"/>
                  </a:moveTo>
                  <a:lnTo>
                    <a:pt x="72643" y="0"/>
                  </a:lnTo>
                  <a:lnTo>
                    <a:pt x="44362" y="5707"/>
                  </a:lnTo>
                  <a:lnTo>
                    <a:pt x="21272" y="21272"/>
                  </a:lnTo>
                  <a:lnTo>
                    <a:pt x="5707" y="44362"/>
                  </a:lnTo>
                  <a:lnTo>
                    <a:pt x="0" y="72643"/>
                  </a:lnTo>
                  <a:lnTo>
                    <a:pt x="0" y="654304"/>
                  </a:lnTo>
                  <a:lnTo>
                    <a:pt x="5707" y="682585"/>
                  </a:lnTo>
                  <a:lnTo>
                    <a:pt x="21272" y="705675"/>
                  </a:lnTo>
                  <a:lnTo>
                    <a:pt x="44362" y="721240"/>
                  </a:lnTo>
                  <a:lnTo>
                    <a:pt x="72643" y="726948"/>
                  </a:lnTo>
                  <a:lnTo>
                    <a:pt x="1379728" y="726948"/>
                  </a:lnTo>
                  <a:lnTo>
                    <a:pt x="1408009" y="721240"/>
                  </a:lnTo>
                  <a:lnTo>
                    <a:pt x="1431099" y="705675"/>
                  </a:lnTo>
                  <a:lnTo>
                    <a:pt x="1446664" y="682585"/>
                  </a:lnTo>
                  <a:lnTo>
                    <a:pt x="1452371" y="654304"/>
                  </a:lnTo>
                  <a:lnTo>
                    <a:pt x="1452371" y="72643"/>
                  </a:lnTo>
                  <a:lnTo>
                    <a:pt x="1446664" y="44362"/>
                  </a:lnTo>
                  <a:lnTo>
                    <a:pt x="1431099" y="21272"/>
                  </a:lnTo>
                  <a:lnTo>
                    <a:pt x="1408009" y="5707"/>
                  </a:lnTo>
                  <a:lnTo>
                    <a:pt x="1379728" y="0"/>
                  </a:lnTo>
                  <a:close/>
                </a:path>
              </a:pathLst>
            </a:custGeom>
            <a:solidFill>
              <a:srgbClr val="0D3E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277618" y="2256281"/>
              <a:ext cx="1452880" cy="727075"/>
            </a:xfrm>
            <a:custGeom>
              <a:avLst/>
              <a:gdLst/>
              <a:ahLst/>
              <a:cxnLst/>
              <a:rect l="l" t="t" r="r" b="b"/>
              <a:pathLst>
                <a:path w="1452879" h="727075">
                  <a:moveTo>
                    <a:pt x="0" y="72643"/>
                  </a:moveTo>
                  <a:lnTo>
                    <a:pt x="5707" y="44362"/>
                  </a:lnTo>
                  <a:lnTo>
                    <a:pt x="21272" y="21272"/>
                  </a:lnTo>
                  <a:lnTo>
                    <a:pt x="44362" y="5707"/>
                  </a:lnTo>
                  <a:lnTo>
                    <a:pt x="72643" y="0"/>
                  </a:lnTo>
                  <a:lnTo>
                    <a:pt x="1379728" y="0"/>
                  </a:lnTo>
                  <a:lnTo>
                    <a:pt x="1408009" y="5707"/>
                  </a:lnTo>
                  <a:lnTo>
                    <a:pt x="1431099" y="21272"/>
                  </a:lnTo>
                  <a:lnTo>
                    <a:pt x="1446664" y="44362"/>
                  </a:lnTo>
                  <a:lnTo>
                    <a:pt x="1452371" y="72643"/>
                  </a:lnTo>
                  <a:lnTo>
                    <a:pt x="1452371" y="654304"/>
                  </a:lnTo>
                  <a:lnTo>
                    <a:pt x="1446664" y="682585"/>
                  </a:lnTo>
                  <a:lnTo>
                    <a:pt x="1431099" y="705675"/>
                  </a:lnTo>
                  <a:lnTo>
                    <a:pt x="1408009" y="721240"/>
                  </a:lnTo>
                  <a:lnTo>
                    <a:pt x="1379728" y="726948"/>
                  </a:lnTo>
                  <a:lnTo>
                    <a:pt x="72643" y="726948"/>
                  </a:lnTo>
                  <a:lnTo>
                    <a:pt x="44362" y="721240"/>
                  </a:lnTo>
                  <a:lnTo>
                    <a:pt x="21272" y="705675"/>
                  </a:lnTo>
                  <a:lnTo>
                    <a:pt x="5707" y="682585"/>
                  </a:lnTo>
                  <a:lnTo>
                    <a:pt x="0" y="654304"/>
                  </a:lnTo>
                  <a:lnTo>
                    <a:pt x="0" y="72643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2720085" y="2420239"/>
            <a:ext cx="567055" cy="351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3195" marR="5080" indent="-151130">
              <a:lnSpc>
                <a:spcPct val="118900"/>
              </a:lnSpc>
              <a:spcBef>
                <a:spcPts val="100"/>
              </a:spcBef>
            </a:pPr>
            <a:r>
              <a:rPr sz="900" b="1" spc="-5" dirty="0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sz="900" b="1" spc="-2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900" b="1" spc="-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900" b="1" spc="-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9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900" b="1" spc="-1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900" b="1" spc="-5" dirty="0">
                <a:solidFill>
                  <a:srgbClr val="FFFFFF"/>
                </a:solidFill>
                <a:latin typeface="Arial"/>
                <a:cs typeface="Arial"/>
              </a:rPr>
              <a:t>N  </a:t>
            </a:r>
            <a:r>
              <a:rPr sz="900" b="1" spc="-5" dirty="0">
                <a:solidFill>
                  <a:srgbClr val="FFFF00"/>
                </a:solidFill>
                <a:latin typeface="Arial"/>
                <a:cs typeface="Arial"/>
              </a:rPr>
              <a:t>UPA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716782" y="1825688"/>
            <a:ext cx="2059305" cy="806450"/>
            <a:chOff x="3716782" y="1825688"/>
            <a:chExt cx="2059305" cy="806450"/>
          </a:xfrm>
        </p:grpSpPr>
        <p:sp>
          <p:nvSpPr>
            <p:cNvPr id="14" name="object 14"/>
            <p:cNvSpPr/>
            <p:nvPr/>
          </p:nvSpPr>
          <p:spPr>
            <a:xfrm>
              <a:off x="3729482" y="2201672"/>
              <a:ext cx="581025" cy="417830"/>
            </a:xfrm>
            <a:custGeom>
              <a:avLst/>
              <a:gdLst/>
              <a:ahLst/>
              <a:cxnLst/>
              <a:rect l="l" t="t" r="r" b="b"/>
              <a:pathLst>
                <a:path w="581025" h="417830">
                  <a:moveTo>
                    <a:pt x="0" y="417575"/>
                  </a:moveTo>
                  <a:lnTo>
                    <a:pt x="580897" y="0"/>
                  </a:lnTo>
                </a:path>
              </a:pathLst>
            </a:custGeom>
            <a:ln w="25399">
              <a:solidFill>
                <a:srgbClr val="DDAB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310634" y="1838706"/>
              <a:ext cx="1452880" cy="727075"/>
            </a:xfrm>
            <a:custGeom>
              <a:avLst/>
              <a:gdLst/>
              <a:ahLst/>
              <a:cxnLst/>
              <a:rect l="l" t="t" r="r" b="b"/>
              <a:pathLst>
                <a:path w="1452879" h="727075">
                  <a:moveTo>
                    <a:pt x="1379727" y="0"/>
                  </a:moveTo>
                  <a:lnTo>
                    <a:pt x="72643" y="0"/>
                  </a:lnTo>
                  <a:lnTo>
                    <a:pt x="44362" y="5707"/>
                  </a:lnTo>
                  <a:lnTo>
                    <a:pt x="21272" y="21272"/>
                  </a:lnTo>
                  <a:lnTo>
                    <a:pt x="5707" y="44362"/>
                  </a:lnTo>
                  <a:lnTo>
                    <a:pt x="0" y="72644"/>
                  </a:lnTo>
                  <a:lnTo>
                    <a:pt x="0" y="654304"/>
                  </a:lnTo>
                  <a:lnTo>
                    <a:pt x="5707" y="682585"/>
                  </a:lnTo>
                  <a:lnTo>
                    <a:pt x="21272" y="705675"/>
                  </a:lnTo>
                  <a:lnTo>
                    <a:pt x="44362" y="721240"/>
                  </a:lnTo>
                  <a:lnTo>
                    <a:pt x="72643" y="726948"/>
                  </a:lnTo>
                  <a:lnTo>
                    <a:pt x="1379727" y="726948"/>
                  </a:lnTo>
                  <a:lnTo>
                    <a:pt x="1408009" y="721240"/>
                  </a:lnTo>
                  <a:lnTo>
                    <a:pt x="1431099" y="705675"/>
                  </a:lnTo>
                  <a:lnTo>
                    <a:pt x="1446664" y="682585"/>
                  </a:lnTo>
                  <a:lnTo>
                    <a:pt x="1452371" y="654304"/>
                  </a:lnTo>
                  <a:lnTo>
                    <a:pt x="1452371" y="72644"/>
                  </a:lnTo>
                  <a:lnTo>
                    <a:pt x="1446664" y="44362"/>
                  </a:lnTo>
                  <a:lnTo>
                    <a:pt x="1431099" y="21272"/>
                  </a:lnTo>
                  <a:lnTo>
                    <a:pt x="1408009" y="5707"/>
                  </a:lnTo>
                  <a:lnTo>
                    <a:pt x="1379727" y="0"/>
                  </a:lnTo>
                  <a:close/>
                </a:path>
              </a:pathLst>
            </a:custGeom>
            <a:solidFill>
              <a:srgbClr val="0D3E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310634" y="1838706"/>
              <a:ext cx="1452880" cy="727075"/>
            </a:xfrm>
            <a:custGeom>
              <a:avLst/>
              <a:gdLst/>
              <a:ahLst/>
              <a:cxnLst/>
              <a:rect l="l" t="t" r="r" b="b"/>
              <a:pathLst>
                <a:path w="1452879" h="727075">
                  <a:moveTo>
                    <a:pt x="0" y="72644"/>
                  </a:moveTo>
                  <a:lnTo>
                    <a:pt x="5707" y="44362"/>
                  </a:lnTo>
                  <a:lnTo>
                    <a:pt x="21272" y="21272"/>
                  </a:lnTo>
                  <a:lnTo>
                    <a:pt x="44362" y="5707"/>
                  </a:lnTo>
                  <a:lnTo>
                    <a:pt x="72643" y="0"/>
                  </a:lnTo>
                  <a:lnTo>
                    <a:pt x="1379727" y="0"/>
                  </a:lnTo>
                  <a:lnTo>
                    <a:pt x="1408009" y="5707"/>
                  </a:lnTo>
                  <a:lnTo>
                    <a:pt x="1431099" y="21272"/>
                  </a:lnTo>
                  <a:lnTo>
                    <a:pt x="1446664" y="44362"/>
                  </a:lnTo>
                  <a:lnTo>
                    <a:pt x="1452371" y="72644"/>
                  </a:lnTo>
                  <a:lnTo>
                    <a:pt x="1452371" y="654304"/>
                  </a:lnTo>
                  <a:lnTo>
                    <a:pt x="1446664" y="682585"/>
                  </a:lnTo>
                  <a:lnTo>
                    <a:pt x="1431099" y="705675"/>
                  </a:lnTo>
                  <a:lnTo>
                    <a:pt x="1408009" y="721240"/>
                  </a:lnTo>
                  <a:lnTo>
                    <a:pt x="1379727" y="726948"/>
                  </a:lnTo>
                  <a:lnTo>
                    <a:pt x="72643" y="726948"/>
                  </a:lnTo>
                  <a:lnTo>
                    <a:pt x="44362" y="721240"/>
                  </a:lnTo>
                  <a:lnTo>
                    <a:pt x="21272" y="705675"/>
                  </a:lnTo>
                  <a:lnTo>
                    <a:pt x="5707" y="682585"/>
                  </a:lnTo>
                  <a:lnTo>
                    <a:pt x="0" y="654304"/>
                  </a:lnTo>
                  <a:lnTo>
                    <a:pt x="0" y="72644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4387977" y="2002662"/>
            <a:ext cx="1298575" cy="351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8955" marR="5080" indent="-516890">
              <a:lnSpc>
                <a:spcPct val="118900"/>
              </a:lnSpc>
              <a:spcBef>
                <a:spcPts val="100"/>
              </a:spcBef>
            </a:pPr>
            <a:r>
              <a:rPr sz="900" b="1" dirty="0">
                <a:solidFill>
                  <a:srgbClr val="FFFFFF"/>
                </a:solidFill>
                <a:latin typeface="Arial"/>
                <a:cs typeface="Arial"/>
              </a:rPr>
              <a:t>NE</a:t>
            </a:r>
            <a:r>
              <a:rPr sz="900" b="1" spc="-1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900" b="1" dirty="0">
                <a:solidFill>
                  <a:srgbClr val="FFFFFF"/>
                </a:solidFill>
                <a:latin typeface="Arial"/>
                <a:cs typeface="Arial"/>
              </a:rPr>
              <a:t>ERI/WIL</a:t>
            </a:r>
            <a:r>
              <a:rPr sz="900" b="1" spc="-2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900" b="1" spc="-5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900" b="1" spc="-2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900" b="1" dirty="0">
                <a:solidFill>
                  <a:srgbClr val="FFFFFF"/>
                </a:solidFill>
                <a:latin typeface="Arial"/>
                <a:cs typeface="Arial"/>
              </a:rPr>
              <a:t>H/ZON  </a:t>
            </a:r>
            <a:r>
              <a:rPr sz="900" b="1" spc="-5" dirty="0">
                <a:solidFill>
                  <a:srgbClr val="FFFF00"/>
                </a:solidFill>
                <a:latin typeface="Arial"/>
                <a:cs typeface="Arial"/>
              </a:rPr>
              <a:t>UPA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3716782" y="2606548"/>
            <a:ext cx="2059305" cy="807720"/>
            <a:chOff x="3716782" y="2606548"/>
            <a:chExt cx="2059305" cy="807720"/>
          </a:xfrm>
        </p:grpSpPr>
        <p:sp>
          <p:nvSpPr>
            <p:cNvPr id="19" name="object 19"/>
            <p:cNvSpPr/>
            <p:nvPr/>
          </p:nvSpPr>
          <p:spPr>
            <a:xfrm>
              <a:off x="3729482" y="2619248"/>
              <a:ext cx="581025" cy="417830"/>
            </a:xfrm>
            <a:custGeom>
              <a:avLst/>
              <a:gdLst/>
              <a:ahLst/>
              <a:cxnLst/>
              <a:rect l="l" t="t" r="r" b="b"/>
              <a:pathLst>
                <a:path w="581025" h="417830">
                  <a:moveTo>
                    <a:pt x="0" y="0"/>
                  </a:moveTo>
                  <a:lnTo>
                    <a:pt x="580897" y="417449"/>
                  </a:lnTo>
                </a:path>
              </a:pathLst>
            </a:custGeom>
            <a:ln w="25399">
              <a:solidFill>
                <a:srgbClr val="DDAB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310634" y="2673858"/>
              <a:ext cx="1452880" cy="727075"/>
            </a:xfrm>
            <a:custGeom>
              <a:avLst/>
              <a:gdLst/>
              <a:ahLst/>
              <a:cxnLst/>
              <a:rect l="l" t="t" r="r" b="b"/>
              <a:pathLst>
                <a:path w="1452879" h="727075">
                  <a:moveTo>
                    <a:pt x="1379727" y="0"/>
                  </a:moveTo>
                  <a:lnTo>
                    <a:pt x="72643" y="0"/>
                  </a:lnTo>
                  <a:lnTo>
                    <a:pt x="44362" y="5707"/>
                  </a:lnTo>
                  <a:lnTo>
                    <a:pt x="21272" y="21272"/>
                  </a:lnTo>
                  <a:lnTo>
                    <a:pt x="5707" y="44362"/>
                  </a:lnTo>
                  <a:lnTo>
                    <a:pt x="0" y="72643"/>
                  </a:lnTo>
                  <a:lnTo>
                    <a:pt x="0" y="654304"/>
                  </a:lnTo>
                  <a:lnTo>
                    <a:pt x="5707" y="682585"/>
                  </a:lnTo>
                  <a:lnTo>
                    <a:pt x="21272" y="705675"/>
                  </a:lnTo>
                  <a:lnTo>
                    <a:pt x="44362" y="721240"/>
                  </a:lnTo>
                  <a:lnTo>
                    <a:pt x="72643" y="726948"/>
                  </a:lnTo>
                  <a:lnTo>
                    <a:pt x="1379727" y="726948"/>
                  </a:lnTo>
                  <a:lnTo>
                    <a:pt x="1408009" y="721240"/>
                  </a:lnTo>
                  <a:lnTo>
                    <a:pt x="1431099" y="705675"/>
                  </a:lnTo>
                  <a:lnTo>
                    <a:pt x="1446664" y="682585"/>
                  </a:lnTo>
                  <a:lnTo>
                    <a:pt x="1452371" y="654304"/>
                  </a:lnTo>
                  <a:lnTo>
                    <a:pt x="1452371" y="72643"/>
                  </a:lnTo>
                  <a:lnTo>
                    <a:pt x="1446664" y="44362"/>
                  </a:lnTo>
                  <a:lnTo>
                    <a:pt x="1431099" y="21272"/>
                  </a:lnTo>
                  <a:lnTo>
                    <a:pt x="1408009" y="5707"/>
                  </a:lnTo>
                  <a:lnTo>
                    <a:pt x="1379727" y="0"/>
                  </a:lnTo>
                  <a:close/>
                </a:path>
              </a:pathLst>
            </a:custGeom>
            <a:solidFill>
              <a:srgbClr val="0D3E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310634" y="2673858"/>
              <a:ext cx="1452880" cy="727075"/>
            </a:xfrm>
            <a:custGeom>
              <a:avLst/>
              <a:gdLst/>
              <a:ahLst/>
              <a:cxnLst/>
              <a:rect l="l" t="t" r="r" b="b"/>
              <a:pathLst>
                <a:path w="1452879" h="727075">
                  <a:moveTo>
                    <a:pt x="0" y="72643"/>
                  </a:moveTo>
                  <a:lnTo>
                    <a:pt x="5707" y="44362"/>
                  </a:lnTo>
                  <a:lnTo>
                    <a:pt x="21272" y="21272"/>
                  </a:lnTo>
                  <a:lnTo>
                    <a:pt x="44362" y="5707"/>
                  </a:lnTo>
                  <a:lnTo>
                    <a:pt x="72643" y="0"/>
                  </a:lnTo>
                  <a:lnTo>
                    <a:pt x="1379727" y="0"/>
                  </a:lnTo>
                  <a:lnTo>
                    <a:pt x="1408009" y="5707"/>
                  </a:lnTo>
                  <a:lnTo>
                    <a:pt x="1431099" y="21272"/>
                  </a:lnTo>
                  <a:lnTo>
                    <a:pt x="1446664" y="44362"/>
                  </a:lnTo>
                  <a:lnTo>
                    <a:pt x="1452371" y="72643"/>
                  </a:lnTo>
                  <a:lnTo>
                    <a:pt x="1452371" y="654304"/>
                  </a:lnTo>
                  <a:lnTo>
                    <a:pt x="1446664" y="682585"/>
                  </a:lnTo>
                  <a:lnTo>
                    <a:pt x="1431099" y="705675"/>
                  </a:lnTo>
                  <a:lnTo>
                    <a:pt x="1408009" y="721240"/>
                  </a:lnTo>
                  <a:lnTo>
                    <a:pt x="1379727" y="726948"/>
                  </a:lnTo>
                  <a:lnTo>
                    <a:pt x="72643" y="726948"/>
                  </a:lnTo>
                  <a:lnTo>
                    <a:pt x="44362" y="721240"/>
                  </a:lnTo>
                  <a:lnTo>
                    <a:pt x="21272" y="705675"/>
                  </a:lnTo>
                  <a:lnTo>
                    <a:pt x="5707" y="682585"/>
                  </a:lnTo>
                  <a:lnTo>
                    <a:pt x="0" y="654304"/>
                  </a:lnTo>
                  <a:lnTo>
                    <a:pt x="0" y="72643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4557140" y="2838188"/>
            <a:ext cx="959485" cy="35179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00"/>
              </a:spcBef>
            </a:pPr>
            <a:r>
              <a:rPr sz="900" b="1" spc="-10" dirty="0">
                <a:solidFill>
                  <a:srgbClr val="FFFFFF"/>
                </a:solidFill>
                <a:latin typeface="Arial"/>
                <a:cs typeface="Arial"/>
              </a:rPr>
              <a:t>CAWANGAN</a:t>
            </a:r>
            <a:r>
              <a:rPr sz="9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b="1" dirty="0">
                <a:solidFill>
                  <a:srgbClr val="FFFFFF"/>
                </a:solidFill>
                <a:latin typeface="Arial"/>
                <a:cs typeface="Arial"/>
              </a:rPr>
              <a:t>PTJ</a:t>
            </a:r>
            <a:endParaRPr sz="900">
              <a:latin typeface="Arial"/>
              <a:cs typeface="Arial"/>
            </a:endParaRPr>
          </a:p>
          <a:p>
            <a:pPr marL="2540" algn="ctr">
              <a:lnSpc>
                <a:spcPct val="100000"/>
              </a:lnSpc>
              <a:spcBef>
                <a:spcPts val="204"/>
              </a:spcBef>
            </a:pPr>
            <a:r>
              <a:rPr sz="900" b="1" spc="-5" dirty="0">
                <a:solidFill>
                  <a:srgbClr val="FFFF00"/>
                </a:solidFill>
                <a:latin typeface="Arial"/>
                <a:cs typeface="Arial"/>
              </a:rPr>
              <a:t>UPA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1683385" y="3023997"/>
            <a:ext cx="2059939" cy="807720"/>
            <a:chOff x="1683385" y="3023997"/>
            <a:chExt cx="2059939" cy="807720"/>
          </a:xfrm>
        </p:grpSpPr>
        <p:sp>
          <p:nvSpPr>
            <p:cNvPr id="24" name="object 24"/>
            <p:cNvSpPr/>
            <p:nvPr/>
          </p:nvSpPr>
          <p:spPr>
            <a:xfrm>
              <a:off x="1696085" y="3036697"/>
              <a:ext cx="581025" cy="417830"/>
            </a:xfrm>
            <a:custGeom>
              <a:avLst/>
              <a:gdLst/>
              <a:ahLst/>
              <a:cxnLst/>
              <a:rect l="l" t="t" r="r" b="b"/>
              <a:pathLst>
                <a:path w="581025" h="417829">
                  <a:moveTo>
                    <a:pt x="0" y="0"/>
                  </a:moveTo>
                  <a:lnTo>
                    <a:pt x="581025" y="417575"/>
                  </a:lnTo>
                </a:path>
              </a:pathLst>
            </a:custGeom>
            <a:ln w="25400">
              <a:solidFill>
                <a:srgbClr val="C3952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277618" y="3091434"/>
              <a:ext cx="1452880" cy="727075"/>
            </a:xfrm>
            <a:custGeom>
              <a:avLst/>
              <a:gdLst/>
              <a:ahLst/>
              <a:cxnLst/>
              <a:rect l="l" t="t" r="r" b="b"/>
              <a:pathLst>
                <a:path w="1452879" h="727075">
                  <a:moveTo>
                    <a:pt x="1379728" y="0"/>
                  </a:moveTo>
                  <a:lnTo>
                    <a:pt x="72643" y="0"/>
                  </a:lnTo>
                  <a:lnTo>
                    <a:pt x="44362" y="5707"/>
                  </a:lnTo>
                  <a:lnTo>
                    <a:pt x="21272" y="21272"/>
                  </a:lnTo>
                  <a:lnTo>
                    <a:pt x="5707" y="44362"/>
                  </a:lnTo>
                  <a:lnTo>
                    <a:pt x="0" y="72643"/>
                  </a:lnTo>
                  <a:lnTo>
                    <a:pt x="0" y="654304"/>
                  </a:lnTo>
                  <a:lnTo>
                    <a:pt x="5707" y="682585"/>
                  </a:lnTo>
                  <a:lnTo>
                    <a:pt x="21272" y="705675"/>
                  </a:lnTo>
                  <a:lnTo>
                    <a:pt x="44362" y="721240"/>
                  </a:lnTo>
                  <a:lnTo>
                    <a:pt x="72643" y="726948"/>
                  </a:lnTo>
                  <a:lnTo>
                    <a:pt x="1379728" y="726948"/>
                  </a:lnTo>
                  <a:lnTo>
                    <a:pt x="1408009" y="721240"/>
                  </a:lnTo>
                  <a:lnTo>
                    <a:pt x="1431099" y="705675"/>
                  </a:lnTo>
                  <a:lnTo>
                    <a:pt x="1446664" y="682585"/>
                  </a:lnTo>
                  <a:lnTo>
                    <a:pt x="1452371" y="654304"/>
                  </a:lnTo>
                  <a:lnTo>
                    <a:pt x="1452371" y="72643"/>
                  </a:lnTo>
                  <a:lnTo>
                    <a:pt x="1446664" y="44362"/>
                  </a:lnTo>
                  <a:lnTo>
                    <a:pt x="1431099" y="21272"/>
                  </a:lnTo>
                  <a:lnTo>
                    <a:pt x="1408009" y="5707"/>
                  </a:lnTo>
                  <a:lnTo>
                    <a:pt x="1379728" y="0"/>
                  </a:lnTo>
                  <a:close/>
                </a:path>
              </a:pathLst>
            </a:custGeom>
            <a:solidFill>
              <a:srgbClr val="0D3E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277618" y="3091434"/>
              <a:ext cx="1452880" cy="727075"/>
            </a:xfrm>
            <a:custGeom>
              <a:avLst/>
              <a:gdLst/>
              <a:ahLst/>
              <a:cxnLst/>
              <a:rect l="l" t="t" r="r" b="b"/>
              <a:pathLst>
                <a:path w="1452879" h="727075">
                  <a:moveTo>
                    <a:pt x="0" y="72643"/>
                  </a:moveTo>
                  <a:lnTo>
                    <a:pt x="5707" y="44362"/>
                  </a:lnTo>
                  <a:lnTo>
                    <a:pt x="21272" y="21272"/>
                  </a:lnTo>
                  <a:lnTo>
                    <a:pt x="44362" y="5707"/>
                  </a:lnTo>
                  <a:lnTo>
                    <a:pt x="72643" y="0"/>
                  </a:lnTo>
                  <a:lnTo>
                    <a:pt x="1379728" y="0"/>
                  </a:lnTo>
                  <a:lnTo>
                    <a:pt x="1408009" y="5707"/>
                  </a:lnTo>
                  <a:lnTo>
                    <a:pt x="1431099" y="21272"/>
                  </a:lnTo>
                  <a:lnTo>
                    <a:pt x="1446664" y="44362"/>
                  </a:lnTo>
                  <a:lnTo>
                    <a:pt x="1452371" y="72643"/>
                  </a:lnTo>
                  <a:lnTo>
                    <a:pt x="1452371" y="654304"/>
                  </a:lnTo>
                  <a:lnTo>
                    <a:pt x="1446664" y="682585"/>
                  </a:lnTo>
                  <a:lnTo>
                    <a:pt x="1431099" y="705675"/>
                  </a:lnTo>
                  <a:lnTo>
                    <a:pt x="1408009" y="721240"/>
                  </a:lnTo>
                  <a:lnTo>
                    <a:pt x="1379728" y="726948"/>
                  </a:lnTo>
                  <a:lnTo>
                    <a:pt x="72643" y="726948"/>
                  </a:lnTo>
                  <a:lnTo>
                    <a:pt x="44362" y="721240"/>
                  </a:lnTo>
                  <a:lnTo>
                    <a:pt x="21272" y="705675"/>
                  </a:lnTo>
                  <a:lnTo>
                    <a:pt x="5707" y="682585"/>
                  </a:lnTo>
                  <a:lnTo>
                    <a:pt x="0" y="654304"/>
                  </a:lnTo>
                  <a:lnTo>
                    <a:pt x="0" y="72643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2720085" y="3255645"/>
            <a:ext cx="567055" cy="351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3195" marR="5080" indent="-151130">
              <a:lnSpc>
                <a:spcPct val="118900"/>
              </a:lnSpc>
              <a:spcBef>
                <a:spcPts val="100"/>
              </a:spcBef>
            </a:pPr>
            <a:r>
              <a:rPr sz="900" b="1" spc="-5" dirty="0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sz="900" b="1" spc="-2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900" b="1" spc="-5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900" b="1" spc="-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900" b="1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900" b="1" spc="-1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900" b="1" spc="-5" dirty="0">
                <a:solidFill>
                  <a:srgbClr val="FFFFFF"/>
                </a:solidFill>
                <a:latin typeface="Arial"/>
                <a:cs typeface="Arial"/>
              </a:rPr>
              <a:t>N  </a:t>
            </a:r>
            <a:r>
              <a:rPr sz="900" b="1" spc="-5" dirty="0">
                <a:solidFill>
                  <a:srgbClr val="FFFF00"/>
                </a:solidFill>
                <a:latin typeface="Arial"/>
                <a:cs typeface="Arial"/>
              </a:rPr>
              <a:t>UPA</a:t>
            </a:r>
            <a:endParaRPr sz="90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5902579" y="1548383"/>
            <a:ext cx="257810" cy="2688590"/>
          </a:xfrm>
          <a:custGeom>
            <a:avLst/>
            <a:gdLst/>
            <a:ahLst/>
            <a:cxnLst/>
            <a:rect l="l" t="t" r="r" b="b"/>
            <a:pathLst>
              <a:path w="257810" h="2688590">
                <a:moveTo>
                  <a:pt x="201676" y="2187067"/>
                </a:moveTo>
                <a:lnTo>
                  <a:pt x="193929" y="2179320"/>
                </a:lnTo>
                <a:lnTo>
                  <a:pt x="63373" y="2179320"/>
                </a:lnTo>
                <a:lnTo>
                  <a:pt x="55626" y="2187067"/>
                </a:lnTo>
                <a:lnTo>
                  <a:pt x="55626" y="2205990"/>
                </a:lnTo>
                <a:lnTo>
                  <a:pt x="63373" y="2213737"/>
                </a:lnTo>
                <a:lnTo>
                  <a:pt x="193929" y="2213737"/>
                </a:lnTo>
                <a:lnTo>
                  <a:pt x="201676" y="2205990"/>
                </a:lnTo>
                <a:lnTo>
                  <a:pt x="201676" y="2187067"/>
                </a:lnTo>
                <a:close/>
              </a:path>
              <a:path w="257810" h="2688590">
                <a:moveTo>
                  <a:pt x="201676" y="1463167"/>
                </a:moveTo>
                <a:lnTo>
                  <a:pt x="193929" y="1455420"/>
                </a:lnTo>
                <a:lnTo>
                  <a:pt x="63373" y="1455420"/>
                </a:lnTo>
                <a:lnTo>
                  <a:pt x="55626" y="1463167"/>
                </a:lnTo>
                <a:lnTo>
                  <a:pt x="55626" y="1482217"/>
                </a:lnTo>
                <a:lnTo>
                  <a:pt x="63373" y="1489964"/>
                </a:lnTo>
                <a:lnTo>
                  <a:pt x="193929" y="1489964"/>
                </a:lnTo>
                <a:lnTo>
                  <a:pt x="201676" y="1482217"/>
                </a:lnTo>
                <a:lnTo>
                  <a:pt x="201676" y="1463167"/>
                </a:lnTo>
                <a:close/>
              </a:path>
              <a:path w="257810" h="2688590">
                <a:moveTo>
                  <a:pt x="201676" y="7747"/>
                </a:moveTo>
                <a:lnTo>
                  <a:pt x="193929" y="0"/>
                </a:lnTo>
                <a:lnTo>
                  <a:pt x="63373" y="0"/>
                </a:lnTo>
                <a:lnTo>
                  <a:pt x="55626" y="7747"/>
                </a:lnTo>
                <a:lnTo>
                  <a:pt x="55626" y="26797"/>
                </a:lnTo>
                <a:lnTo>
                  <a:pt x="63373" y="34544"/>
                </a:lnTo>
                <a:lnTo>
                  <a:pt x="193929" y="34544"/>
                </a:lnTo>
                <a:lnTo>
                  <a:pt x="201676" y="26797"/>
                </a:lnTo>
                <a:lnTo>
                  <a:pt x="201676" y="7747"/>
                </a:lnTo>
                <a:close/>
              </a:path>
              <a:path w="257810" h="2688590">
                <a:moveTo>
                  <a:pt x="217424" y="2356370"/>
                </a:moveTo>
                <a:lnTo>
                  <a:pt x="187579" y="2225040"/>
                </a:lnTo>
                <a:lnTo>
                  <a:pt x="69723" y="2225040"/>
                </a:lnTo>
                <a:lnTo>
                  <a:pt x="39878" y="2356370"/>
                </a:lnTo>
                <a:lnTo>
                  <a:pt x="217424" y="2356370"/>
                </a:lnTo>
                <a:close/>
              </a:path>
              <a:path w="257810" h="2688590">
                <a:moveTo>
                  <a:pt x="217424" y="1632966"/>
                </a:moveTo>
                <a:lnTo>
                  <a:pt x="187579" y="1501267"/>
                </a:lnTo>
                <a:lnTo>
                  <a:pt x="69723" y="1501267"/>
                </a:lnTo>
                <a:lnTo>
                  <a:pt x="39878" y="1632966"/>
                </a:lnTo>
                <a:lnTo>
                  <a:pt x="217424" y="1632966"/>
                </a:lnTo>
                <a:close/>
              </a:path>
              <a:path w="257810" h="2688590">
                <a:moveTo>
                  <a:pt x="217424" y="177546"/>
                </a:moveTo>
                <a:lnTo>
                  <a:pt x="187579" y="45847"/>
                </a:lnTo>
                <a:lnTo>
                  <a:pt x="69723" y="45847"/>
                </a:lnTo>
                <a:lnTo>
                  <a:pt x="39878" y="177546"/>
                </a:lnTo>
                <a:lnTo>
                  <a:pt x="217424" y="177546"/>
                </a:lnTo>
                <a:close/>
              </a:path>
              <a:path w="257810" h="2688590">
                <a:moveTo>
                  <a:pt x="257429" y="2419667"/>
                </a:moveTo>
                <a:lnTo>
                  <a:pt x="254533" y="2404783"/>
                </a:lnTo>
                <a:lnTo>
                  <a:pt x="246202" y="2390889"/>
                </a:lnTo>
                <a:lnTo>
                  <a:pt x="232943" y="2378392"/>
                </a:lnTo>
                <a:lnTo>
                  <a:pt x="215265" y="2367686"/>
                </a:lnTo>
                <a:lnTo>
                  <a:pt x="42164" y="2367686"/>
                </a:lnTo>
                <a:lnTo>
                  <a:pt x="23660" y="2378951"/>
                </a:lnTo>
                <a:lnTo>
                  <a:pt x="10071" y="2392172"/>
                </a:lnTo>
                <a:lnTo>
                  <a:pt x="1993" y="2406878"/>
                </a:lnTo>
                <a:lnTo>
                  <a:pt x="0" y="2422563"/>
                </a:lnTo>
                <a:lnTo>
                  <a:pt x="114300" y="2421280"/>
                </a:lnTo>
                <a:lnTo>
                  <a:pt x="114300" y="2631706"/>
                </a:lnTo>
                <a:lnTo>
                  <a:pt x="114427" y="2631706"/>
                </a:lnTo>
                <a:lnTo>
                  <a:pt x="128651" y="2688336"/>
                </a:lnTo>
                <a:lnTo>
                  <a:pt x="142875" y="2631706"/>
                </a:lnTo>
                <a:lnTo>
                  <a:pt x="143002" y="2631706"/>
                </a:lnTo>
                <a:lnTo>
                  <a:pt x="143002" y="2421280"/>
                </a:lnTo>
                <a:lnTo>
                  <a:pt x="143002" y="2420950"/>
                </a:lnTo>
                <a:lnTo>
                  <a:pt x="257429" y="2419667"/>
                </a:lnTo>
                <a:close/>
              </a:path>
              <a:path w="257810" h="2688590">
                <a:moveTo>
                  <a:pt x="257429" y="1696466"/>
                </a:moveTo>
                <a:lnTo>
                  <a:pt x="254533" y="1681568"/>
                </a:lnTo>
                <a:lnTo>
                  <a:pt x="246202" y="1667624"/>
                </a:lnTo>
                <a:lnTo>
                  <a:pt x="232943" y="1655089"/>
                </a:lnTo>
                <a:lnTo>
                  <a:pt x="215265" y="1644396"/>
                </a:lnTo>
                <a:lnTo>
                  <a:pt x="42164" y="1644396"/>
                </a:lnTo>
                <a:lnTo>
                  <a:pt x="23660" y="1655660"/>
                </a:lnTo>
                <a:lnTo>
                  <a:pt x="10071" y="1668894"/>
                </a:lnTo>
                <a:lnTo>
                  <a:pt x="1993" y="1683639"/>
                </a:lnTo>
                <a:lnTo>
                  <a:pt x="0" y="1699387"/>
                </a:lnTo>
                <a:lnTo>
                  <a:pt x="114300" y="1698117"/>
                </a:lnTo>
                <a:lnTo>
                  <a:pt x="114300" y="1909191"/>
                </a:lnTo>
                <a:lnTo>
                  <a:pt x="114427" y="1909191"/>
                </a:lnTo>
                <a:lnTo>
                  <a:pt x="128651" y="1965960"/>
                </a:lnTo>
                <a:lnTo>
                  <a:pt x="142875" y="1909191"/>
                </a:lnTo>
                <a:lnTo>
                  <a:pt x="143002" y="1909191"/>
                </a:lnTo>
                <a:lnTo>
                  <a:pt x="143002" y="1698117"/>
                </a:lnTo>
                <a:lnTo>
                  <a:pt x="143002" y="1697736"/>
                </a:lnTo>
                <a:lnTo>
                  <a:pt x="257429" y="1696466"/>
                </a:lnTo>
                <a:close/>
              </a:path>
              <a:path w="257810" h="2688590">
                <a:moveTo>
                  <a:pt x="257429" y="241046"/>
                </a:moveTo>
                <a:lnTo>
                  <a:pt x="254533" y="226148"/>
                </a:lnTo>
                <a:lnTo>
                  <a:pt x="246202" y="212204"/>
                </a:lnTo>
                <a:lnTo>
                  <a:pt x="232943" y="199669"/>
                </a:lnTo>
                <a:lnTo>
                  <a:pt x="215265" y="188976"/>
                </a:lnTo>
                <a:lnTo>
                  <a:pt x="42164" y="188976"/>
                </a:lnTo>
                <a:lnTo>
                  <a:pt x="23660" y="200240"/>
                </a:lnTo>
                <a:lnTo>
                  <a:pt x="10071" y="213474"/>
                </a:lnTo>
                <a:lnTo>
                  <a:pt x="1993" y="228219"/>
                </a:lnTo>
                <a:lnTo>
                  <a:pt x="0" y="243967"/>
                </a:lnTo>
                <a:lnTo>
                  <a:pt x="114300" y="242697"/>
                </a:lnTo>
                <a:lnTo>
                  <a:pt x="114300" y="453771"/>
                </a:lnTo>
                <a:lnTo>
                  <a:pt x="114427" y="453771"/>
                </a:lnTo>
                <a:lnTo>
                  <a:pt x="128651" y="510540"/>
                </a:lnTo>
                <a:lnTo>
                  <a:pt x="142875" y="453771"/>
                </a:lnTo>
                <a:lnTo>
                  <a:pt x="143002" y="453771"/>
                </a:lnTo>
                <a:lnTo>
                  <a:pt x="143002" y="242697"/>
                </a:lnTo>
                <a:lnTo>
                  <a:pt x="143002" y="242316"/>
                </a:lnTo>
                <a:lnTo>
                  <a:pt x="257429" y="241046"/>
                </a:lnTo>
                <a:close/>
              </a:path>
            </a:pathLst>
          </a:custGeom>
          <a:solidFill>
            <a:srgbClr val="1C7C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6220459" y="1479550"/>
            <a:ext cx="2776855" cy="1306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marR="6350" indent="-172720" algn="just">
              <a:lnSpc>
                <a:spcPct val="100000"/>
              </a:lnSpc>
              <a:spcBef>
                <a:spcPts val="100"/>
              </a:spcBef>
              <a:buChar char="•"/>
              <a:tabLst>
                <a:tab pos="185420" algn="l"/>
              </a:tabLst>
            </a:pPr>
            <a:r>
              <a:rPr sz="1200" spc="-5" dirty="0">
                <a:latin typeface="Arial MT"/>
                <a:cs typeface="Arial MT"/>
              </a:rPr>
              <a:t>Menguruskan </a:t>
            </a:r>
            <a:r>
              <a:rPr sz="1200" dirty="0">
                <a:latin typeface="Arial MT"/>
                <a:cs typeface="Arial MT"/>
              </a:rPr>
              <a:t>Aset </a:t>
            </a:r>
            <a:r>
              <a:rPr sz="1200" spc="-5" dirty="0">
                <a:latin typeface="Arial MT"/>
                <a:cs typeface="Arial MT"/>
              </a:rPr>
              <a:t>Alih, </a:t>
            </a:r>
            <a:r>
              <a:rPr sz="1200" dirty="0">
                <a:latin typeface="Arial MT"/>
                <a:cs typeface="Arial MT"/>
              </a:rPr>
              <a:t>Aset </a:t>
            </a:r>
            <a:r>
              <a:rPr sz="1200" spc="-10" dirty="0">
                <a:latin typeface="Arial MT"/>
                <a:cs typeface="Arial MT"/>
              </a:rPr>
              <a:t>Hidup, 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Aset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spc="-45" dirty="0">
                <a:latin typeface="Arial MT"/>
                <a:cs typeface="Arial MT"/>
              </a:rPr>
              <a:t>Tak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Ketara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dan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Stor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Kerajaan.</a:t>
            </a:r>
            <a:endParaRPr sz="1200">
              <a:latin typeface="Arial MT"/>
              <a:cs typeface="Arial MT"/>
            </a:endParaRPr>
          </a:p>
          <a:p>
            <a:pPr marL="184785" marR="5080" indent="-172720" algn="just">
              <a:lnSpc>
                <a:spcPct val="100000"/>
              </a:lnSpc>
              <a:buChar char="•"/>
              <a:tabLst>
                <a:tab pos="185420" algn="l"/>
              </a:tabLst>
            </a:pPr>
            <a:r>
              <a:rPr sz="1200" spc="-10" dirty="0">
                <a:latin typeface="Arial MT"/>
                <a:cs typeface="Arial MT"/>
              </a:rPr>
              <a:t>Bilangan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dan</a:t>
            </a:r>
            <a:r>
              <a:rPr sz="1200" spc="-5" dirty="0">
                <a:latin typeface="Arial MT"/>
                <a:cs typeface="Arial MT"/>
              </a:rPr>
              <a:t> gred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perjawatan</a:t>
            </a:r>
            <a:r>
              <a:rPr sz="1200" spc="-5" dirty="0">
                <a:latin typeface="Arial MT"/>
                <a:cs typeface="Arial MT"/>
              </a:rPr>
              <a:t> yang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perlu diwujudkan </a:t>
            </a:r>
            <a:r>
              <a:rPr sz="1200" spc="-10" dirty="0">
                <a:latin typeface="Arial MT"/>
                <a:cs typeface="Arial MT"/>
              </a:rPr>
              <a:t>adalah </a:t>
            </a:r>
            <a:r>
              <a:rPr sz="1200" spc="-5" dirty="0">
                <a:latin typeface="Arial MT"/>
                <a:cs typeface="Arial MT"/>
              </a:rPr>
              <a:t>tertakluk kep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ada </a:t>
            </a:r>
            <a:r>
              <a:rPr sz="1200" spc="-10" dirty="0">
                <a:latin typeface="Arial MT"/>
                <a:cs typeface="Arial MT"/>
              </a:rPr>
              <a:t>beban </a:t>
            </a:r>
            <a:r>
              <a:rPr sz="1200" spc="-5" dirty="0">
                <a:latin typeface="Arial MT"/>
                <a:cs typeface="Arial MT"/>
              </a:rPr>
              <a:t>tugas, nilai </a:t>
            </a:r>
            <a:r>
              <a:rPr sz="1200" dirty="0">
                <a:latin typeface="Arial MT"/>
                <a:cs typeface="Arial MT"/>
              </a:rPr>
              <a:t>serta </a:t>
            </a:r>
            <a:r>
              <a:rPr sz="1200" spc="-10" dirty="0">
                <a:latin typeface="Arial MT"/>
                <a:cs typeface="Arial MT"/>
              </a:rPr>
              <a:t>bilangan </a:t>
            </a:r>
            <a:r>
              <a:rPr sz="1200" spc="-5" dirty="0">
                <a:latin typeface="Arial MT"/>
                <a:cs typeface="Arial MT"/>
              </a:rPr>
              <a:t> aset yang terdapat di </a:t>
            </a:r>
            <a:r>
              <a:rPr sz="1200" spc="-10" dirty="0">
                <a:latin typeface="Arial MT"/>
                <a:cs typeface="Arial MT"/>
              </a:rPr>
              <a:t>sesebuah </a:t>
            </a:r>
            <a:r>
              <a:rPr sz="1200" spc="-5" dirty="0">
                <a:latin typeface="Arial MT"/>
                <a:cs typeface="Arial MT"/>
              </a:rPr>
              <a:t>Keme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nterian/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Jabatan/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PTJ.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220459" y="2942970"/>
            <a:ext cx="277622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marR="5080" indent="-172720" algn="just">
              <a:lnSpc>
                <a:spcPct val="100000"/>
              </a:lnSpc>
              <a:spcBef>
                <a:spcPts val="100"/>
              </a:spcBef>
              <a:buChar char="•"/>
              <a:tabLst>
                <a:tab pos="185420" algn="l"/>
              </a:tabLst>
            </a:pPr>
            <a:r>
              <a:rPr sz="1200" spc="-35" dirty="0">
                <a:latin typeface="Arial MT"/>
                <a:cs typeface="Arial MT"/>
              </a:rPr>
              <a:t>UPA </a:t>
            </a:r>
            <a:r>
              <a:rPr sz="1200" spc="-5" dirty="0">
                <a:latin typeface="Arial MT"/>
                <a:cs typeface="Arial MT"/>
              </a:rPr>
              <a:t>diletakkan di </a:t>
            </a:r>
            <a:r>
              <a:rPr sz="1200" spc="-10" dirty="0">
                <a:latin typeface="Arial MT"/>
                <a:cs typeface="Arial MT"/>
              </a:rPr>
              <a:t>Bahagian </a:t>
            </a:r>
            <a:r>
              <a:rPr sz="1200" spc="-5" dirty="0">
                <a:latin typeface="Arial MT"/>
                <a:cs typeface="Arial MT"/>
              </a:rPr>
              <a:t>Pengurus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an </a:t>
            </a:r>
            <a:r>
              <a:rPr sz="1200" dirty="0">
                <a:latin typeface="Arial MT"/>
                <a:cs typeface="Arial MT"/>
              </a:rPr>
              <a:t>Aset </a:t>
            </a:r>
            <a:r>
              <a:rPr sz="1200" spc="-5" dirty="0">
                <a:latin typeface="Arial MT"/>
                <a:cs typeface="Arial MT"/>
              </a:rPr>
              <a:t>atau </a:t>
            </a:r>
            <a:r>
              <a:rPr sz="1200" spc="-10" dirty="0">
                <a:latin typeface="Arial MT"/>
                <a:cs typeface="Arial MT"/>
              </a:rPr>
              <a:t>bahagian-bahagian lain </a:t>
            </a:r>
            <a:r>
              <a:rPr sz="1200" spc="-5" dirty="0">
                <a:latin typeface="Arial MT"/>
                <a:cs typeface="Arial MT"/>
              </a:rPr>
              <a:t> yang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difikirkan</a:t>
            </a:r>
            <a:r>
              <a:rPr sz="1200" spc="-5" dirty="0">
                <a:latin typeface="Arial MT"/>
                <a:cs typeface="Arial MT"/>
              </a:rPr>
              <a:t> sesuai.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220459" y="3674745"/>
            <a:ext cx="793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 MT"/>
                <a:cs typeface="Arial MT"/>
              </a:rPr>
              <a:t>•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392671" y="3674745"/>
            <a:ext cx="21069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83234" algn="l"/>
                <a:tab pos="1553210" algn="l"/>
              </a:tabLst>
            </a:pPr>
            <a:r>
              <a:rPr sz="1200" dirty="0">
                <a:latin typeface="Arial MT"/>
                <a:cs typeface="Arial MT"/>
              </a:rPr>
              <a:t>B</a:t>
            </a:r>
            <a:r>
              <a:rPr sz="1200" spc="-5" dirty="0">
                <a:latin typeface="Arial MT"/>
                <a:cs typeface="Arial MT"/>
              </a:rPr>
              <a:t>a</a:t>
            </a:r>
            <a:r>
              <a:rPr sz="1200" spc="-15" dirty="0">
                <a:latin typeface="Arial MT"/>
                <a:cs typeface="Arial MT"/>
              </a:rPr>
              <a:t>g</a:t>
            </a:r>
            <a:r>
              <a:rPr sz="1200" spc="-5" dirty="0">
                <a:latin typeface="Arial MT"/>
                <a:cs typeface="Arial MT"/>
              </a:rPr>
              <a:t>i</a:t>
            </a:r>
            <a:r>
              <a:rPr sz="1200" dirty="0">
                <a:latin typeface="Arial MT"/>
                <a:cs typeface="Arial MT"/>
              </a:rPr>
              <a:t>	K</a:t>
            </a:r>
            <a:r>
              <a:rPr sz="1200" spc="-10" dirty="0">
                <a:latin typeface="Arial MT"/>
                <a:cs typeface="Arial MT"/>
              </a:rPr>
              <a:t>e</a:t>
            </a:r>
            <a:r>
              <a:rPr sz="1200" spc="-5" dirty="0">
                <a:latin typeface="Arial MT"/>
                <a:cs typeface="Arial MT"/>
              </a:rPr>
              <a:t>m</a:t>
            </a:r>
            <a:r>
              <a:rPr sz="1200" spc="-15" dirty="0">
                <a:latin typeface="Arial MT"/>
                <a:cs typeface="Arial MT"/>
              </a:rPr>
              <a:t>e</a:t>
            </a:r>
            <a:r>
              <a:rPr sz="1200" dirty="0">
                <a:latin typeface="Arial MT"/>
                <a:cs typeface="Arial MT"/>
              </a:rPr>
              <a:t>nt</a:t>
            </a:r>
            <a:r>
              <a:rPr sz="1200" spc="5" dirty="0">
                <a:latin typeface="Arial MT"/>
                <a:cs typeface="Arial MT"/>
              </a:rPr>
              <a:t>e</a:t>
            </a:r>
            <a:r>
              <a:rPr sz="1200" spc="-5" dirty="0">
                <a:latin typeface="Arial MT"/>
                <a:cs typeface="Arial MT"/>
              </a:rPr>
              <a:t>r</a:t>
            </a:r>
            <a:r>
              <a:rPr sz="1200" spc="-25" dirty="0">
                <a:latin typeface="Arial MT"/>
                <a:cs typeface="Arial MT"/>
              </a:rPr>
              <a:t>i</a:t>
            </a:r>
            <a:r>
              <a:rPr sz="1200" spc="-10" dirty="0">
                <a:latin typeface="Arial MT"/>
                <a:cs typeface="Arial MT"/>
              </a:rPr>
              <a:t>a</a:t>
            </a:r>
            <a:r>
              <a:rPr sz="1200" dirty="0">
                <a:latin typeface="Arial MT"/>
                <a:cs typeface="Arial MT"/>
              </a:rPr>
              <a:t>n/	</a:t>
            </a:r>
            <a:r>
              <a:rPr sz="1200" spc="-5" dirty="0">
                <a:latin typeface="Arial MT"/>
                <a:cs typeface="Arial MT"/>
              </a:rPr>
              <a:t>J</a:t>
            </a:r>
            <a:r>
              <a:rPr sz="1200" spc="-15" dirty="0">
                <a:latin typeface="Arial MT"/>
                <a:cs typeface="Arial MT"/>
              </a:rPr>
              <a:t>a</a:t>
            </a:r>
            <a:r>
              <a:rPr sz="1200" spc="-5" dirty="0">
                <a:latin typeface="Arial MT"/>
                <a:cs typeface="Arial MT"/>
              </a:rPr>
              <a:t>ba</a:t>
            </a:r>
            <a:r>
              <a:rPr sz="1200" spc="-10" dirty="0">
                <a:latin typeface="Arial MT"/>
                <a:cs typeface="Arial MT"/>
              </a:rPr>
              <a:t>t</a:t>
            </a:r>
            <a:r>
              <a:rPr sz="1200" spc="-15" dirty="0">
                <a:latin typeface="Arial MT"/>
                <a:cs typeface="Arial MT"/>
              </a:rPr>
              <a:t>a</a:t>
            </a:r>
            <a:r>
              <a:rPr sz="1200" spc="-5" dirty="0">
                <a:latin typeface="Arial MT"/>
                <a:cs typeface="Arial MT"/>
              </a:rPr>
              <a:t>n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642350" y="3674745"/>
            <a:ext cx="3543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5" dirty="0">
                <a:latin typeface="Arial MT"/>
                <a:cs typeface="Arial MT"/>
              </a:rPr>
              <a:t>ya</a:t>
            </a:r>
            <a:r>
              <a:rPr sz="1200" spc="-5" dirty="0">
                <a:latin typeface="Arial MT"/>
                <a:cs typeface="Arial MT"/>
              </a:rPr>
              <a:t>ng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392671" y="3857650"/>
            <a:ext cx="26028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56640" algn="l"/>
                <a:tab pos="2083435" algn="l"/>
              </a:tabLst>
            </a:pPr>
            <a:r>
              <a:rPr sz="1200" spc="5" dirty="0">
                <a:latin typeface="Arial MT"/>
                <a:cs typeface="Arial MT"/>
              </a:rPr>
              <a:t>m</a:t>
            </a:r>
            <a:r>
              <a:rPr sz="1200" spc="-15" dirty="0">
                <a:latin typeface="Arial MT"/>
                <a:cs typeface="Arial MT"/>
              </a:rPr>
              <a:t>e</a:t>
            </a:r>
            <a:r>
              <a:rPr sz="1200" spc="-5" dirty="0">
                <a:latin typeface="Arial MT"/>
                <a:cs typeface="Arial MT"/>
              </a:rPr>
              <a:t>m</a:t>
            </a:r>
            <a:r>
              <a:rPr sz="1200" spc="-15" dirty="0">
                <a:latin typeface="Arial MT"/>
                <a:cs typeface="Arial MT"/>
              </a:rPr>
              <a:t>pu</a:t>
            </a:r>
            <a:r>
              <a:rPr sz="1200" spc="-5" dirty="0">
                <a:latin typeface="Arial MT"/>
                <a:cs typeface="Arial MT"/>
              </a:rPr>
              <a:t>n</a:t>
            </a:r>
            <a:r>
              <a:rPr sz="1200" spc="-15" dirty="0">
                <a:latin typeface="Arial MT"/>
                <a:cs typeface="Arial MT"/>
              </a:rPr>
              <a:t>y</a:t>
            </a:r>
            <a:r>
              <a:rPr sz="1200" spc="-5" dirty="0">
                <a:latin typeface="Arial MT"/>
                <a:cs typeface="Arial MT"/>
              </a:rPr>
              <a:t>ai</a:t>
            </a:r>
            <a:r>
              <a:rPr sz="1200" dirty="0">
                <a:latin typeface="Arial MT"/>
                <a:cs typeface="Arial MT"/>
              </a:rPr>
              <a:t>	</a:t>
            </a:r>
            <a:r>
              <a:rPr sz="1200" spc="-5" dirty="0">
                <a:latin typeface="Arial MT"/>
                <a:cs typeface="Arial MT"/>
              </a:rPr>
              <a:t>Ca</a:t>
            </a:r>
            <a:r>
              <a:rPr sz="1200" spc="-20" dirty="0">
                <a:latin typeface="Arial MT"/>
                <a:cs typeface="Arial MT"/>
              </a:rPr>
              <a:t>w</a:t>
            </a:r>
            <a:r>
              <a:rPr sz="1200" spc="-15" dirty="0">
                <a:latin typeface="Arial MT"/>
                <a:cs typeface="Arial MT"/>
              </a:rPr>
              <a:t>ang</a:t>
            </a:r>
            <a:r>
              <a:rPr sz="1200" spc="-5" dirty="0">
                <a:latin typeface="Arial MT"/>
                <a:cs typeface="Arial MT"/>
              </a:rPr>
              <a:t>a</a:t>
            </a:r>
            <a:r>
              <a:rPr sz="1200" dirty="0">
                <a:latin typeface="Arial MT"/>
                <a:cs typeface="Arial MT"/>
              </a:rPr>
              <a:t>n/	A</a:t>
            </a:r>
            <a:r>
              <a:rPr sz="1200" spc="-25" dirty="0">
                <a:latin typeface="Arial MT"/>
                <a:cs typeface="Arial MT"/>
              </a:rPr>
              <a:t>g</a:t>
            </a:r>
            <a:r>
              <a:rPr sz="1200" spc="-15" dirty="0">
                <a:latin typeface="Arial MT"/>
                <a:cs typeface="Arial MT"/>
              </a:rPr>
              <a:t>e</a:t>
            </a:r>
            <a:r>
              <a:rPr sz="1200" spc="-5" dirty="0">
                <a:latin typeface="Arial MT"/>
                <a:cs typeface="Arial MT"/>
              </a:rPr>
              <a:t>nsi</a:t>
            </a:r>
            <a:r>
              <a:rPr sz="1200" dirty="0">
                <a:latin typeface="Arial MT"/>
                <a:cs typeface="Arial MT"/>
              </a:rPr>
              <a:t>/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462773" y="4040530"/>
            <a:ext cx="15335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90625" algn="l"/>
              </a:tabLst>
            </a:pPr>
            <a:r>
              <a:rPr sz="1200" spc="-5" dirty="0">
                <a:latin typeface="Arial MT"/>
                <a:cs typeface="Arial MT"/>
              </a:rPr>
              <a:t>s</a:t>
            </a:r>
            <a:r>
              <a:rPr sz="1200" spc="-15" dirty="0">
                <a:latin typeface="Arial MT"/>
                <a:cs typeface="Arial MT"/>
              </a:rPr>
              <a:t>eu</a:t>
            </a:r>
            <a:r>
              <a:rPr sz="1200" spc="-5" dirty="0">
                <a:latin typeface="Arial MT"/>
                <a:cs typeface="Arial MT"/>
              </a:rPr>
              <a:t>m</a:t>
            </a:r>
            <a:r>
              <a:rPr sz="1200" spc="-15" dirty="0">
                <a:latin typeface="Arial MT"/>
                <a:cs typeface="Arial MT"/>
              </a:rPr>
              <a:t>p</a:t>
            </a:r>
            <a:r>
              <a:rPr sz="1200" spc="-5" dirty="0">
                <a:latin typeface="Arial MT"/>
                <a:cs typeface="Arial MT"/>
              </a:rPr>
              <a:t>am</a:t>
            </a:r>
            <a:r>
              <a:rPr sz="1200" spc="-15" dirty="0">
                <a:latin typeface="Arial MT"/>
                <a:cs typeface="Arial MT"/>
              </a:rPr>
              <a:t>a</a:t>
            </a:r>
            <a:r>
              <a:rPr sz="1200" spc="-5" dirty="0">
                <a:latin typeface="Arial MT"/>
                <a:cs typeface="Arial MT"/>
              </a:rPr>
              <a:t>n</a:t>
            </a:r>
            <a:r>
              <a:rPr sz="1200" spc="-15" dirty="0">
                <a:latin typeface="Arial MT"/>
                <a:cs typeface="Arial MT"/>
              </a:rPr>
              <a:t>y</a:t>
            </a:r>
            <a:r>
              <a:rPr sz="1200" spc="-5" dirty="0">
                <a:latin typeface="Arial MT"/>
                <a:cs typeface="Arial MT"/>
              </a:rPr>
              <a:t>a</a:t>
            </a:r>
            <a:r>
              <a:rPr sz="1200" dirty="0">
                <a:latin typeface="Arial MT"/>
                <a:cs typeface="Arial MT"/>
              </a:rPr>
              <a:t>	</a:t>
            </a:r>
            <a:r>
              <a:rPr sz="1200" spc="-15" dirty="0">
                <a:latin typeface="Arial MT"/>
                <a:cs typeface="Arial MT"/>
              </a:rPr>
              <a:t>y</a:t>
            </a:r>
            <a:r>
              <a:rPr sz="1200" spc="-5" dirty="0">
                <a:latin typeface="Arial MT"/>
                <a:cs typeface="Arial MT"/>
              </a:rPr>
              <a:t>ang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392671" y="4040530"/>
            <a:ext cx="12947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45160" algn="l"/>
              </a:tabLst>
            </a:pPr>
            <a:r>
              <a:rPr sz="1200" dirty="0">
                <a:latin typeface="Arial MT"/>
                <a:cs typeface="Arial MT"/>
              </a:rPr>
              <a:t>Institut	</a:t>
            </a:r>
            <a:r>
              <a:rPr sz="1200" spc="-5" dirty="0">
                <a:latin typeface="Arial MT"/>
                <a:cs typeface="Arial MT"/>
              </a:rPr>
              <a:t>dan</a:t>
            </a:r>
            <a:endParaRPr sz="12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tabLst>
                <a:tab pos="757555" algn="l"/>
              </a:tabLst>
            </a:pPr>
            <a:r>
              <a:rPr sz="1200" spc="-15" dirty="0">
                <a:latin typeface="Arial MT"/>
                <a:cs typeface="Arial MT"/>
              </a:rPr>
              <a:t>b</a:t>
            </a:r>
            <a:r>
              <a:rPr sz="1200" spc="-5" dirty="0">
                <a:latin typeface="Arial MT"/>
                <a:cs typeface="Arial MT"/>
              </a:rPr>
              <a:t>uk</a:t>
            </a:r>
            <a:r>
              <a:rPr sz="1200" spc="-15" dirty="0">
                <a:latin typeface="Arial MT"/>
                <a:cs typeface="Arial MT"/>
              </a:rPr>
              <a:t>a</a:t>
            </a:r>
            <a:r>
              <a:rPr sz="1200" spc="-5" dirty="0">
                <a:latin typeface="Arial MT"/>
                <a:cs typeface="Arial MT"/>
              </a:rPr>
              <a:t>n</a:t>
            </a:r>
            <a:r>
              <a:rPr sz="1200" dirty="0">
                <a:latin typeface="Arial MT"/>
                <a:cs typeface="Arial MT"/>
              </a:rPr>
              <a:t>	</a:t>
            </a:r>
            <a:r>
              <a:rPr sz="1200" spc="-5" dirty="0">
                <a:latin typeface="Arial MT"/>
                <a:cs typeface="Arial MT"/>
              </a:rPr>
              <a:t>be</a:t>
            </a:r>
            <a:r>
              <a:rPr sz="1200" dirty="0">
                <a:latin typeface="Arial MT"/>
                <a:cs typeface="Arial MT"/>
              </a:rPr>
              <a:t>r</a:t>
            </a:r>
            <a:r>
              <a:rPr sz="1200" spc="-15" dirty="0">
                <a:latin typeface="Arial MT"/>
                <a:cs typeface="Arial MT"/>
              </a:rPr>
              <a:t>t</a:t>
            </a:r>
            <a:r>
              <a:rPr sz="1200" spc="-5" dirty="0">
                <a:latin typeface="Arial MT"/>
                <a:cs typeface="Arial MT"/>
              </a:rPr>
              <a:t>ar</a:t>
            </a:r>
            <a:r>
              <a:rPr sz="1200" spc="-20" dirty="0">
                <a:latin typeface="Arial MT"/>
                <a:cs typeface="Arial MT"/>
              </a:rPr>
              <a:t>a</a:t>
            </a:r>
            <a:r>
              <a:rPr sz="1200" dirty="0">
                <a:latin typeface="Arial MT"/>
                <a:cs typeface="Arial MT"/>
              </a:rPr>
              <a:t>f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994650" y="4223410"/>
            <a:ext cx="10001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17220" algn="l"/>
              </a:tabLst>
            </a:pPr>
            <a:r>
              <a:rPr sz="1200" dirty="0">
                <a:latin typeface="Arial MT"/>
                <a:cs typeface="Arial MT"/>
              </a:rPr>
              <a:t>P</a:t>
            </a:r>
            <a:r>
              <a:rPr sz="1200" spc="5" dirty="0">
                <a:latin typeface="Arial MT"/>
                <a:cs typeface="Arial MT"/>
              </a:rPr>
              <a:t>T</a:t>
            </a:r>
            <a:r>
              <a:rPr sz="1200" dirty="0">
                <a:latin typeface="Arial MT"/>
                <a:cs typeface="Arial MT"/>
              </a:rPr>
              <a:t>J	</a:t>
            </a:r>
            <a:r>
              <a:rPr sz="1200" spc="-15" dirty="0">
                <a:latin typeface="Arial MT"/>
                <a:cs typeface="Arial MT"/>
              </a:rPr>
              <a:t>b</a:t>
            </a:r>
            <a:r>
              <a:rPr sz="1200" spc="-5" dirty="0">
                <a:latin typeface="Arial MT"/>
                <a:cs typeface="Arial MT"/>
              </a:rPr>
              <a:t>o</a:t>
            </a:r>
            <a:r>
              <a:rPr sz="1200" spc="-20" dirty="0">
                <a:latin typeface="Arial MT"/>
                <a:cs typeface="Arial MT"/>
              </a:rPr>
              <a:t>l</a:t>
            </a:r>
            <a:r>
              <a:rPr sz="1200" spc="-15" dirty="0">
                <a:latin typeface="Arial MT"/>
                <a:cs typeface="Arial MT"/>
              </a:rPr>
              <a:t>e</a:t>
            </a:r>
            <a:r>
              <a:rPr sz="1200" spc="-5" dirty="0">
                <a:latin typeface="Arial MT"/>
                <a:cs typeface="Arial MT"/>
              </a:rPr>
              <a:t>h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392671" y="4406595"/>
            <a:ext cx="26022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Arial MT"/>
                <a:cs typeface="Arial MT"/>
              </a:rPr>
              <a:t>menubuhkan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35" dirty="0">
                <a:latin typeface="Arial MT"/>
                <a:cs typeface="Arial MT"/>
              </a:rPr>
              <a:t>UPA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mengikut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kepada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kesesuaian.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72155" y="2499360"/>
              <a:ext cx="3599688" cy="183184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500883" y="1293875"/>
              <a:ext cx="675640" cy="675640"/>
            </a:xfrm>
            <a:custGeom>
              <a:avLst/>
              <a:gdLst/>
              <a:ahLst/>
              <a:cxnLst/>
              <a:rect l="l" t="t" r="r" b="b"/>
              <a:pathLst>
                <a:path w="675639" h="675639">
                  <a:moveTo>
                    <a:pt x="337566" y="0"/>
                  </a:moveTo>
                  <a:lnTo>
                    <a:pt x="291759" y="3081"/>
                  </a:lnTo>
                  <a:lnTo>
                    <a:pt x="247826" y="12057"/>
                  </a:lnTo>
                  <a:lnTo>
                    <a:pt x="206168" y="26527"/>
                  </a:lnTo>
                  <a:lnTo>
                    <a:pt x="167188" y="46086"/>
                  </a:lnTo>
                  <a:lnTo>
                    <a:pt x="131288" y="70335"/>
                  </a:lnTo>
                  <a:lnTo>
                    <a:pt x="98869" y="98869"/>
                  </a:lnTo>
                  <a:lnTo>
                    <a:pt x="70335" y="131288"/>
                  </a:lnTo>
                  <a:lnTo>
                    <a:pt x="46086" y="167188"/>
                  </a:lnTo>
                  <a:lnTo>
                    <a:pt x="26527" y="206168"/>
                  </a:lnTo>
                  <a:lnTo>
                    <a:pt x="12057" y="247826"/>
                  </a:lnTo>
                  <a:lnTo>
                    <a:pt x="3081" y="291759"/>
                  </a:lnTo>
                  <a:lnTo>
                    <a:pt x="0" y="337565"/>
                  </a:lnTo>
                  <a:lnTo>
                    <a:pt x="3081" y="383372"/>
                  </a:lnTo>
                  <a:lnTo>
                    <a:pt x="12057" y="427305"/>
                  </a:lnTo>
                  <a:lnTo>
                    <a:pt x="26527" y="468963"/>
                  </a:lnTo>
                  <a:lnTo>
                    <a:pt x="46086" y="507943"/>
                  </a:lnTo>
                  <a:lnTo>
                    <a:pt x="70335" y="543843"/>
                  </a:lnTo>
                  <a:lnTo>
                    <a:pt x="98869" y="576262"/>
                  </a:lnTo>
                  <a:lnTo>
                    <a:pt x="131288" y="604796"/>
                  </a:lnTo>
                  <a:lnTo>
                    <a:pt x="167188" y="629045"/>
                  </a:lnTo>
                  <a:lnTo>
                    <a:pt x="206168" y="648604"/>
                  </a:lnTo>
                  <a:lnTo>
                    <a:pt x="247826" y="663074"/>
                  </a:lnTo>
                  <a:lnTo>
                    <a:pt x="291759" y="672050"/>
                  </a:lnTo>
                  <a:lnTo>
                    <a:pt x="337566" y="675132"/>
                  </a:lnTo>
                  <a:lnTo>
                    <a:pt x="383372" y="672050"/>
                  </a:lnTo>
                  <a:lnTo>
                    <a:pt x="427305" y="663074"/>
                  </a:lnTo>
                  <a:lnTo>
                    <a:pt x="468963" y="648604"/>
                  </a:lnTo>
                  <a:lnTo>
                    <a:pt x="507943" y="629045"/>
                  </a:lnTo>
                  <a:lnTo>
                    <a:pt x="543843" y="604796"/>
                  </a:lnTo>
                  <a:lnTo>
                    <a:pt x="576262" y="576262"/>
                  </a:lnTo>
                  <a:lnTo>
                    <a:pt x="604796" y="543843"/>
                  </a:lnTo>
                  <a:lnTo>
                    <a:pt x="629045" y="507943"/>
                  </a:lnTo>
                  <a:lnTo>
                    <a:pt x="648604" y="468963"/>
                  </a:lnTo>
                  <a:lnTo>
                    <a:pt x="663074" y="427305"/>
                  </a:lnTo>
                  <a:lnTo>
                    <a:pt x="672050" y="383372"/>
                  </a:lnTo>
                  <a:lnTo>
                    <a:pt x="675132" y="337565"/>
                  </a:lnTo>
                  <a:lnTo>
                    <a:pt x="672050" y="291759"/>
                  </a:lnTo>
                  <a:lnTo>
                    <a:pt x="663074" y="247826"/>
                  </a:lnTo>
                  <a:lnTo>
                    <a:pt x="648604" y="206168"/>
                  </a:lnTo>
                  <a:lnTo>
                    <a:pt x="629045" y="167188"/>
                  </a:lnTo>
                  <a:lnTo>
                    <a:pt x="604796" y="131288"/>
                  </a:lnTo>
                  <a:lnTo>
                    <a:pt x="576262" y="98869"/>
                  </a:lnTo>
                  <a:lnTo>
                    <a:pt x="543843" y="70335"/>
                  </a:lnTo>
                  <a:lnTo>
                    <a:pt x="507943" y="46086"/>
                  </a:lnTo>
                  <a:lnTo>
                    <a:pt x="468963" y="26527"/>
                  </a:lnTo>
                  <a:lnTo>
                    <a:pt x="427305" y="12057"/>
                  </a:lnTo>
                  <a:lnTo>
                    <a:pt x="383372" y="3081"/>
                  </a:lnTo>
                  <a:lnTo>
                    <a:pt x="337566" y="0"/>
                  </a:lnTo>
                  <a:close/>
                </a:path>
              </a:pathLst>
            </a:custGeom>
            <a:solidFill>
              <a:srgbClr val="E629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657855" y="2534411"/>
              <a:ext cx="676910" cy="676910"/>
            </a:xfrm>
            <a:custGeom>
              <a:avLst/>
              <a:gdLst/>
              <a:ahLst/>
              <a:cxnLst/>
              <a:rect l="l" t="t" r="r" b="b"/>
              <a:pathLst>
                <a:path w="676910" h="676910">
                  <a:moveTo>
                    <a:pt x="338327" y="0"/>
                  </a:moveTo>
                  <a:lnTo>
                    <a:pt x="292426" y="3089"/>
                  </a:lnTo>
                  <a:lnTo>
                    <a:pt x="248399" y="12087"/>
                  </a:lnTo>
                  <a:lnTo>
                    <a:pt x="206650" y="26592"/>
                  </a:lnTo>
                  <a:lnTo>
                    <a:pt x="167583" y="46199"/>
                  </a:lnTo>
                  <a:lnTo>
                    <a:pt x="131601" y="70505"/>
                  </a:lnTo>
                  <a:lnTo>
                    <a:pt x="99107" y="99107"/>
                  </a:lnTo>
                  <a:lnTo>
                    <a:pt x="70505" y="131601"/>
                  </a:lnTo>
                  <a:lnTo>
                    <a:pt x="46199" y="167583"/>
                  </a:lnTo>
                  <a:lnTo>
                    <a:pt x="26592" y="206650"/>
                  </a:lnTo>
                  <a:lnTo>
                    <a:pt x="12087" y="248399"/>
                  </a:lnTo>
                  <a:lnTo>
                    <a:pt x="3089" y="292426"/>
                  </a:lnTo>
                  <a:lnTo>
                    <a:pt x="0" y="338327"/>
                  </a:lnTo>
                  <a:lnTo>
                    <a:pt x="3089" y="384229"/>
                  </a:lnTo>
                  <a:lnTo>
                    <a:pt x="12087" y="428256"/>
                  </a:lnTo>
                  <a:lnTo>
                    <a:pt x="26592" y="470005"/>
                  </a:lnTo>
                  <a:lnTo>
                    <a:pt x="46199" y="509072"/>
                  </a:lnTo>
                  <a:lnTo>
                    <a:pt x="70505" y="545054"/>
                  </a:lnTo>
                  <a:lnTo>
                    <a:pt x="99107" y="577548"/>
                  </a:lnTo>
                  <a:lnTo>
                    <a:pt x="131601" y="606150"/>
                  </a:lnTo>
                  <a:lnTo>
                    <a:pt x="167583" y="630456"/>
                  </a:lnTo>
                  <a:lnTo>
                    <a:pt x="206650" y="650063"/>
                  </a:lnTo>
                  <a:lnTo>
                    <a:pt x="248399" y="664568"/>
                  </a:lnTo>
                  <a:lnTo>
                    <a:pt x="292426" y="673566"/>
                  </a:lnTo>
                  <a:lnTo>
                    <a:pt x="338327" y="676656"/>
                  </a:lnTo>
                  <a:lnTo>
                    <a:pt x="384229" y="673566"/>
                  </a:lnTo>
                  <a:lnTo>
                    <a:pt x="428256" y="664568"/>
                  </a:lnTo>
                  <a:lnTo>
                    <a:pt x="470005" y="650063"/>
                  </a:lnTo>
                  <a:lnTo>
                    <a:pt x="509072" y="630456"/>
                  </a:lnTo>
                  <a:lnTo>
                    <a:pt x="545054" y="606150"/>
                  </a:lnTo>
                  <a:lnTo>
                    <a:pt x="577548" y="577548"/>
                  </a:lnTo>
                  <a:lnTo>
                    <a:pt x="606150" y="545054"/>
                  </a:lnTo>
                  <a:lnTo>
                    <a:pt x="630456" y="509072"/>
                  </a:lnTo>
                  <a:lnTo>
                    <a:pt x="650063" y="470005"/>
                  </a:lnTo>
                  <a:lnTo>
                    <a:pt x="664568" y="428256"/>
                  </a:lnTo>
                  <a:lnTo>
                    <a:pt x="673566" y="384229"/>
                  </a:lnTo>
                  <a:lnTo>
                    <a:pt x="676656" y="338327"/>
                  </a:lnTo>
                  <a:lnTo>
                    <a:pt x="673566" y="292426"/>
                  </a:lnTo>
                  <a:lnTo>
                    <a:pt x="664568" y="248399"/>
                  </a:lnTo>
                  <a:lnTo>
                    <a:pt x="650063" y="206650"/>
                  </a:lnTo>
                  <a:lnTo>
                    <a:pt x="630456" y="167583"/>
                  </a:lnTo>
                  <a:lnTo>
                    <a:pt x="606150" y="131601"/>
                  </a:lnTo>
                  <a:lnTo>
                    <a:pt x="577548" y="99107"/>
                  </a:lnTo>
                  <a:lnTo>
                    <a:pt x="545054" y="70505"/>
                  </a:lnTo>
                  <a:lnTo>
                    <a:pt x="509072" y="46199"/>
                  </a:lnTo>
                  <a:lnTo>
                    <a:pt x="470005" y="26592"/>
                  </a:lnTo>
                  <a:lnTo>
                    <a:pt x="428256" y="12087"/>
                  </a:lnTo>
                  <a:lnTo>
                    <a:pt x="384229" y="3089"/>
                  </a:lnTo>
                  <a:lnTo>
                    <a:pt x="338327" y="0"/>
                  </a:lnTo>
                  <a:close/>
                </a:path>
              </a:pathLst>
            </a:custGeom>
            <a:solidFill>
              <a:srgbClr val="EF76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0771" y="3681984"/>
              <a:ext cx="675640" cy="675640"/>
            </a:xfrm>
            <a:custGeom>
              <a:avLst/>
              <a:gdLst/>
              <a:ahLst/>
              <a:cxnLst/>
              <a:rect l="l" t="t" r="r" b="b"/>
              <a:pathLst>
                <a:path w="675640" h="675639">
                  <a:moveTo>
                    <a:pt x="337566" y="0"/>
                  </a:moveTo>
                  <a:lnTo>
                    <a:pt x="291759" y="3081"/>
                  </a:lnTo>
                  <a:lnTo>
                    <a:pt x="247826" y="12057"/>
                  </a:lnTo>
                  <a:lnTo>
                    <a:pt x="206168" y="26527"/>
                  </a:lnTo>
                  <a:lnTo>
                    <a:pt x="167188" y="46086"/>
                  </a:lnTo>
                  <a:lnTo>
                    <a:pt x="131288" y="70335"/>
                  </a:lnTo>
                  <a:lnTo>
                    <a:pt x="98869" y="98869"/>
                  </a:lnTo>
                  <a:lnTo>
                    <a:pt x="70335" y="131288"/>
                  </a:lnTo>
                  <a:lnTo>
                    <a:pt x="46086" y="167188"/>
                  </a:lnTo>
                  <a:lnTo>
                    <a:pt x="26527" y="206168"/>
                  </a:lnTo>
                  <a:lnTo>
                    <a:pt x="12057" y="247826"/>
                  </a:lnTo>
                  <a:lnTo>
                    <a:pt x="3081" y="291759"/>
                  </a:lnTo>
                  <a:lnTo>
                    <a:pt x="0" y="337565"/>
                  </a:lnTo>
                  <a:lnTo>
                    <a:pt x="3081" y="383372"/>
                  </a:lnTo>
                  <a:lnTo>
                    <a:pt x="12057" y="427305"/>
                  </a:lnTo>
                  <a:lnTo>
                    <a:pt x="26527" y="468963"/>
                  </a:lnTo>
                  <a:lnTo>
                    <a:pt x="46086" y="507943"/>
                  </a:lnTo>
                  <a:lnTo>
                    <a:pt x="70335" y="543843"/>
                  </a:lnTo>
                  <a:lnTo>
                    <a:pt x="98869" y="576262"/>
                  </a:lnTo>
                  <a:lnTo>
                    <a:pt x="131288" y="604796"/>
                  </a:lnTo>
                  <a:lnTo>
                    <a:pt x="167188" y="629045"/>
                  </a:lnTo>
                  <a:lnTo>
                    <a:pt x="206168" y="648604"/>
                  </a:lnTo>
                  <a:lnTo>
                    <a:pt x="247826" y="663074"/>
                  </a:lnTo>
                  <a:lnTo>
                    <a:pt x="291759" y="672050"/>
                  </a:lnTo>
                  <a:lnTo>
                    <a:pt x="337566" y="675131"/>
                  </a:lnTo>
                  <a:lnTo>
                    <a:pt x="383372" y="672050"/>
                  </a:lnTo>
                  <a:lnTo>
                    <a:pt x="427305" y="663074"/>
                  </a:lnTo>
                  <a:lnTo>
                    <a:pt x="468963" y="648604"/>
                  </a:lnTo>
                  <a:lnTo>
                    <a:pt x="507943" y="629045"/>
                  </a:lnTo>
                  <a:lnTo>
                    <a:pt x="543843" y="604796"/>
                  </a:lnTo>
                  <a:lnTo>
                    <a:pt x="576262" y="576262"/>
                  </a:lnTo>
                  <a:lnTo>
                    <a:pt x="604796" y="543843"/>
                  </a:lnTo>
                  <a:lnTo>
                    <a:pt x="629045" y="507943"/>
                  </a:lnTo>
                  <a:lnTo>
                    <a:pt x="648604" y="468963"/>
                  </a:lnTo>
                  <a:lnTo>
                    <a:pt x="663074" y="427305"/>
                  </a:lnTo>
                  <a:lnTo>
                    <a:pt x="672050" y="383372"/>
                  </a:lnTo>
                  <a:lnTo>
                    <a:pt x="675132" y="337565"/>
                  </a:lnTo>
                  <a:lnTo>
                    <a:pt x="672050" y="291759"/>
                  </a:lnTo>
                  <a:lnTo>
                    <a:pt x="663074" y="247826"/>
                  </a:lnTo>
                  <a:lnTo>
                    <a:pt x="648604" y="206168"/>
                  </a:lnTo>
                  <a:lnTo>
                    <a:pt x="629045" y="167188"/>
                  </a:lnTo>
                  <a:lnTo>
                    <a:pt x="604796" y="131288"/>
                  </a:lnTo>
                  <a:lnTo>
                    <a:pt x="576262" y="98869"/>
                  </a:lnTo>
                  <a:lnTo>
                    <a:pt x="543843" y="70335"/>
                  </a:lnTo>
                  <a:lnTo>
                    <a:pt x="507943" y="46086"/>
                  </a:lnTo>
                  <a:lnTo>
                    <a:pt x="468963" y="26527"/>
                  </a:lnTo>
                  <a:lnTo>
                    <a:pt x="427305" y="12057"/>
                  </a:lnTo>
                  <a:lnTo>
                    <a:pt x="383372" y="3081"/>
                  </a:lnTo>
                  <a:lnTo>
                    <a:pt x="337566" y="0"/>
                  </a:lnTo>
                  <a:close/>
                </a:path>
              </a:pathLst>
            </a:custGeom>
            <a:solidFill>
              <a:srgbClr val="1C7C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588507" y="2369820"/>
              <a:ext cx="675640" cy="675640"/>
            </a:xfrm>
            <a:custGeom>
              <a:avLst/>
              <a:gdLst/>
              <a:ahLst/>
              <a:cxnLst/>
              <a:rect l="l" t="t" r="r" b="b"/>
              <a:pathLst>
                <a:path w="675639" h="675639">
                  <a:moveTo>
                    <a:pt x="337565" y="0"/>
                  </a:moveTo>
                  <a:lnTo>
                    <a:pt x="291759" y="3081"/>
                  </a:lnTo>
                  <a:lnTo>
                    <a:pt x="247826" y="12057"/>
                  </a:lnTo>
                  <a:lnTo>
                    <a:pt x="206168" y="26527"/>
                  </a:lnTo>
                  <a:lnTo>
                    <a:pt x="167188" y="46086"/>
                  </a:lnTo>
                  <a:lnTo>
                    <a:pt x="131288" y="70335"/>
                  </a:lnTo>
                  <a:lnTo>
                    <a:pt x="98869" y="98869"/>
                  </a:lnTo>
                  <a:lnTo>
                    <a:pt x="70335" y="131288"/>
                  </a:lnTo>
                  <a:lnTo>
                    <a:pt x="46086" y="167188"/>
                  </a:lnTo>
                  <a:lnTo>
                    <a:pt x="26527" y="206168"/>
                  </a:lnTo>
                  <a:lnTo>
                    <a:pt x="12057" y="247826"/>
                  </a:lnTo>
                  <a:lnTo>
                    <a:pt x="3081" y="291759"/>
                  </a:lnTo>
                  <a:lnTo>
                    <a:pt x="0" y="337566"/>
                  </a:lnTo>
                  <a:lnTo>
                    <a:pt x="3081" y="383372"/>
                  </a:lnTo>
                  <a:lnTo>
                    <a:pt x="12057" y="427305"/>
                  </a:lnTo>
                  <a:lnTo>
                    <a:pt x="26527" y="468963"/>
                  </a:lnTo>
                  <a:lnTo>
                    <a:pt x="46086" y="507943"/>
                  </a:lnTo>
                  <a:lnTo>
                    <a:pt x="70335" y="543843"/>
                  </a:lnTo>
                  <a:lnTo>
                    <a:pt x="98869" y="576262"/>
                  </a:lnTo>
                  <a:lnTo>
                    <a:pt x="131288" y="604796"/>
                  </a:lnTo>
                  <a:lnTo>
                    <a:pt x="167188" y="629045"/>
                  </a:lnTo>
                  <a:lnTo>
                    <a:pt x="206168" y="648604"/>
                  </a:lnTo>
                  <a:lnTo>
                    <a:pt x="247826" y="663074"/>
                  </a:lnTo>
                  <a:lnTo>
                    <a:pt x="291759" y="672050"/>
                  </a:lnTo>
                  <a:lnTo>
                    <a:pt x="337565" y="675132"/>
                  </a:lnTo>
                  <a:lnTo>
                    <a:pt x="383372" y="672050"/>
                  </a:lnTo>
                  <a:lnTo>
                    <a:pt x="427305" y="663074"/>
                  </a:lnTo>
                  <a:lnTo>
                    <a:pt x="468963" y="648604"/>
                  </a:lnTo>
                  <a:lnTo>
                    <a:pt x="507943" y="629045"/>
                  </a:lnTo>
                  <a:lnTo>
                    <a:pt x="543843" y="604796"/>
                  </a:lnTo>
                  <a:lnTo>
                    <a:pt x="576262" y="576262"/>
                  </a:lnTo>
                  <a:lnTo>
                    <a:pt x="604796" y="543843"/>
                  </a:lnTo>
                  <a:lnTo>
                    <a:pt x="629045" y="507943"/>
                  </a:lnTo>
                  <a:lnTo>
                    <a:pt x="648604" y="468963"/>
                  </a:lnTo>
                  <a:lnTo>
                    <a:pt x="663074" y="427305"/>
                  </a:lnTo>
                  <a:lnTo>
                    <a:pt x="672050" y="383372"/>
                  </a:lnTo>
                  <a:lnTo>
                    <a:pt x="675131" y="337566"/>
                  </a:lnTo>
                  <a:lnTo>
                    <a:pt x="672050" y="291759"/>
                  </a:lnTo>
                  <a:lnTo>
                    <a:pt x="663074" y="247826"/>
                  </a:lnTo>
                  <a:lnTo>
                    <a:pt x="648604" y="206168"/>
                  </a:lnTo>
                  <a:lnTo>
                    <a:pt x="629045" y="167188"/>
                  </a:lnTo>
                  <a:lnTo>
                    <a:pt x="604796" y="131288"/>
                  </a:lnTo>
                  <a:lnTo>
                    <a:pt x="576262" y="98869"/>
                  </a:lnTo>
                  <a:lnTo>
                    <a:pt x="543843" y="70335"/>
                  </a:lnTo>
                  <a:lnTo>
                    <a:pt x="507943" y="46086"/>
                  </a:lnTo>
                  <a:lnTo>
                    <a:pt x="468963" y="26527"/>
                  </a:lnTo>
                  <a:lnTo>
                    <a:pt x="427305" y="12057"/>
                  </a:lnTo>
                  <a:lnTo>
                    <a:pt x="383372" y="3081"/>
                  </a:lnTo>
                  <a:lnTo>
                    <a:pt x="337565" y="0"/>
                  </a:lnTo>
                  <a:close/>
                </a:path>
              </a:pathLst>
            </a:custGeom>
            <a:solidFill>
              <a:srgbClr val="1ED3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42316" y="1551431"/>
              <a:ext cx="5882640" cy="2554605"/>
            </a:xfrm>
            <a:custGeom>
              <a:avLst/>
              <a:gdLst/>
              <a:ahLst/>
              <a:cxnLst/>
              <a:rect l="l" t="t" r="r" b="b"/>
              <a:pathLst>
                <a:path w="5882640" h="2554604">
                  <a:moveTo>
                    <a:pt x="267169" y="2450503"/>
                  </a:moveTo>
                  <a:lnTo>
                    <a:pt x="262890" y="2429357"/>
                  </a:lnTo>
                  <a:lnTo>
                    <a:pt x="251231" y="2412085"/>
                  </a:lnTo>
                  <a:lnTo>
                    <a:pt x="233934" y="2400452"/>
                  </a:lnTo>
                  <a:lnTo>
                    <a:pt x="212763" y="2396172"/>
                  </a:lnTo>
                  <a:lnTo>
                    <a:pt x="191579" y="2400452"/>
                  </a:lnTo>
                  <a:lnTo>
                    <a:pt x="174294" y="2412085"/>
                  </a:lnTo>
                  <a:lnTo>
                    <a:pt x="162636" y="2429357"/>
                  </a:lnTo>
                  <a:lnTo>
                    <a:pt x="158369" y="2450503"/>
                  </a:lnTo>
                  <a:lnTo>
                    <a:pt x="162636" y="2471661"/>
                  </a:lnTo>
                  <a:lnTo>
                    <a:pt x="174294" y="2488933"/>
                  </a:lnTo>
                  <a:lnTo>
                    <a:pt x="191579" y="2500579"/>
                  </a:lnTo>
                  <a:lnTo>
                    <a:pt x="212763" y="2504846"/>
                  </a:lnTo>
                  <a:lnTo>
                    <a:pt x="233934" y="2500579"/>
                  </a:lnTo>
                  <a:lnTo>
                    <a:pt x="251231" y="2488933"/>
                  </a:lnTo>
                  <a:lnTo>
                    <a:pt x="262890" y="2471661"/>
                  </a:lnTo>
                  <a:lnTo>
                    <a:pt x="267169" y="2450503"/>
                  </a:lnTo>
                  <a:close/>
                </a:path>
                <a:path w="5882640" h="2554604">
                  <a:moveTo>
                    <a:pt x="353568" y="2359050"/>
                  </a:moveTo>
                  <a:lnTo>
                    <a:pt x="352209" y="2352370"/>
                  </a:lnTo>
                  <a:lnTo>
                    <a:pt x="351345" y="2348103"/>
                  </a:lnTo>
                  <a:lnTo>
                    <a:pt x="345313" y="2339162"/>
                  </a:lnTo>
                  <a:lnTo>
                    <a:pt x="336359" y="2333142"/>
                  </a:lnTo>
                  <a:lnTo>
                    <a:pt x="332994" y="2332469"/>
                  </a:lnTo>
                  <a:lnTo>
                    <a:pt x="332994" y="2352370"/>
                  </a:lnTo>
                  <a:lnTo>
                    <a:pt x="332994" y="2374950"/>
                  </a:lnTo>
                  <a:lnTo>
                    <a:pt x="288658" y="2374950"/>
                  </a:lnTo>
                  <a:lnTo>
                    <a:pt x="288658" y="2450503"/>
                  </a:lnTo>
                  <a:lnTo>
                    <a:pt x="282689" y="2480018"/>
                  </a:lnTo>
                  <a:lnTo>
                    <a:pt x="266420" y="2504109"/>
                  </a:lnTo>
                  <a:lnTo>
                    <a:pt x="242303" y="2520353"/>
                  </a:lnTo>
                  <a:lnTo>
                    <a:pt x="212763" y="2526309"/>
                  </a:lnTo>
                  <a:lnTo>
                    <a:pt x="183222" y="2520353"/>
                  </a:lnTo>
                  <a:lnTo>
                    <a:pt x="159092" y="2504109"/>
                  </a:lnTo>
                  <a:lnTo>
                    <a:pt x="142824" y="2480018"/>
                  </a:lnTo>
                  <a:lnTo>
                    <a:pt x="136867" y="2450503"/>
                  </a:lnTo>
                  <a:lnTo>
                    <a:pt x="142824" y="2421001"/>
                  </a:lnTo>
                  <a:lnTo>
                    <a:pt x="159092" y="2396909"/>
                  </a:lnTo>
                  <a:lnTo>
                    <a:pt x="183222" y="2380665"/>
                  </a:lnTo>
                  <a:lnTo>
                    <a:pt x="211493" y="2374950"/>
                  </a:lnTo>
                  <a:lnTo>
                    <a:pt x="212763" y="2374696"/>
                  </a:lnTo>
                  <a:lnTo>
                    <a:pt x="242303" y="2380665"/>
                  </a:lnTo>
                  <a:lnTo>
                    <a:pt x="266420" y="2396909"/>
                  </a:lnTo>
                  <a:lnTo>
                    <a:pt x="282689" y="2421001"/>
                  </a:lnTo>
                  <a:lnTo>
                    <a:pt x="288658" y="2450503"/>
                  </a:lnTo>
                  <a:lnTo>
                    <a:pt x="288658" y="2374950"/>
                  </a:lnTo>
                  <a:lnTo>
                    <a:pt x="286918" y="2374950"/>
                  </a:lnTo>
                  <a:lnTo>
                    <a:pt x="286918" y="2374696"/>
                  </a:lnTo>
                  <a:lnTo>
                    <a:pt x="286918" y="2357856"/>
                  </a:lnTo>
                  <a:lnTo>
                    <a:pt x="286918" y="2352370"/>
                  </a:lnTo>
                  <a:lnTo>
                    <a:pt x="332994" y="2352370"/>
                  </a:lnTo>
                  <a:lnTo>
                    <a:pt x="332994" y="2332469"/>
                  </a:lnTo>
                  <a:lnTo>
                    <a:pt x="325412" y="2330920"/>
                  </a:lnTo>
                  <a:lnTo>
                    <a:pt x="274497" y="2330920"/>
                  </a:lnTo>
                  <a:lnTo>
                    <a:pt x="274497" y="2294890"/>
                  </a:lnTo>
                  <a:lnTo>
                    <a:pt x="274497" y="2287524"/>
                  </a:lnTo>
                  <a:lnTo>
                    <a:pt x="269963" y="2282952"/>
                  </a:lnTo>
                  <a:lnTo>
                    <a:pt x="248716" y="2282952"/>
                  </a:lnTo>
                  <a:lnTo>
                    <a:pt x="248716" y="2294890"/>
                  </a:lnTo>
                  <a:lnTo>
                    <a:pt x="248716" y="2330920"/>
                  </a:lnTo>
                  <a:lnTo>
                    <a:pt x="176822" y="2330920"/>
                  </a:lnTo>
                  <a:lnTo>
                    <a:pt x="176822" y="2294890"/>
                  </a:lnTo>
                  <a:lnTo>
                    <a:pt x="248716" y="2294890"/>
                  </a:lnTo>
                  <a:lnTo>
                    <a:pt x="248716" y="2282952"/>
                  </a:lnTo>
                  <a:lnTo>
                    <a:pt x="155562" y="2282952"/>
                  </a:lnTo>
                  <a:lnTo>
                    <a:pt x="151041" y="2287524"/>
                  </a:lnTo>
                  <a:lnTo>
                    <a:pt x="151041" y="2330920"/>
                  </a:lnTo>
                  <a:lnTo>
                    <a:pt x="147370" y="2330920"/>
                  </a:lnTo>
                  <a:lnTo>
                    <a:pt x="147370" y="2357856"/>
                  </a:lnTo>
                  <a:lnTo>
                    <a:pt x="147370" y="2374950"/>
                  </a:lnTo>
                  <a:lnTo>
                    <a:pt x="123405" y="2374950"/>
                  </a:lnTo>
                  <a:lnTo>
                    <a:pt x="123405" y="2357856"/>
                  </a:lnTo>
                  <a:lnTo>
                    <a:pt x="147370" y="2357856"/>
                  </a:lnTo>
                  <a:lnTo>
                    <a:pt x="147370" y="2330920"/>
                  </a:lnTo>
                  <a:lnTo>
                    <a:pt x="95796" y="2330920"/>
                  </a:lnTo>
                  <a:lnTo>
                    <a:pt x="95796" y="2314829"/>
                  </a:lnTo>
                  <a:lnTo>
                    <a:pt x="93535" y="2312543"/>
                  </a:lnTo>
                  <a:lnTo>
                    <a:pt x="36334" y="2312543"/>
                  </a:lnTo>
                  <a:lnTo>
                    <a:pt x="34074" y="2314829"/>
                  </a:lnTo>
                  <a:lnTo>
                    <a:pt x="34074" y="2330920"/>
                  </a:lnTo>
                  <a:lnTo>
                    <a:pt x="28155" y="2330920"/>
                  </a:lnTo>
                  <a:lnTo>
                    <a:pt x="17195" y="2333142"/>
                  </a:lnTo>
                  <a:lnTo>
                    <a:pt x="8242" y="2339162"/>
                  </a:lnTo>
                  <a:lnTo>
                    <a:pt x="2209" y="2348103"/>
                  </a:lnTo>
                  <a:lnTo>
                    <a:pt x="0" y="2359050"/>
                  </a:lnTo>
                  <a:lnTo>
                    <a:pt x="38" y="2526309"/>
                  </a:lnTo>
                  <a:lnTo>
                    <a:pt x="2209" y="2537053"/>
                  </a:lnTo>
                  <a:lnTo>
                    <a:pt x="8242" y="2545994"/>
                  </a:lnTo>
                  <a:lnTo>
                    <a:pt x="17195" y="2552014"/>
                  </a:lnTo>
                  <a:lnTo>
                    <a:pt x="28155" y="2554224"/>
                  </a:lnTo>
                  <a:lnTo>
                    <a:pt x="325412" y="2554224"/>
                  </a:lnTo>
                  <a:lnTo>
                    <a:pt x="353517" y="2526309"/>
                  </a:lnTo>
                  <a:lnTo>
                    <a:pt x="353568" y="2374950"/>
                  </a:lnTo>
                  <a:lnTo>
                    <a:pt x="353568" y="2359050"/>
                  </a:lnTo>
                  <a:close/>
                </a:path>
                <a:path w="5882640" h="2554604">
                  <a:moveTo>
                    <a:pt x="2648712" y="70866"/>
                  </a:moveTo>
                  <a:lnTo>
                    <a:pt x="2647099" y="62903"/>
                  </a:lnTo>
                  <a:lnTo>
                    <a:pt x="2642717" y="56413"/>
                  </a:lnTo>
                  <a:lnTo>
                    <a:pt x="2636228" y="52031"/>
                  </a:lnTo>
                  <a:lnTo>
                    <a:pt x="2628265" y="50419"/>
                  </a:lnTo>
                  <a:lnTo>
                    <a:pt x="2620365" y="52031"/>
                  </a:lnTo>
                  <a:lnTo>
                    <a:pt x="2613914" y="56413"/>
                  </a:lnTo>
                  <a:lnTo>
                    <a:pt x="2609545" y="62903"/>
                  </a:lnTo>
                  <a:lnTo>
                    <a:pt x="2607945" y="70866"/>
                  </a:lnTo>
                  <a:lnTo>
                    <a:pt x="2609545" y="78765"/>
                  </a:lnTo>
                  <a:lnTo>
                    <a:pt x="2613914" y="85217"/>
                  </a:lnTo>
                  <a:lnTo>
                    <a:pt x="2620365" y="89585"/>
                  </a:lnTo>
                  <a:lnTo>
                    <a:pt x="2628265" y="91186"/>
                  </a:lnTo>
                  <a:lnTo>
                    <a:pt x="2636228" y="89585"/>
                  </a:lnTo>
                  <a:lnTo>
                    <a:pt x="2642717" y="85217"/>
                  </a:lnTo>
                  <a:lnTo>
                    <a:pt x="2647099" y="78765"/>
                  </a:lnTo>
                  <a:lnTo>
                    <a:pt x="2648712" y="70866"/>
                  </a:lnTo>
                  <a:close/>
                </a:path>
                <a:path w="5882640" h="2554604">
                  <a:moveTo>
                    <a:pt x="2739644" y="204851"/>
                  </a:moveTo>
                  <a:lnTo>
                    <a:pt x="2711297" y="161798"/>
                  </a:lnTo>
                  <a:lnTo>
                    <a:pt x="2666746" y="94107"/>
                  </a:lnTo>
                  <a:lnTo>
                    <a:pt x="2622169" y="161798"/>
                  </a:lnTo>
                  <a:lnTo>
                    <a:pt x="2548509" y="30226"/>
                  </a:lnTo>
                  <a:lnTo>
                    <a:pt x="2450592" y="204851"/>
                  </a:lnTo>
                  <a:lnTo>
                    <a:pt x="2739644" y="204851"/>
                  </a:lnTo>
                  <a:close/>
                </a:path>
                <a:path w="5882640" h="2554604">
                  <a:moveTo>
                    <a:pt x="2775204" y="0"/>
                  </a:moveTo>
                  <a:lnTo>
                    <a:pt x="2755265" y="0"/>
                  </a:lnTo>
                  <a:lnTo>
                    <a:pt x="2755265" y="18288"/>
                  </a:lnTo>
                  <a:lnTo>
                    <a:pt x="2755265" y="217932"/>
                  </a:lnTo>
                  <a:lnTo>
                    <a:pt x="2435479" y="217932"/>
                  </a:lnTo>
                  <a:lnTo>
                    <a:pt x="2435479" y="18288"/>
                  </a:lnTo>
                  <a:lnTo>
                    <a:pt x="2755265" y="18288"/>
                  </a:lnTo>
                  <a:lnTo>
                    <a:pt x="2755265" y="0"/>
                  </a:lnTo>
                  <a:lnTo>
                    <a:pt x="2415540" y="0"/>
                  </a:lnTo>
                  <a:lnTo>
                    <a:pt x="2415540" y="236220"/>
                  </a:lnTo>
                  <a:lnTo>
                    <a:pt x="2775204" y="236220"/>
                  </a:lnTo>
                  <a:lnTo>
                    <a:pt x="2775204" y="217932"/>
                  </a:lnTo>
                  <a:lnTo>
                    <a:pt x="2775204" y="18288"/>
                  </a:lnTo>
                  <a:lnTo>
                    <a:pt x="2775204" y="0"/>
                  </a:lnTo>
                  <a:close/>
                </a:path>
                <a:path w="5882640" h="2554604">
                  <a:moveTo>
                    <a:pt x="2912364" y="1150620"/>
                  </a:moveTo>
                  <a:lnTo>
                    <a:pt x="2888996" y="1150620"/>
                  </a:lnTo>
                  <a:lnTo>
                    <a:pt x="2888996" y="1163447"/>
                  </a:lnTo>
                  <a:lnTo>
                    <a:pt x="2888996" y="1177671"/>
                  </a:lnTo>
                  <a:lnTo>
                    <a:pt x="2888996" y="1400048"/>
                  </a:lnTo>
                  <a:lnTo>
                    <a:pt x="2856484" y="1400048"/>
                  </a:lnTo>
                  <a:lnTo>
                    <a:pt x="2856484" y="1385824"/>
                  </a:lnTo>
                  <a:lnTo>
                    <a:pt x="2888996" y="1385824"/>
                  </a:lnTo>
                  <a:lnTo>
                    <a:pt x="2888996" y="1372235"/>
                  </a:lnTo>
                  <a:lnTo>
                    <a:pt x="2856484" y="1372235"/>
                  </a:lnTo>
                  <a:lnTo>
                    <a:pt x="2856484" y="1359662"/>
                  </a:lnTo>
                  <a:lnTo>
                    <a:pt x="2856484" y="1358011"/>
                  </a:lnTo>
                  <a:lnTo>
                    <a:pt x="2888996" y="1358011"/>
                  </a:lnTo>
                  <a:lnTo>
                    <a:pt x="2888996" y="1344422"/>
                  </a:lnTo>
                  <a:lnTo>
                    <a:pt x="2856484" y="1344422"/>
                  </a:lnTo>
                  <a:lnTo>
                    <a:pt x="2856484" y="1330198"/>
                  </a:lnTo>
                  <a:lnTo>
                    <a:pt x="2888996" y="1330198"/>
                  </a:lnTo>
                  <a:lnTo>
                    <a:pt x="2888996" y="1316609"/>
                  </a:lnTo>
                  <a:lnTo>
                    <a:pt x="2856484" y="1316609"/>
                  </a:lnTo>
                  <a:lnTo>
                    <a:pt x="2856484" y="1302385"/>
                  </a:lnTo>
                  <a:lnTo>
                    <a:pt x="2888996" y="1302385"/>
                  </a:lnTo>
                  <a:lnTo>
                    <a:pt x="2888996" y="1288796"/>
                  </a:lnTo>
                  <a:lnTo>
                    <a:pt x="2856484" y="1288796"/>
                  </a:lnTo>
                  <a:lnTo>
                    <a:pt x="2856484" y="1274572"/>
                  </a:lnTo>
                  <a:lnTo>
                    <a:pt x="2888996" y="1274572"/>
                  </a:lnTo>
                  <a:lnTo>
                    <a:pt x="2888996" y="1261110"/>
                  </a:lnTo>
                  <a:lnTo>
                    <a:pt x="2856484" y="1261110"/>
                  </a:lnTo>
                  <a:lnTo>
                    <a:pt x="2856484" y="1246759"/>
                  </a:lnTo>
                  <a:lnTo>
                    <a:pt x="2888996" y="1246759"/>
                  </a:lnTo>
                  <a:lnTo>
                    <a:pt x="2888996" y="1233297"/>
                  </a:lnTo>
                  <a:lnTo>
                    <a:pt x="2856484" y="1233297"/>
                  </a:lnTo>
                  <a:lnTo>
                    <a:pt x="2856484" y="1219073"/>
                  </a:lnTo>
                  <a:lnTo>
                    <a:pt x="2888996" y="1219073"/>
                  </a:lnTo>
                  <a:lnTo>
                    <a:pt x="2888996" y="1205484"/>
                  </a:lnTo>
                  <a:lnTo>
                    <a:pt x="2856484" y="1205484"/>
                  </a:lnTo>
                  <a:lnTo>
                    <a:pt x="2856484" y="1205230"/>
                  </a:lnTo>
                  <a:lnTo>
                    <a:pt x="2856484" y="1191260"/>
                  </a:lnTo>
                  <a:lnTo>
                    <a:pt x="2888996" y="1191260"/>
                  </a:lnTo>
                  <a:lnTo>
                    <a:pt x="2888996" y="1177671"/>
                  </a:lnTo>
                  <a:lnTo>
                    <a:pt x="2856484" y="1177671"/>
                  </a:lnTo>
                  <a:lnTo>
                    <a:pt x="2856484" y="1163447"/>
                  </a:lnTo>
                  <a:lnTo>
                    <a:pt x="2888996" y="1163447"/>
                  </a:lnTo>
                  <a:lnTo>
                    <a:pt x="2888996" y="1150620"/>
                  </a:lnTo>
                  <a:lnTo>
                    <a:pt x="2827401" y="1150620"/>
                  </a:lnTo>
                  <a:lnTo>
                    <a:pt x="2827401" y="1282446"/>
                  </a:lnTo>
                  <a:lnTo>
                    <a:pt x="2693670" y="1359662"/>
                  </a:lnTo>
                  <a:lnTo>
                    <a:pt x="2693670" y="1205230"/>
                  </a:lnTo>
                  <a:lnTo>
                    <a:pt x="2827401" y="1282446"/>
                  </a:lnTo>
                  <a:lnTo>
                    <a:pt x="2827401" y="1150620"/>
                  </a:lnTo>
                  <a:lnTo>
                    <a:pt x="2648966" y="1150620"/>
                  </a:lnTo>
                  <a:lnTo>
                    <a:pt x="2648966" y="1163447"/>
                  </a:lnTo>
                  <a:lnTo>
                    <a:pt x="2648966" y="1177671"/>
                  </a:lnTo>
                  <a:lnTo>
                    <a:pt x="2648966" y="1400048"/>
                  </a:lnTo>
                  <a:lnTo>
                    <a:pt x="2616327" y="1400048"/>
                  </a:lnTo>
                  <a:lnTo>
                    <a:pt x="2616327" y="1385824"/>
                  </a:lnTo>
                  <a:lnTo>
                    <a:pt x="2648966" y="1385824"/>
                  </a:lnTo>
                  <a:lnTo>
                    <a:pt x="2648966" y="1372235"/>
                  </a:lnTo>
                  <a:lnTo>
                    <a:pt x="2616327" y="1372235"/>
                  </a:lnTo>
                  <a:lnTo>
                    <a:pt x="2616327" y="1358011"/>
                  </a:lnTo>
                  <a:lnTo>
                    <a:pt x="2648966" y="1358011"/>
                  </a:lnTo>
                  <a:lnTo>
                    <a:pt x="2648966" y="1344422"/>
                  </a:lnTo>
                  <a:lnTo>
                    <a:pt x="2616327" y="1344422"/>
                  </a:lnTo>
                  <a:lnTo>
                    <a:pt x="2616327" y="1330198"/>
                  </a:lnTo>
                  <a:lnTo>
                    <a:pt x="2648966" y="1330198"/>
                  </a:lnTo>
                  <a:lnTo>
                    <a:pt x="2648966" y="1316609"/>
                  </a:lnTo>
                  <a:lnTo>
                    <a:pt x="2616327" y="1316609"/>
                  </a:lnTo>
                  <a:lnTo>
                    <a:pt x="2616327" y="1302385"/>
                  </a:lnTo>
                  <a:lnTo>
                    <a:pt x="2648966" y="1302385"/>
                  </a:lnTo>
                  <a:lnTo>
                    <a:pt x="2648966" y="1288796"/>
                  </a:lnTo>
                  <a:lnTo>
                    <a:pt x="2616327" y="1288796"/>
                  </a:lnTo>
                  <a:lnTo>
                    <a:pt x="2616327" y="1274572"/>
                  </a:lnTo>
                  <a:lnTo>
                    <a:pt x="2648966" y="1274572"/>
                  </a:lnTo>
                  <a:lnTo>
                    <a:pt x="2648966" y="1261110"/>
                  </a:lnTo>
                  <a:lnTo>
                    <a:pt x="2616327" y="1261110"/>
                  </a:lnTo>
                  <a:lnTo>
                    <a:pt x="2616327" y="1246759"/>
                  </a:lnTo>
                  <a:lnTo>
                    <a:pt x="2648966" y="1246759"/>
                  </a:lnTo>
                  <a:lnTo>
                    <a:pt x="2648966" y="1233297"/>
                  </a:lnTo>
                  <a:lnTo>
                    <a:pt x="2616327" y="1233297"/>
                  </a:lnTo>
                  <a:lnTo>
                    <a:pt x="2616327" y="1219073"/>
                  </a:lnTo>
                  <a:lnTo>
                    <a:pt x="2648966" y="1219073"/>
                  </a:lnTo>
                  <a:lnTo>
                    <a:pt x="2648966" y="1205484"/>
                  </a:lnTo>
                  <a:lnTo>
                    <a:pt x="2616327" y="1205484"/>
                  </a:lnTo>
                  <a:lnTo>
                    <a:pt x="2616327" y="1191260"/>
                  </a:lnTo>
                  <a:lnTo>
                    <a:pt x="2648966" y="1191260"/>
                  </a:lnTo>
                  <a:lnTo>
                    <a:pt x="2648966" y="1177671"/>
                  </a:lnTo>
                  <a:lnTo>
                    <a:pt x="2616327" y="1177671"/>
                  </a:lnTo>
                  <a:lnTo>
                    <a:pt x="2616327" y="1163447"/>
                  </a:lnTo>
                  <a:lnTo>
                    <a:pt x="2648966" y="1163447"/>
                  </a:lnTo>
                  <a:lnTo>
                    <a:pt x="2648966" y="1150620"/>
                  </a:lnTo>
                  <a:lnTo>
                    <a:pt x="2595372" y="1150620"/>
                  </a:lnTo>
                  <a:lnTo>
                    <a:pt x="2595372" y="1414272"/>
                  </a:lnTo>
                  <a:lnTo>
                    <a:pt x="2912364" y="1414272"/>
                  </a:lnTo>
                  <a:lnTo>
                    <a:pt x="2912364" y="1400048"/>
                  </a:lnTo>
                  <a:lnTo>
                    <a:pt x="2912364" y="1385824"/>
                  </a:lnTo>
                  <a:lnTo>
                    <a:pt x="2912364" y="1163447"/>
                  </a:lnTo>
                  <a:lnTo>
                    <a:pt x="2912364" y="1150620"/>
                  </a:lnTo>
                  <a:close/>
                </a:path>
                <a:path w="5882640" h="2554604">
                  <a:moveTo>
                    <a:pt x="5882640" y="1099058"/>
                  </a:moveTo>
                  <a:lnTo>
                    <a:pt x="5823331" y="1148080"/>
                  </a:lnTo>
                  <a:lnTo>
                    <a:pt x="5822569" y="1144143"/>
                  </a:lnTo>
                  <a:lnTo>
                    <a:pt x="5819013" y="1141222"/>
                  </a:lnTo>
                  <a:lnTo>
                    <a:pt x="5797042" y="1141222"/>
                  </a:lnTo>
                  <a:lnTo>
                    <a:pt x="5797042" y="1127506"/>
                  </a:lnTo>
                  <a:lnTo>
                    <a:pt x="5794400" y="1114539"/>
                  </a:lnTo>
                  <a:lnTo>
                    <a:pt x="5787237" y="1103972"/>
                  </a:lnTo>
                  <a:lnTo>
                    <a:pt x="5776620" y="1096848"/>
                  </a:lnTo>
                  <a:lnTo>
                    <a:pt x="5763641" y="1094232"/>
                  </a:lnTo>
                  <a:lnTo>
                    <a:pt x="5718937" y="1094232"/>
                  </a:lnTo>
                  <a:lnTo>
                    <a:pt x="5733999" y="1084389"/>
                  </a:lnTo>
                  <a:lnTo>
                    <a:pt x="5745708" y="1070838"/>
                  </a:lnTo>
                  <a:lnTo>
                    <a:pt x="5746864" y="1068324"/>
                  </a:lnTo>
                  <a:lnTo>
                    <a:pt x="5753316" y="1054379"/>
                  </a:lnTo>
                  <a:lnTo>
                    <a:pt x="5750890" y="1010500"/>
                  </a:lnTo>
                  <a:lnTo>
                    <a:pt x="5723382" y="980782"/>
                  </a:lnTo>
                  <a:lnTo>
                    <a:pt x="5723382" y="1035812"/>
                  </a:lnTo>
                  <a:lnTo>
                    <a:pt x="5720791" y="1048512"/>
                  </a:lnTo>
                  <a:lnTo>
                    <a:pt x="5713755" y="1058837"/>
                  </a:lnTo>
                  <a:lnTo>
                    <a:pt x="5703341" y="1065784"/>
                  </a:lnTo>
                  <a:lnTo>
                    <a:pt x="5690616" y="1068324"/>
                  </a:lnTo>
                  <a:lnTo>
                    <a:pt x="5677903" y="1065784"/>
                  </a:lnTo>
                  <a:lnTo>
                    <a:pt x="5667527" y="1058837"/>
                  </a:lnTo>
                  <a:lnTo>
                    <a:pt x="5660529" y="1048512"/>
                  </a:lnTo>
                  <a:lnTo>
                    <a:pt x="5657977" y="1035812"/>
                  </a:lnTo>
                  <a:lnTo>
                    <a:pt x="5660529" y="1023188"/>
                  </a:lnTo>
                  <a:lnTo>
                    <a:pt x="5667527" y="1012850"/>
                  </a:lnTo>
                  <a:lnTo>
                    <a:pt x="5677903" y="1005865"/>
                  </a:lnTo>
                  <a:lnTo>
                    <a:pt x="5690616" y="1003300"/>
                  </a:lnTo>
                  <a:lnTo>
                    <a:pt x="5703341" y="1005865"/>
                  </a:lnTo>
                  <a:lnTo>
                    <a:pt x="5713755" y="1012850"/>
                  </a:lnTo>
                  <a:lnTo>
                    <a:pt x="5720791" y="1023188"/>
                  </a:lnTo>
                  <a:lnTo>
                    <a:pt x="5723382" y="1035812"/>
                  </a:lnTo>
                  <a:lnTo>
                    <a:pt x="5723382" y="980782"/>
                  </a:lnTo>
                  <a:lnTo>
                    <a:pt x="5716105" y="975906"/>
                  </a:lnTo>
                  <a:lnTo>
                    <a:pt x="5690616" y="970788"/>
                  </a:lnTo>
                  <a:lnTo>
                    <a:pt x="5665178" y="975906"/>
                  </a:lnTo>
                  <a:lnTo>
                    <a:pt x="5644388" y="989825"/>
                  </a:lnTo>
                  <a:lnTo>
                    <a:pt x="5630354" y="1010500"/>
                  </a:lnTo>
                  <a:lnTo>
                    <a:pt x="5625211" y="1035812"/>
                  </a:lnTo>
                  <a:lnTo>
                    <a:pt x="5627903" y="1054379"/>
                  </a:lnTo>
                  <a:lnTo>
                    <a:pt x="5635510" y="1070838"/>
                  </a:lnTo>
                  <a:lnTo>
                    <a:pt x="5647220" y="1084389"/>
                  </a:lnTo>
                  <a:lnTo>
                    <a:pt x="5662295" y="1094232"/>
                  </a:lnTo>
                  <a:lnTo>
                    <a:pt x="5602605" y="1094232"/>
                  </a:lnTo>
                  <a:lnTo>
                    <a:pt x="5612346" y="1088161"/>
                  </a:lnTo>
                  <a:lnTo>
                    <a:pt x="5619940" y="1079639"/>
                  </a:lnTo>
                  <a:lnTo>
                    <a:pt x="5622988" y="1073150"/>
                  </a:lnTo>
                  <a:lnTo>
                    <a:pt x="5624855" y="1069200"/>
                  </a:lnTo>
                  <a:lnTo>
                    <a:pt x="5614708" y="1028763"/>
                  </a:lnTo>
                  <a:lnTo>
                    <a:pt x="5601970" y="1020203"/>
                  </a:lnTo>
                  <a:lnTo>
                    <a:pt x="5601970" y="1048639"/>
                  </a:lnTo>
                  <a:lnTo>
                    <a:pt x="5601970" y="1066038"/>
                  </a:lnTo>
                  <a:lnTo>
                    <a:pt x="5594731" y="1073150"/>
                  </a:lnTo>
                  <a:lnTo>
                    <a:pt x="5577205" y="1073150"/>
                  </a:lnTo>
                  <a:lnTo>
                    <a:pt x="5570093" y="1066038"/>
                  </a:lnTo>
                  <a:lnTo>
                    <a:pt x="5570093" y="1048639"/>
                  </a:lnTo>
                  <a:lnTo>
                    <a:pt x="5577205" y="1041527"/>
                  </a:lnTo>
                  <a:lnTo>
                    <a:pt x="5594731" y="1041527"/>
                  </a:lnTo>
                  <a:lnTo>
                    <a:pt x="5601970" y="1048639"/>
                  </a:lnTo>
                  <a:lnTo>
                    <a:pt x="5601970" y="1020203"/>
                  </a:lnTo>
                  <a:lnTo>
                    <a:pt x="5601792" y="1020076"/>
                  </a:lnTo>
                  <a:lnTo>
                    <a:pt x="5585968" y="1016889"/>
                  </a:lnTo>
                  <a:lnTo>
                    <a:pt x="5570182" y="1020076"/>
                  </a:lnTo>
                  <a:lnTo>
                    <a:pt x="5557266" y="1028763"/>
                  </a:lnTo>
                  <a:lnTo>
                    <a:pt x="5548528" y="1041654"/>
                  </a:lnTo>
                  <a:lnTo>
                    <a:pt x="5545328" y="1057402"/>
                  </a:lnTo>
                  <a:lnTo>
                    <a:pt x="5547093" y="1069200"/>
                  </a:lnTo>
                  <a:lnTo>
                    <a:pt x="5552059" y="1079639"/>
                  </a:lnTo>
                  <a:lnTo>
                    <a:pt x="5559679" y="1088161"/>
                  </a:lnTo>
                  <a:lnTo>
                    <a:pt x="5569458" y="1094232"/>
                  </a:lnTo>
                  <a:lnTo>
                    <a:pt x="5539613" y="1094232"/>
                  </a:lnTo>
                  <a:lnTo>
                    <a:pt x="5526621" y="1096848"/>
                  </a:lnTo>
                  <a:lnTo>
                    <a:pt x="5516003" y="1103972"/>
                  </a:lnTo>
                  <a:lnTo>
                    <a:pt x="5508841" y="1114539"/>
                  </a:lnTo>
                  <a:lnTo>
                    <a:pt x="5506212" y="1127506"/>
                  </a:lnTo>
                  <a:lnTo>
                    <a:pt x="5506212" y="1260602"/>
                  </a:lnTo>
                  <a:lnTo>
                    <a:pt x="5508841" y="1273581"/>
                  </a:lnTo>
                  <a:lnTo>
                    <a:pt x="5516003" y="1284147"/>
                  </a:lnTo>
                  <a:lnTo>
                    <a:pt x="5526621" y="1291272"/>
                  </a:lnTo>
                  <a:lnTo>
                    <a:pt x="5539613" y="1293876"/>
                  </a:lnTo>
                  <a:lnTo>
                    <a:pt x="5763641" y="1293876"/>
                  </a:lnTo>
                  <a:lnTo>
                    <a:pt x="5776620" y="1291272"/>
                  </a:lnTo>
                  <a:lnTo>
                    <a:pt x="5787237" y="1284147"/>
                  </a:lnTo>
                  <a:lnTo>
                    <a:pt x="5794400" y="1273581"/>
                  </a:lnTo>
                  <a:lnTo>
                    <a:pt x="5797042" y="1260602"/>
                  </a:lnTo>
                  <a:lnTo>
                    <a:pt x="5797042" y="1246886"/>
                  </a:lnTo>
                  <a:lnTo>
                    <a:pt x="5819013" y="1246886"/>
                  </a:lnTo>
                  <a:lnTo>
                    <a:pt x="5822569" y="1243965"/>
                  </a:lnTo>
                  <a:lnTo>
                    <a:pt x="5823331" y="1240028"/>
                  </a:lnTo>
                  <a:lnTo>
                    <a:pt x="5882640" y="1289050"/>
                  </a:lnTo>
                  <a:lnTo>
                    <a:pt x="5882640" y="1240028"/>
                  </a:lnTo>
                  <a:lnTo>
                    <a:pt x="5882640" y="1148080"/>
                  </a:lnTo>
                  <a:lnTo>
                    <a:pt x="5882640" y="109905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3458083" y="1350721"/>
            <a:ext cx="338074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Menguruskan </a:t>
            </a:r>
            <a:r>
              <a:rPr sz="1200" spc="-10" dirty="0">
                <a:latin typeface="Arial MT"/>
                <a:cs typeface="Arial MT"/>
              </a:rPr>
              <a:t>pelantikan </a:t>
            </a:r>
            <a:r>
              <a:rPr sz="1200" spc="-5" dirty="0">
                <a:latin typeface="Arial MT"/>
                <a:cs typeface="Arial MT"/>
              </a:rPr>
              <a:t>Pegawai Aset, Pegawai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Pemeriksa,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Lembaga</a:t>
            </a:r>
            <a:r>
              <a:rPr sz="1200" spc="-5" dirty="0">
                <a:latin typeface="Arial MT"/>
                <a:cs typeface="Arial MT"/>
              </a:rPr>
              <a:t> Pemeriksa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Pelupusan, </a:t>
            </a:r>
            <a:r>
              <a:rPr sz="1200" dirty="0">
                <a:latin typeface="Arial MT"/>
                <a:cs typeface="Arial MT"/>
              </a:rPr>
              <a:t> Jawatankuasa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Penyiasat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dan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Pemverifikasi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Stor;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94868" y="2466289"/>
            <a:ext cx="235013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Menyediakan</a:t>
            </a:r>
            <a:r>
              <a:rPr sz="1200" spc="-10" dirty="0">
                <a:latin typeface="Arial MT"/>
                <a:cs typeface="Arial MT"/>
              </a:rPr>
              <a:t> dan </a:t>
            </a:r>
            <a:r>
              <a:rPr sz="1200" spc="-5" dirty="0">
                <a:latin typeface="Arial MT"/>
                <a:cs typeface="Arial MT"/>
              </a:rPr>
              <a:t>mengemukakan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94868" y="2649727"/>
            <a:ext cx="23507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735965" algn="l"/>
                <a:tab pos="1520190" algn="l"/>
              </a:tabLst>
            </a:pPr>
            <a:r>
              <a:rPr sz="1200" spc="-15" dirty="0">
                <a:latin typeface="Arial MT"/>
                <a:cs typeface="Arial MT"/>
              </a:rPr>
              <a:t>L</a:t>
            </a:r>
            <a:r>
              <a:rPr sz="1200" spc="-5" dirty="0">
                <a:latin typeface="Arial MT"/>
                <a:cs typeface="Arial MT"/>
              </a:rPr>
              <a:t>a</a:t>
            </a:r>
            <a:r>
              <a:rPr sz="1200" spc="-15" dirty="0">
                <a:latin typeface="Arial MT"/>
                <a:cs typeface="Arial MT"/>
              </a:rPr>
              <a:t>p</a:t>
            </a:r>
            <a:r>
              <a:rPr sz="1200" spc="-5" dirty="0">
                <a:latin typeface="Arial MT"/>
                <a:cs typeface="Arial MT"/>
              </a:rPr>
              <a:t>o</a:t>
            </a:r>
            <a:r>
              <a:rPr sz="1200" spc="-20" dirty="0">
                <a:latin typeface="Arial MT"/>
                <a:cs typeface="Arial MT"/>
              </a:rPr>
              <a:t>r</a:t>
            </a:r>
            <a:r>
              <a:rPr sz="1200" spc="-5" dirty="0">
                <a:latin typeface="Arial MT"/>
                <a:cs typeface="Arial MT"/>
              </a:rPr>
              <a:t>an</a:t>
            </a:r>
            <a:r>
              <a:rPr sz="1200" dirty="0">
                <a:latin typeface="Arial MT"/>
                <a:cs typeface="Arial MT"/>
              </a:rPr>
              <a:t>	Ek</a:t>
            </a:r>
            <a:r>
              <a:rPr sz="1200" spc="-15" dirty="0">
                <a:latin typeface="Arial MT"/>
                <a:cs typeface="Arial MT"/>
              </a:rPr>
              <a:t>s</a:t>
            </a:r>
            <a:r>
              <a:rPr sz="1200" spc="-5" dirty="0">
                <a:latin typeface="Arial MT"/>
                <a:cs typeface="Arial MT"/>
              </a:rPr>
              <a:t>e</a:t>
            </a:r>
            <a:r>
              <a:rPr sz="1200" spc="-15" dirty="0">
                <a:latin typeface="Arial MT"/>
                <a:cs typeface="Arial MT"/>
              </a:rPr>
              <a:t>k</a:t>
            </a:r>
            <a:r>
              <a:rPr sz="1200" spc="-5" dirty="0">
                <a:latin typeface="Arial MT"/>
                <a:cs typeface="Arial MT"/>
              </a:rPr>
              <a:t>u</a:t>
            </a:r>
            <a:r>
              <a:rPr sz="1200" dirty="0">
                <a:latin typeface="Arial MT"/>
                <a:cs typeface="Arial MT"/>
              </a:rPr>
              <a:t>t</a:t>
            </a:r>
            <a:r>
              <a:rPr sz="1200" spc="-15" dirty="0">
                <a:latin typeface="Arial MT"/>
                <a:cs typeface="Arial MT"/>
              </a:rPr>
              <a:t>i</a:t>
            </a:r>
            <a:r>
              <a:rPr sz="1200" dirty="0">
                <a:latin typeface="Arial MT"/>
                <a:cs typeface="Arial MT"/>
              </a:rPr>
              <a:t>f	P</a:t>
            </a:r>
            <a:r>
              <a:rPr sz="1200" spc="-15" dirty="0">
                <a:latin typeface="Arial MT"/>
                <a:cs typeface="Arial MT"/>
              </a:rPr>
              <a:t>e</a:t>
            </a:r>
            <a:r>
              <a:rPr sz="1200" spc="-5" dirty="0">
                <a:latin typeface="Arial MT"/>
                <a:cs typeface="Arial MT"/>
              </a:rPr>
              <a:t>n</a:t>
            </a:r>
            <a:r>
              <a:rPr sz="1200" spc="-25" dirty="0">
                <a:latin typeface="Arial MT"/>
                <a:cs typeface="Arial MT"/>
              </a:rPr>
              <a:t>g</a:t>
            </a:r>
            <a:r>
              <a:rPr sz="1200" spc="-5" dirty="0">
                <a:latin typeface="Arial MT"/>
                <a:cs typeface="Arial MT"/>
              </a:rPr>
              <a:t>uru</a:t>
            </a:r>
            <a:r>
              <a:rPr sz="1200" spc="-20" dirty="0">
                <a:latin typeface="Arial MT"/>
                <a:cs typeface="Arial MT"/>
              </a:rPr>
              <a:t>s</a:t>
            </a:r>
            <a:r>
              <a:rPr sz="1200" spc="-15" dirty="0">
                <a:latin typeface="Arial MT"/>
                <a:cs typeface="Arial MT"/>
              </a:rPr>
              <a:t>a</a:t>
            </a:r>
            <a:r>
              <a:rPr sz="1200" spc="-5" dirty="0">
                <a:latin typeface="Arial MT"/>
                <a:cs typeface="Arial MT"/>
              </a:rPr>
              <a:t>n  </a:t>
            </a:r>
            <a:r>
              <a:rPr sz="1200" dirty="0">
                <a:latin typeface="Arial MT"/>
                <a:cs typeface="Arial MT"/>
              </a:rPr>
              <a:t>Aset</a:t>
            </a:r>
            <a:r>
              <a:rPr sz="1200" spc="204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Kerajaan</a:t>
            </a:r>
            <a:r>
              <a:rPr sz="1200" spc="204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ke</a:t>
            </a:r>
            <a:r>
              <a:rPr sz="1200" spc="204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Perbendaharaa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94868" y="3015488"/>
            <a:ext cx="23507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n</a:t>
            </a:r>
            <a:r>
              <a:rPr sz="1200" spc="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Malaysia</a:t>
            </a:r>
            <a:r>
              <a:rPr sz="1200" spc="2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sebelum</a:t>
            </a:r>
            <a:r>
              <a:rPr sz="1200" spc="3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15</a:t>
            </a:r>
            <a:r>
              <a:rPr sz="1200" spc="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Mac</a:t>
            </a:r>
            <a:r>
              <a:rPr sz="1200" spc="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tahun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berikutnya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11174" y="3711955"/>
            <a:ext cx="248983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Menguruskan </a:t>
            </a:r>
            <a:r>
              <a:rPr sz="1200" spc="-10" dirty="0">
                <a:latin typeface="Arial MT"/>
                <a:cs typeface="Arial MT"/>
              </a:rPr>
              <a:t>semua </a:t>
            </a:r>
            <a:r>
              <a:rPr sz="1200" dirty="0">
                <a:latin typeface="Arial MT"/>
                <a:cs typeface="Arial MT"/>
              </a:rPr>
              <a:t>Aset </a:t>
            </a:r>
            <a:r>
              <a:rPr sz="1200" spc="-5" dirty="0">
                <a:latin typeface="Arial MT"/>
                <a:cs typeface="Arial MT"/>
              </a:rPr>
              <a:t>Alih, </a:t>
            </a:r>
            <a:r>
              <a:rPr sz="1200" dirty="0">
                <a:latin typeface="Arial MT"/>
                <a:cs typeface="Arial MT"/>
              </a:rPr>
              <a:t>Aset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Hidup, Aset </a:t>
            </a:r>
            <a:r>
              <a:rPr sz="1200" spc="-45" dirty="0">
                <a:latin typeface="Arial MT"/>
                <a:cs typeface="Arial MT"/>
              </a:rPr>
              <a:t>Tak </a:t>
            </a:r>
            <a:r>
              <a:rPr sz="1200" spc="-5" dirty="0">
                <a:latin typeface="Arial MT"/>
                <a:cs typeface="Arial MT"/>
              </a:rPr>
              <a:t>Ketara </a:t>
            </a:r>
            <a:r>
              <a:rPr sz="1200" spc="-10" dirty="0">
                <a:latin typeface="Arial MT"/>
                <a:cs typeface="Arial MT"/>
              </a:rPr>
              <a:t>dan </a:t>
            </a:r>
            <a:r>
              <a:rPr sz="1200" spc="-5" dirty="0">
                <a:latin typeface="Arial MT"/>
                <a:cs typeface="Arial MT"/>
              </a:rPr>
              <a:t>Stor Ker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ajaan di </a:t>
            </a:r>
            <a:r>
              <a:rPr sz="1200" spc="-5" dirty="0">
                <a:latin typeface="Arial MT"/>
                <a:cs typeface="Arial MT"/>
              </a:rPr>
              <a:t>Kementerian/ Jabatan/ PTJ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di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bawah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kawalannya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392036" y="2359914"/>
            <a:ext cx="218376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Arial MT"/>
                <a:cs typeface="Arial MT"/>
              </a:rPr>
              <a:t>Mendapatkan Laporan </a:t>
            </a:r>
            <a:r>
              <a:rPr sz="1200" spc="-25" dirty="0">
                <a:latin typeface="Arial MT"/>
                <a:cs typeface="Arial MT"/>
              </a:rPr>
              <a:t>Tahunan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Pengurusan</a:t>
            </a:r>
            <a:r>
              <a:rPr sz="1200" spc="-5" dirty="0">
                <a:latin typeface="Arial MT"/>
                <a:cs typeface="Arial MT"/>
              </a:rPr>
              <a:t> Aset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Alih,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Aset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Hidup,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Aset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45" dirty="0">
                <a:latin typeface="Arial MT"/>
                <a:cs typeface="Arial MT"/>
              </a:rPr>
              <a:t>Tak</a:t>
            </a:r>
            <a:r>
              <a:rPr sz="1200" spc="24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Ketara</a:t>
            </a:r>
            <a:r>
              <a:rPr sz="1200" spc="320" dirty="0">
                <a:latin typeface="Arial MT"/>
                <a:cs typeface="Arial MT"/>
              </a:rPr>
              <a:t> </a:t>
            </a:r>
            <a:r>
              <a:rPr sz="1200" spc="-15" dirty="0">
                <a:latin typeface="Arial MT"/>
                <a:cs typeface="Arial MT"/>
              </a:rPr>
              <a:t>dan 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Stor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Kerajaan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892165" y="3633673"/>
            <a:ext cx="232537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Menyelaras Laporan Suku </a:t>
            </a:r>
            <a:r>
              <a:rPr sz="1200" spc="-30" dirty="0">
                <a:latin typeface="Arial MT"/>
                <a:cs typeface="Arial MT"/>
              </a:rPr>
              <a:t>Tahun 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untuk </a:t>
            </a:r>
            <a:r>
              <a:rPr sz="1200" spc="-10" dirty="0">
                <a:latin typeface="Arial MT"/>
                <a:cs typeface="Arial MT"/>
              </a:rPr>
              <a:t>dibentangkan dalam </a:t>
            </a:r>
            <a:r>
              <a:rPr sz="1200" spc="-5" dirty="0">
                <a:latin typeface="Arial MT"/>
                <a:cs typeface="Arial MT"/>
              </a:rPr>
              <a:t>Mesyu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arat </a:t>
            </a:r>
            <a:r>
              <a:rPr sz="1200" spc="-25" dirty="0">
                <a:latin typeface="Arial MT"/>
                <a:cs typeface="Arial MT"/>
              </a:rPr>
              <a:t>JKPAK </a:t>
            </a:r>
            <a:r>
              <a:rPr sz="1200" spc="-5" dirty="0">
                <a:latin typeface="Arial MT"/>
                <a:cs typeface="Arial MT"/>
              </a:rPr>
              <a:t>yang </a:t>
            </a:r>
            <a:r>
              <a:rPr sz="1200" spc="-10" dirty="0">
                <a:latin typeface="Arial MT"/>
                <a:cs typeface="Arial MT"/>
              </a:rPr>
              <a:t>akan diadakan </a:t>
            </a:r>
            <a:r>
              <a:rPr sz="1200" spc="-5" dirty="0">
                <a:latin typeface="Arial MT"/>
                <a:cs typeface="Arial MT"/>
              </a:rPr>
              <a:t> setiap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tiga (3) bulan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sekali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1184249" y="223773"/>
            <a:ext cx="6630034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/>
              <a:t>AM1.1</a:t>
            </a:r>
            <a:r>
              <a:rPr sz="2800" spc="10" dirty="0"/>
              <a:t> </a:t>
            </a:r>
            <a:r>
              <a:rPr sz="2800" spc="-10" dirty="0"/>
              <a:t>PENGURUSAN</a:t>
            </a:r>
            <a:r>
              <a:rPr sz="2800" spc="-120" dirty="0"/>
              <a:t> </a:t>
            </a:r>
            <a:r>
              <a:rPr sz="2800" spc="-10" dirty="0"/>
              <a:t>ASET</a:t>
            </a:r>
            <a:r>
              <a:rPr sz="2800" spc="-55" dirty="0"/>
              <a:t> </a:t>
            </a:r>
            <a:r>
              <a:rPr sz="2800" spc="-10" dirty="0"/>
              <a:t>KERAJAAN</a:t>
            </a:r>
            <a:endParaRPr sz="2800"/>
          </a:p>
        </p:txBody>
      </p:sp>
      <p:sp>
        <p:nvSpPr>
          <p:cNvPr id="17" name="object 17"/>
          <p:cNvSpPr txBox="1"/>
          <p:nvPr/>
        </p:nvSpPr>
        <p:spPr>
          <a:xfrm>
            <a:off x="3993641" y="2891154"/>
            <a:ext cx="126682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71780" marR="5080" indent="-259079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TU</a:t>
            </a:r>
            <a:r>
              <a:rPr sz="2800" b="1" spc="-20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2800" b="1" spc="-5" dirty="0">
                <a:solidFill>
                  <a:srgbClr val="FFFFFF"/>
                </a:solidFill>
                <a:latin typeface="Arial"/>
                <a:cs typeface="Arial"/>
              </a:rPr>
              <a:t>AS  </a:t>
            </a:r>
            <a:r>
              <a:rPr sz="2800" b="1" spc="-75" dirty="0">
                <a:solidFill>
                  <a:srgbClr val="FFFFFF"/>
                </a:solidFill>
                <a:latin typeface="Arial"/>
                <a:cs typeface="Arial"/>
              </a:rPr>
              <a:t>UPA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8295131" y="3665220"/>
            <a:ext cx="675640" cy="675640"/>
            <a:chOff x="8295131" y="3665220"/>
            <a:chExt cx="675640" cy="675640"/>
          </a:xfrm>
        </p:grpSpPr>
        <p:sp>
          <p:nvSpPr>
            <p:cNvPr id="19" name="object 19"/>
            <p:cNvSpPr/>
            <p:nvPr/>
          </p:nvSpPr>
          <p:spPr>
            <a:xfrm>
              <a:off x="8295131" y="3665220"/>
              <a:ext cx="675640" cy="675640"/>
            </a:xfrm>
            <a:custGeom>
              <a:avLst/>
              <a:gdLst/>
              <a:ahLst/>
              <a:cxnLst/>
              <a:rect l="l" t="t" r="r" b="b"/>
              <a:pathLst>
                <a:path w="675640" h="675639">
                  <a:moveTo>
                    <a:pt x="337566" y="0"/>
                  </a:moveTo>
                  <a:lnTo>
                    <a:pt x="291759" y="3081"/>
                  </a:lnTo>
                  <a:lnTo>
                    <a:pt x="247826" y="12057"/>
                  </a:lnTo>
                  <a:lnTo>
                    <a:pt x="206168" y="26527"/>
                  </a:lnTo>
                  <a:lnTo>
                    <a:pt x="167188" y="46086"/>
                  </a:lnTo>
                  <a:lnTo>
                    <a:pt x="131288" y="70335"/>
                  </a:lnTo>
                  <a:lnTo>
                    <a:pt x="98869" y="98869"/>
                  </a:lnTo>
                  <a:lnTo>
                    <a:pt x="70335" y="131288"/>
                  </a:lnTo>
                  <a:lnTo>
                    <a:pt x="46086" y="167188"/>
                  </a:lnTo>
                  <a:lnTo>
                    <a:pt x="26527" y="206168"/>
                  </a:lnTo>
                  <a:lnTo>
                    <a:pt x="12057" y="247826"/>
                  </a:lnTo>
                  <a:lnTo>
                    <a:pt x="3081" y="291759"/>
                  </a:lnTo>
                  <a:lnTo>
                    <a:pt x="0" y="337565"/>
                  </a:lnTo>
                  <a:lnTo>
                    <a:pt x="3081" y="383372"/>
                  </a:lnTo>
                  <a:lnTo>
                    <a:pt x="12057" y="427305"/>
                  </a:lnTo>
                  <a:lnTo>
                    <a:pt x="26527" y="468963"/>
                  </a:lnTo>
                  <a:lnTo>
                    <a:pt x="46086" y="507943"/>
                  </a:lnTo>
                  <a:lnTo>
                    <a:pt x="70335" y="543843"/>
                  </a:lnTo>
                  <a:lnTo>
                    <a:pt x="98869" y="576262"/>
                  </a:lnTo>
                  <a:lnTo>
                    <a:pt x="131288" y="604796"/>
                  </a:lnTo>
                  <a:lnTo>
                    <a:pt x="167188" y="629045"/>
                  </a:lnTo>
                  <a:lnTo>
                    <a:pt x="206168" y="648604"/>
                  </a:lnTo>
                  <a:lnTo>
                    <a:pt x="247826" y="663074"/>
                  </a:lnTo>
                  <a:lnTo>
                    <a:pt x="291759" y="672050"/>
                  </a:lnTo>
                  <a:lnTo>
                    <a:pt x="337566" y="675131"/>
                  </a:lnTo>
                  <a:lnTo>
                    <a:pt x="383372" y="672050"/>
                  </a:lnTo>
                  <a:lnTo>
                    <a:pt x="427305" y="663074"/>
                  </a:lnTo>
                  <a:lnTo>
                    <a:pt x="468963" y="648604"/>
                  </a:lnTo>
                  <a:lnTo>
                    <a:pt x="507943" y="629045"/>
                  </a:lnTo>
                  <a:lnTo>
                    <a:pt x="543843" y="604796"/>
                  </a:lnTo>
                  <a:lnTo>
                    <a:pt x="576262" y="576262"/>
                  </a:lnTo>
                  <a:lnTo>
                    <a:pt x="604796" y="543843"/>
                  </a:lnTo>
                  <a:lnTo>
                    <a:pt x="629045" y="507943"/>
                  </a:lnTo>
                  <a:lnTo>
                    <a:pt x="648604" y="468963"/>
                  </a:lnTo>
                  <a:lnTo>
                    <a:pt x="663074" y="427305"/>
                  </a:lnTo>
                  <a:lnTo>
                    <a:pt x="672050" y="383372"/>
                  </a:lnTo>
                  <a:lnTo>
                    <a:pt x="675132" y="337565"/>
                  </a:lnTo>
                  <a:lnTo>
                    <a:pt x="672050" y="291759"/>
                  </a:lnTo>
                  <a:lnTo>
                    <a:pt x="663074" y="247826"/>
                  </a:lnTo>
                  <a:lnTo>
                    <a:pt x="648604" y="206168"/>
                  </a:lnTo>
                  <a:lnTo>
                    <a:pt x="629045" y="167188"/>
                  </a:lnTo>
                  <a:lnTo>
                    <a:pt x="604796" y="131288"/>
                  </a:lnTo>
                  <a:lnTo>
                    <a:pt x="576262" y="98869"/>
                  </a:lnTo>
                  <a:lnTo>
                    <a:pt x="543843" y="70335"/>
                  </a:lnTo>
                  <a:lnTo>
                    <a:pt x="507943" y="46086"/>
                  </a:lnTo>
                  <a:lnTo>
                    <a:pt x="468963" y="26527"/>
                  </a:lnTo>
                  <a:lnTo>
                    <a:pt x="427305" y="12057"/>
                  </a:lnTo>
                  <a:lnTo>
                    <a:pt x="383372" y="3081"/>
                  </a:lnTo>
                  <a:lnTo>
                    <a:pt x="337566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8456675" y="3866388"/>
              <a:ext cx="353695" cy="271780"/>
            </a:xfrm>
            <a:custGeom>
              <a:avLst/>
              <a:gdLst/>
              <a:ahLst/>
              <a:cxnLst/>
              <a:rect l="l" t="t" r="r" b="b"/>
              <a:pathLst>
                <a:path w="353695" h="271779">
                  <a:moveTo>
                    <a:pt x="325374" y="47967"/>
                  </a:moveTo>
                  <a:lnTo>
                    <a:pt x="28194" y="47967"/>
                  </a:lnTo>
                  <a:lnTo>
                    <a:pt x="17198" y="50179"/>
                  </a:lnTo>
                  <a:lnTo>
                    <a:pt x="8239" y="56208"/>
                  </a:lnTo>
                  <a:lnTo>
                    <a:pt x="2208" y="65150"/>
                  </a:lnTo>
                  <a:lnTo>
                    <a:pt x="0" y="76098"/>
                  </a:lnTo>
                  <a:lnTo>
                    <a:pt x="43" y="243357"/>
                  </a:lnTo>
                  <a:lnTo>
                    <a:pt x="2208" y="254089"/>
                  </a:lnTo>
                  <a:lnTo>
                    <a:pt x="8239" y="263031"/>
                  </a:lnTo>
                  <a:lnTo>
                    <a:pt x="17198" y="269060"/>
                  </a:lnTo>
                  <a:lnTo>
                    <a:pt x="28194" y="271272"/>
                  </a:lnTo>
                  <a:lnTo>
                    <a:pt x="325374" y="271272"/>
                  </a:lnTo>
                  <a:lnTo>
                    <a:pt x="336369" y="269060"/>
                  </a:lnTo>
                  <a:lnTo>
                    <a:pt x="345328" y="263031"/>
                  </a:lnTo>
                  <a:lnTo>
                    <a:pt x="351359" y="254089"/>
                  </a:lnTo>
                  <a:lnTo>
                    <a:pt x="353524" y="243357"/>
                  </a:lnTo>
                  <a:lnTo>
                    <a:pt x="212725" y="243357"/>
                  </a:lnTo>
                  <a:lnTo>
                    <a:pt x="183197" y="237400"/>
                  </a:lnTo>
                  <a:lnTo>
                    <a:pt x="159099" y="221156"/>
                  </a:lnTo>
                  <a:lnTo>
                    <a:pt x="142859" y="197060"/>
                  </a:lnTo>
                  <a:lnTo>
                    <a:pt x="136905" y="167551"/>
                  </a:lnTo>
                  <a:lnTo>
                    <a:pt x="142859" y="138047"/>
                  </a:lnTo>
                  <a:lnTo>
                    <a:pt x="159099" y="113950"/>
                  </a:lnTo>
                  <a:lnTo>
                    <a:pt x="183197" y="97703"/>
                  </a:lnTo>
                  <a:lnTo>
                    <a:pt x="211466" y="91998"/>
                  </a:lnTo>
                  <a:lnTo>
                    <a:pt x="123444" y="91998"/>
                  </a:lnTo>
                  <a:lnTo>
                    <a:pt x="123444" y="74904"/>
                  </a:lnTo>
                  <a:lnTo>
                    <a:pt x="286893" y="74904"/>
                  </a:lnTo>
                  <a:lnTo>
                    <a:pt x="286893" y="69418"/>
                  </a:lnTo>
                  <a:lnTo>
                    <a:pt x="352220" y="69418"/>
                  </a:lnTo>
                  <a:lnTo>
                    <a:pt x="351359" y="65150"/>
                  </a:lnTo>
                  <a:lnTo>
                    <a:pt x="345328" y="56208"/>
                  </a:lnTo>
                  <a:lnTo>
                    <a:pt x="336369" y="50179"/>
                  </a:lnTo>
                  <a:lnTo>
                    <a:pt x="325374" y="47967"/>
                  </a:lnTo>
                  <a:close/>
                </a:path>
                <a:path w="353695" h="271779">
                  <a:moveTo>
                    <a:pt x="286893" y="91744"/>
                  </a:moveTo>
                  <a:lnTo>
                    <a:pt x="212725" y="91744"/>
                  </a:lnTo>
                  <a:lnTo>
                    <a:pt x="242272" y="97703"/>
                  </a:lnTo>
                  <a:lnTo>
                    <a:pt x="266414" y="113950"/>
                  </a:lnTo>
                  <a:lnTo>
                    <a:pt x="282698" y="138047"/>
                  </a:lnTo>
                  <a:lnTo>
                    <a:pt x="288671" y="167551"/>
                  </a:lnTo>
                  <a:lnTo>
                    <a:pt x="282698" y="197060"/>
                  </a:lnTo>
                  <a:lnTo>
                    <a:pt x="266414" y="221156"/>
                  </a:lnTo>
                  <a:lnTo>
                    <a:pt x="242272" y="237400"/>
                  </a:lnTo>
                  <a:lnTo>
                    <a:pt x="212725" y="243357"/>
                  </a:lnTo>
                  <a:lnTo>
                    <a:pt x="353524" y="243357"/>
                  </a:lnTo>
                  <a:lnTo>
                    <a:pt x="353568" y="91998"/>
                  </a:lnTo>
                  <a:lnTo>
                    <a:pt x="286893" y="91998"/>
                  </a:lnTo>
                  <a:lnTo>
                    <a:pt x="286893" y="91744"/>
                  </a:lnTo>
                  <a:close/>
                </a:path>
                <a:path w="353695" h="271779">
                  <a:moveTo>
                    <a:pt x="212725" y="113220"/>
                  </a:moveTo>
                  <a:lnTo>
                    <a:pt x="191587" y="117489"/>
                  </a:lnTo>
                  <a:lnTo>
                    <a:pt x="174307" y="129132"/>
                  </a:lnTo>
                  <a:lnTo>
                    <a:pt x="162647" y="146401"/>
                  </a:lnTo>
                  <a:lnTo>
                    <a:pt x="158369" y="167551"/>
                  </a:lnTo>
                  <a:lnTo>
                    <a:pt x="162647" y="188702"/>
                  </a:lnTo>
                  <a:lnTo>
                    <a:pt x="174307" y="205976"/>
                  </a:lnTo>
                  <a:lnTo>
                    <a:pt x="191587" y="217623"/>
                  </a:lnTo>
                  <a:lnTo>
                    <a:pt x="212725" y="221894"/>
                  </a:lnTo>
                  <a:lnTo>
                    <a:pt x="233935" y="217623"/>
                  </a:lnTo>
                  <a:lnTo>
                    <a:pt x="251253" y="205976"/>
                  </a:lnTo>
                  <a:lnTo>
                    <a:pt x="262927" y="188702"/>
                  </a:lnTo>
                  <a:lnTo>
                    <a:pt x="267207" y="167551"/>
                  </a:lnTo>
                  <a:lnTo>
                    <a:pt x="262927" y="146401"/>
                  </a:lnTo>
                  <a:lnTo>
                    <a:pt x="251253" y="129132"/>
                  </a:lnTo>
                  <a:lnTo>
                    <a:pt x="233935" y="117489"/>
                  </a:lnTo>
                  <a:lnTo>
                    <a:pt x="212725" y="113220"/>
                  </a:lnTo>
                  <a:close/>
                </a:path>
                <a:path w="353695" h="271779">
                  <a:moveTo>
                    <a:pt x="286893" y="74904"/>
                  </a:moveTo>
                  <a:lnTo>
                    <a:pt x="147320" y="74904"/>
                  </a:lnTo>
                  <a:lnTo>
                    <a:pt x="147320" y="91998"/>
                  </a:lnTo>
                  <a:lnTo>
                    <a:pt x="211466" y="91998"/>
                  </a:lnTo>
                  <a:lnTo>
                    <a:pt x="212725" y="91744"/>
                  </a:lnTo>
                  <a:lnTo>
                    <a:pt x="286893" y="91744"/>
                  </a:lnTo>
                  <a:lnTo>
                    <a:pt x="286893" y="74904"/>
                  </a:lnTo>
                  <a:close/>
                </a:path>
                <a:path w="353695" h="271779">
                  <a:moveTo>
                    <a:pt x="352220" y="69418"/>
                  </a:moveTo>
                  <a:lnTo>
                    <a:pt x="332994" y="69418"/>
                  </a:lnTo>
                  <a:lnTo>
                    <a:pt x="332994" y="91998"/>
                  </a:lnTo>
                  <a:lnTo>
                    <a:pt x="353568" y="91998"/>
                  </a:lnTo>
                  <a:lnTo>
                    <a:pt x="353568" y="76098"/>
                  </a:lnTo>
                  <a:lnTo>
                    <a:pt x="352220" y="69418"/>
                  </a:lnTo>
                  <a:close/>
                </a:path>
                <a:path w="353695" h="271779">
                  <a:moveTo>
                    <a:pt x="93472" y="29654"/>
                  </a:moveTo>
                  <a:lnTo>
                    <a:pt x="36322" y="29654"/>
                  </a:lnTo>
                  <a:lnTo>
                    <a:pt x="34035" y="31915"/>
                  </a:lnTo>
                  <a:lnTo>
                    <a:pt x="34035" y="47967"/>
                  </a:lnTo>
                  <a:lnTo>
                    <a:pt x="95757" y="47967"/>
                  </a:lnTo>
                  <a:lnTo>
                    <a:pt x="95757" y="31915"/>
                  </a:lnTo>
                  <a:lnTo>
                    <a:pt x="93472" y="29654"/>
                  </a:lnTo>
                  <a:close/>
                </a:path>
                <a:path w="353695" h="271779">
                  <a:moveTo>
                    <a:pt x="270001" y="0"/>
                  </a:moveTo>
                  <a:lnTo>
                    <a:pt x="155575" y="0"/>
                  </a:lnTo>
                  <a:lnTo>
                    <a:pt x="151002" y="4571"/>
                  </a:lnTo>
                  <a:lnTo>
                    <a:pt x="151002" y="47967"/>
                  </a:lnTo>
                  <a:lnTo>
                    <a:pt x="176783" y="47967"/>
                  </a:lnTo>
                  <a:lnTo>
                    <a:pt x="176783" y="11988"/>
                  </a:lnTo>
                  <a:lnTo>
                    <a:pt x="274447" y="11988"/>
                  </a:lnTo>
                  <a:lnTo>
                    <a:pt x="274447" y="4571"/>
                  </a:lnTo>
                  <a:lnTo>
                    <a:pt x="270001" y="0"/>
                  </a:lnTo>
                  <a:close/>
                </a:path>
                <a:path w="353695" h="271779">
                  <a:moveTo>
                    <a:pt x="274447" y="11988"/>
                  </a:moveTo>
                  <a:lnTo>
                    <a:pt x="248666" y="11988"/>
                  </a:lnTo>
                  <a:lnTo>
                    <a:pt x="248666" y="47967"/>
                  </a:lnTo>
                  <a:lnTo>
                    <a:pt x="274447" y="47967"/>
                  </a:lnTo>
                  <a:lnTo>
                    <a:pt x="274447" y="1198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04642" y="1234694"/>
            <a:ext cx="2934970" cy="2934970"/>
          </a:xfrm>
          <a:custGeom>
            <a:avLst/>
            <a:gdLst/>
            <a:ahLst/>
            <a:cxnLst/>
            <a:rect l="l" t="t" r="r" b="b"/>
            <a:pathLst>
              <a:path w="2934970" h="2934970">
                <a:moveTo>
                  <a:pt x="1467358" y="0"/>
                </a:moveTo>
                <a:lnTo>
                  <a:pt x="0" y="1467230"/>
                </a:lnTo>
                <a:lnTo>
                  <a:pt x="1467358" y="2934639"/>
                </a:lnTo>
                <a:lnTo>
                  <a:pt x="1629112" y="2772879"/>
                </a:lnTo>
                <a:lnTo>
                  <a:pt x="1467358" y="2772879"/>
                </a:lnTo>
                <a:lnTo>
                  <a:pt x="161797" y="1467230"/>
                </a:lnTo>
                <a:lnTo>
                  <a:pt x="1467358" y="161670"/>
                </a:lnTo>
                <a:lnTo>
                  <a:pt x="1629042" y="161670"/>
                </a:lnTo>
                <a:lnTo>
                  <a:pt x="1467358" y="0"/>
                </a:lnTo>
                <a:close/>
              </a:path>
              <a:path w="2934970" h="2934970">
                <a:moveTo>
                  <a:pt x="1629042" y="161670"/>
                </a:moveTo>
                <a:lnTo>
                  <a:pt x="1467358" y="161670"/>
                </a:lnTo>
                <a:lnTo>
                  <a:pt x="2772918" y="1467230"/>
                </a:lnTo>
                <a:lnTo>
                  <a:pt x="1467358" y="2772879"/>
                </a:lnTo>
                <a:lnTo>
                  <a:pt x="1629112" y="2772879"/>
                </a:lnTo>
                <a:lnTo>
                  <a:pt x="2934716" y="1467230"/>
                </a:lnTo>
                <a:lnTo>
                  <a:pt x="1629042" y="1616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769233" y="2307793"/>
            <a:ext cx="149225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404040"/>
                </a:solidFill>
                <a:latin typeface="Arial"/>
                <a:cs typeface="Arial"/>
              </a:rPr>
              <a:t>PEL</a:t>
            </a:r>
            <a:r>
              <a:rPr sz="1800" b="1" spc="-60" dirty="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sz="1800" b="1" dirty="0">
                <a:solidFill>
                  <a:srgbClr val="404040"/>
                </a:solidFill>
                <a:latin typeface="Arial"/>
                <a:cs typeface="Arial"/>
              </a:rPr>
              <a:t>NTI</a:t>
            </a:r>
            <a:r>
              <a:rPr sz="1800" b="1" spc="5" dirty="0">
                <a:solidFill>
                  <a:srgbClr val="404040"/>
                </a:solidFill>
                <a:latin typeface="Arial"/>
                <a:cs typeface="Arial"/>
              </a:rPr>
              <a:t>K</a:t>
            </a:r>
            <a:r>
              <a:rPr sz="1800" b="1" spc="-20" dirty="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sz="1800" b="1" dirty="0">
                <a:solidFill>
                  <a:srgbClr val="404040"/>
                </a:solidFill>
                <a:latin typeface="Arial"/>
                <a:cs typeface="Arial"/>
              </a:rPr>
              <a:t>N  </a:t>
            </a:r>
            <a:r>
              <a:rPr sz="1800" b="1" spc="-40" dirty="0">
                <a:solidFill>
                  <a:srgbClr val="404040"/>
                </a:solidFill>
                <a:latin typeface="Arial"/>
                <a:cs typeface="Arial"/>
              </a:rPr>
              <a:t>PEGAWAI </a:t>
            </a:r>
            <a:r>
              <a:rPr sz="1800" b="1" spc="-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800" b="1" spc="-15" dirty="0">
                <a:solidFill>
                  <a:srgbClr val="404040"/>
                </a:solidFill>
                <a:latin typeface="Arial"/>
                <a:cs typeface="Arial"/>
              </a:rPr>
              <a:t>ASET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169920" y="1383791"/>
            <a:ext cx="3031490" cy="2654935"/>
            <a:chOff x="3169920" y="1383791"/>
            <a:chExt cx="3031490" cy="2654935"/>
          </a:xfrm>
        </p:grpSpPr>
        <p:sp>
          <p:nvSpPr>
            <p:cNvPr id="5" name="object 5"/>
            <p:cNvSpPr/>
            <p:nvPr/>
          </p:nvSpPr>
          <p:spPr>
            <a:xfrm>
              <a:off x="3169920" y="1383791"/>
              <a:ext cx="899160" cy="901065"/>
            </a:xfrm>
            <a:custGeom>
              <a:avLst/>
              <a:gdLst/>
              <a:ahLst/>
              <a:cxnLst/>
              <a:rect l="l" t="t" r="r" b="b"/>
              <a:pathLst>
                <a:path w="899160" h="901064">
                  <a:moveTo>
                    <a:pt x="449580" y="0"/>
                  </a:moveTo>
                  <a:lnTo>
                    <a:pt x="400595" y="2643"/>
                  </a:lnTo>
                  <a:lnTo>
                    <a:pt x="353137" y="10389"/>
                  </a:lnTo>
                  <a:lnTo>
                    <a:pt x="307482" y="22963"/>
                  </a:lnTo>
                  <a:lnTo>
                    <a:pt x="263902" y="40090"/>
                  </a:lnTo>
                  <a:lnTo>
                    <a:pt x="222673" y="61496"/>
                  </a:lnTo>
                  <a:lnTo>
                    <a:pt x="184068" y="86904"/>
                  </a:lnTo>
                  <a:lnTo>
                    <a:pt x="148363" y="116040"/>
                  </a:lnTo>
                  <a:lnTo>
                    <a:pt x="115830" y="148630"/>
                  </a:lnTo>
                  <a:lnTo>
                    <a:pt x="86746" y="184397"/>
                  </a:lnTo>
                  <a:lnTo>
                    <a:pt x="61383" y="223068"/>
                  </a:lnTo>
                  <a:lnTo>
                    <a:pt x="40016" y="264367"/>
                  </a:lnTo>
                  <a:lnTo>
                    <a:pt x="22920" y="308018"/>
                  </a:lnTo>
                  <a:lnTo>
                    <a:pt x="10369" y="353748"/>
                  </a:lnTo>
                  <a:lnTo>
                    <a:pt x="2638" y="401281"/>
                  </a:lnTo>
                  <a:lnTo>
                    <a:pt x="0" y="450342"/>
                  </a:lnTo>
                  <a:lnTo>
                    <a:pt x="2638" y="499402"/>
                  </a:lnTo>
                  <a:lnTo>
                    <a:pt x="10369" y="546935"/>
                  </a:lnTo>
                  <a:lnTo>
                    <a:pt x="22920" y="592665"/>
                  </a:lnTo>
                  <a:lnTo>
                    <a:pt x="40016" y="636316"/>
                  </a:lnTo>
                  <a:lnTo>
                    <a:pt x="61383" y="677615"/>
                  </a:lnTo>
                  <a:lnTo>
                    <a:pt x="86746" y="716286"/>
                  </a:lnTo>
                  <a:lnTo>
                    <a:pt x="115830" y="752053"/>
                  </a:lnTo>
                  <a:lnTo>
                    <a:pt x="148363" y="784643"/>
                  </a:lnTo>
                  <a:lnTo>
                    <a:pt x="184068" y="813779"/>
                  </a:lnTo>
                  <a:lnTo>
                    <a:pt x="222673" y="839187"/>
                  </a:lnTo>
                  <a:lnTo>
                    <a:pt x="263902" y="860593"/>
                  </a:lnTo>
                  <a:lnTo>
                    <a:pt x="307482" y="877720"/>
                  </a:lnTo>
                  <a:lnTo>
                    <a:pt x="353137" y="890294"/>
                  </a:lnTo>
                  <a:lnTo>
                    <a:pt x="400595" y="898040"/>
                  </a:lnTo>
                  <a:lnTo>
                    <a:pt x="449580" y="900684"/>
                  </a:lnTo>
                  <a:lnTo>
                    <a:pt x="498564" y="898040"/>
                  </a:lnTo>
                  <a:lnTo>
                    <a:pt x="546022" y="890294"/>
                  </a:lnTo>
                  <a:lnTo>
                    <a:pt x="591677" y="877720"/>
                  </a:lnTo>
                  <a:lnTo>
                    <a:pt x="635257" y="860593"/>
                  </a:lnTo>
                  <a:lnTo>
                    <a:pt x="676486" y="839187"/>
                  </a:lnTo>
                  <a:lnTo>
                    <a:pt x="715091" y="813779"/>
                  </a:lnTo>
                  <a:lnTo>
                    <a:pt x="750796" y="784643"/>
                  </a:lnTo>
                  <a:lnTo>
                    <a:pt x="783329" y="752053"/>
                  </a:lnTo>
                  <a:lnTo>
                    <a:pt x="812413" y="716286"/>
                  </a:lnTo>
                  <a:lnTo>
                    <a:pt x="837776" y="677615"/>
                  </a:lnTo>
                  <a:lnTo>
                    <a:pt x="859143" y="636316"/>
                  </a:lnTo>
                  <a:lnTo>
                    <a:pt x="876239" y="592665"/>
                  </a:lnTo>
                  <a:lnTo>
                    <a:pt x="888790" y="546935"/>
                  </a:lnTo>
                  <a:lnTo>
                    <a:pt x="896521" y="499402"/>
                  </a:lnTo>
                  <a:lnTo>
                    <a:pt x="899159" y="450342"/>
                  </a:lnTo>
                  <a:lnTo>
                    <a:pt x="896521" y="401281"/>
                  </a:lnTo>
                  <a:lnTo>
                    <a:pt x="888790" y="353748"/>
                  </a:lnTo>
                  <a:lnTo>
                    <a:pt x="876239" y="308018"/>
                  </a:lnTo>
                  <a:lnTo>
                    <a:pt x="859143" y="264367"/>
                  </a:lnTo>
                  <a:lnTo>
                    <a:pt x="837776" y="223068"/>
                  </a:lnTo>
                  <a:lnTo>
                    <a:pt x="812413" y="184397"/>
                  </a:lnTo>
                  <a:lnTo>
                    <a:pt x="783329" y="148630"/>
                  </a:lnTo>
                  <a:lnTo>
                    <a:pt x="750796" y="116040"/>
                  </a:lnTo>
                  <a:lnTo>
                    <a:pt x="715091" y="86904"/>
                  </a:lnTo>
                  <a:lnTo>
                    <a:pt x="676486" y="61496"/>
                  </a:lnTo>
                  <a:lnTo>
                    <a:pt x="635257" y="40090"/>
                  </a:lnTo>
                  <a:lnTo>
                    <a:pt x="591677" y="22963"/>
                  </a:lnTo>
                  <a:lnTo>
                    <a:pt x="546022" y="10389"/>
                  </a:lnTo>
                  <a:lnTo>
                    <a:pt x="498564" y="2643"/>
                  </a:lnTo>
                  <a:lnTo>
                    <a:pt x="449580" y="0"/>
                  </a:lnTo>
                  <a:close/>
                </a:path>
              </a:pathLst>
            </a:custGeom>
            <a:solidFill>
              <a:srgbClr val="F4BC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300472" y="2205227"/>
              <a:ext cx="901065" cy="901065"/>
            </a:xfrm>
            <a:custGeom>
              <a:avLst/>
              <a:gdLst/>
              <a:ahLst/>
              <a:cxnLst/>
              <a:rect l="l" t="t" r="r" b="b"/>
              <a:pathLst>
                <a:path w="901064" h="901064">
                  <a:moveTo>
                    <a:pt x="450341" y="0"/>
                  </a:moveTo>
                  <a:lnTo>
                    <a:pt x="401281" y="2643"/>
                  </a:lnTo>
                  <a:lnTo>
                    <a:pt x="353748" y="10389"/>
                  </a:lnTo>
                  <a:lnTo>
                    <a:pt x="308018" y="22963"/>
                  </a:lnTo>
                  <a:lnTo>
                    <a:pt x="264367" y="40090"/>
                  </a:lnTo>
                  <a:lnTo>
                    <a:pt x="223068" y="61496"/>
                  </a:lnTo>
                  <a:lnTo>
                    <a:pt x="184397" y="86904"/>
                  </a:lnTo>
                  <a:lnTo>
                    <a:pt x="148630" y="116040"/>
                  </a:lnTo>
                  <a:lnTo>
                    <a:pt x="116040" y="148630"/>
                  </a:lnTo>
                  <a:lnTo>
                    <a:pt x="86904" y="184397"/>
                  </a:lnTo>
                  <a:lnTo>
                    <a:pt x="61496" y="223068"/>
                  </a:lnTo>
                  <a:lnTo>
                    <a:pt x="40090" y="264367"/>
                  </a:lnTo>
                  <a:lnTo>
                    <a:pt x="22963" y="308018"/>
                  </a:lnTo>
                  <a:lnTo>
                    <a:pt x="10389" y="353748"/>
                  </a:lnTo>
                  <a:lnTo>
                    <a:pt x="2643" y="401281"/>
                  </a:lnTo>
                  <a:lnTo>
                    <a:pt x="0" y="450342"/>
                  </a:lnTo>
                  <a:lnTo>
                    <a:pt x="2643" y="499402"/>
                  </a:lnTo>
                  <a:lnTo>
                    <a:pt x="10389" y="546935"/>
                  </a:lnTo>
                  <a:lnTo>
                    <a:pt x="22963" y="592665"/>
                  </a:lnTo>
                  <a:lnTo>
                    <a:pt x="40090" y="636316"/>
                  </a:lnTo>
                  <a:lnTo>
                    <a:pt x="61496" y="677615"/>
                  </a:lnTo>
                  <a:lnTo>
                    <a:pt x="86904" y="716286"/>
                  </a:lnTo>
                  <a:lnTo>
                    <a:pt x="116040" y="752053"/>
                  </a:lnTo>
                  <a:lnTo>
                    <a:pt x="148630" y="784643"/>
                  </a:lnTo>
                  <a:lnTo>
                    <a:pt x="184397" y="813779"/>
                  </a:lnTo>
                  <a:lnTo>
                    <a:pt x="223068" y="839187"/>
                  </a:lnTo>
                  <a:lnTo>
                    <a:pt x="264367" y="860593"/>
                  </a:lnTo>
                  <a:lnTo>
                    <a:pt x="308018" y="877720"/>
                  </a:lnTo>
                  <a:lnTo>
                    <a:pt x="353748" y="890294"/>
                  </a:lnTo>
                  <a:lnTo>
                    <a:pt x="401281" y="898040"/>
                  </a:lnTo>
                  <a:lnTo>
                    <a:pt x="450341" y="900684"/>
                  </a:lnTo>
                  <a:lnTo>
                    <a:pt x="499402" y="898040"/>
                  </a:lnTo>
                  <a:lnTo>
                    <a:pt x="546935" y="890294"/>
                  </a:lnTo>
                  <a:lnTo>
                    <a:pt x="592665" y="877720"/>
                  </a:lnTo>
                  <a:lnTo>
                    <a:pt x="636316" y="860593"/>
                  </a:lnTo>
                  <a:lnTo>
                    <a:pt x="677615" y="839187"/>
                  </a:lnTo>
                  <a:lnTo>
                    <a:pt x="716286" y="813779"/>
                  </a:lnTo>
                  <a:lnTo>
                    <a:pt x="752053" y="784643"/>
                  </a:lnTo>
                  <a:lnTo>
                    <a:pt x="784643" y="752053"/>
                  </a:lnTo>
                  <a:lnTo>
                    <a:pt x="813779" y="716286"/>
                  </a:lnTo>
                  <a:lnTo>
                    <a:pt x="839187" y="677615"/>
                  </a:lnTo>
                  <a:lnTo>
                    <a:pt x="860593" y="636316"/>
                  </a:lnTo>
                  <a:lnTo>
                    <a:pt x="877720" y="592665"/>
                  </a:lnTo>
                  <a:lnTo>
                    <a:pt x="890294" y="546935"/>
                  </a:lnTo>
                  <a:lnTo>
                    <a:pt x="898040" y="499402"/>
                  </a:lnTo>
                  <a:lnTo>
                    <a:pt x="900683" y="450342"/>
                  </a:lnTo>
                  <a:lnTo>
                    <a:pt x="898040" y="401281"/>
                  </a:lnTo>
                  <a:lnTo>
                    <a:pt x="890294" y="353748"/>
                  </a:lnTo>
                  <a:lnTo>
                    <a:pt x="877720" y="308018"/>
                  </a:lnTo>
                  <a:lnTo>
                    <a:pt x="860593" y="264367"/>
                  </a:lnTo>
                  <a:lnTo>
                    <a:pt x="839187" y="223068"/>
                  </a:lnTo>
                  <a:lnTo>
                    <a:pt x="813779" y="184397"/>
                  </a:lnTo>
                  <a:lnTo>
                    <a:pt x="784643" y="148630"/>
                  </a:lnTo>
                  <a:lnTo>
                    <a:pt x="752053" y="116040"/>
                  </a:lnTo>
                  <a:lnTo>
                    <a:pt x="716286" y="86904"/>
                  </a:lnTo>
                  <a:lnTo>
                    <a:pt x="677615" y="61496"/>
                  </a:lnTo>
                  <a:lnTo>
                    <a:pt x="636316" y="40090"/>
                  </a:lnTo>
                  <a:lnTo>
                    <a:pt x="592665" y="22963"/>
                  </a:lnTo>
                  <a:lnTo>
                    <a:pt x="546935" y="10389"/>
                  </a:lnTo>
                  <a:lnTo>
                    <a:pt x="499402" y="2643"/>
                  </a:lnTo>
                  <a:lnTo>
                    <a:pt x="450341" y="0"/>
                  </a:lnTo>
                  <a:close/>
                </a:path>
              </a:pathLst>
            </a:custGeom>
            <a:solidFill>
              <a:srgbClr val="EF76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169920" y="3139440"/>
              <a:ext cx="899160" cy="899160"/>
            </a:xfrm>
            <a:custGeom>
              <a:avLst/>
              <a:gdLst/>
              <a:ahLst/>
              <a:cxnLst/>
              <a:rect l="l" t="t" r="r" b="b"/>
              <a:pathLst>
                <a:path w="899160" h="899160">
                  <a:moveTo>
                    <a:pt x="449580" y="0"/>
                  </a:moveTo>
                  <a:lnTo>
                    <a:pt x="400595" y="2638"/>
                  </a:lnTo>
                  <a:lnTo>
                    <a:pt x="353137" y="10369"/>
                  </a:lnTo>
                  <a:lnTo>
                    <a:pt x="307482" y="22920"/>
                  </a:lnTo>
                  <a:lnTo>
                    <a:pt x="263902" y="40016"/>
                  </a:lnTo>
                  <a:lnTo>
                    <a:pt x="222673" y="61383"/>
                  </a:lnTo>
                  <a:lnTo>
                    <a:pt x="184068" y="86746"/>
                  </a:lnTo>
                  <a:lnTo>
                    <a:pt x="148363" y="115830"/>
                  </a:lnTo>
                  <a:lnTo>
                    <a:pt x="115830" y="148363"/>
                  </a:lnTo>
                  <a:lnTo>
                    <a:pt x="86746" y="184068"/>
                  </a:lnTo>
                  <a:lnTo>
                    <a:pt x="61383" y="222673"/>
                  </a:lnTo>
                  <a:lnTo>
                    <a:pt x="40016" y="263902"/>
                  </a:lnTo>
                  <a:lnTo>
                    <a:pt x="22920" y="307482"/>
                  </a:lnTo>
                  <a:lnTo>
                    <a:pt x="10369" y="353137"/>
                  </a:lnTo>
                  <a:lnTo>
                    <a:pt x="2638" y="400595"/>
                  </a:lnTo>
                  <a:lnTo>
                    <a:pt x="0" y="449580"/>
                  </a:lnTo>
                  <a:lnTo>
                    <a:pt x="2638" y="498564"/>
                  </a:lnTo>
                  <a:lnTo>
                    <a:pt x="10369" y="546022"/>
                  </a:lnTo>
                  <a:lnTo>
                    <a:pt x="22920" y="591677"/>
                  </a:lnTo>
                  <a:lnTo>
                    <a:pt x="40016" y="635257"/>
                  </a:lnTo>
                  <a:lnTo>
                    <a:pt x="61383" y="676486"/>
                  </a:lnTo>
                  <a:lnTo>
                    <a:pt x="86746" y="715091"/>
                  </a:lnTo>
                  <a:lnTo>
                    <a:pt x="115830" y="750796"/>
                  </a:lnTo>
                  <a:lnTo>
                    <a:pt x="148363" y="783329"/>
                  </a:lnTo>
                  <a:lnTo>
                    <a:pt x="184068" y="812413"/>
                  </a:lnTo>
                  <a:lnTo>
                    <a:pt x="222673" y="837776"/>
                  </a:lnTo>
                  <a:lnTo>
                    <a:pt x="263902" y="859143"/>
                  </a:lnTo>
                  <a:lnTo>
                    <a:pt x="307482" y="876239"/>
                  </a:lnTo>
                  <a:lnTo>
                    <a:pt x="353137" y="888790"/>
                  </a:lnTo>
                  <a:lnTo>
                    <a:pt x="400595" y="896521"/>
                  </a:lnTo>
                  <a:lnTo>
                    <a:pt x="449580" y="899160"/>
                  </a:lnTo>
                  <a:lnTo>
                    <a:pt x="498564" y="896521"/>
                  </a:lnTo>
                  <a:lnTo>
                    <a:pt x="546022" y="888790"/>
                  </a:lnTo>
                  <a:lnTo>
                    <a:pt x="591677" y="876239"/>
                  </a:lnTo>
                  <a:lnTo>
                    <a:pt x="635257" y="859143"/>
                  </a:lnTo>
                  <a:lnTo>
                    <a:pt x="676486" y="837776"/>
                  </a:lnTo>
                  <a:lnTo>
                    <a:pt x="715091" y="812413"/>
                  </a:lnTo>
                  <a:lnTo>
                    <a:pt x="750796" y="783329"/>
                  </a:lnTo>
                  <a:lnTo>
                    <a:pt x="783329" y="750796"/>
                  </a:lnTo>
                  <a:lnTo>
                    <a:pt x="812413" y="715091"/>
                  </a:lnTo>
                  <a:lnTo>
                    <a:pt x="837776" y="676486"/>
                  </a:lnTo>
                  <a:lnTo>
                    <a:pt x="859143" y="635257"/>
                  </a:lnTo>
                  <a:lnTo>
                    <a:pt x="876239" y="591677"/>
                  </a:lnTo>
                  <a:lnTo>
                    <a:pt x="888790" y="546022"/>
                  </a:lnTo>
                  <a:lnTo>
                    <a:pt x="896521" y="498564"/>
                  </a:lnTo>
                  <a:lnTo>
                    <a:pt x="899159" y="449580"/>
                  </a:lnTo>
                  <a:lnTo>
                    <a:pt x="896521" y="400595"/>
                  </a:lnTo>
                  <a:lnTo>
                    <a:pt x="888790" y="353137"/>
                  </a:lnTo>
                  <a:lnTo>
                    <a:pt x="876239" y="307482"/>
                  </a:lnTo>
                  <a:lnTo>
                    <a:pt x="859143" y="263902"/>
                  </a:lnTo>
                  <a:lnTo>
                    <a:pt x="837776" y="222673"/>
                  </a:lnTo>
                  <a:lnTo>
                    <a:pt x="812413" y="184068"/>
                  </a:lnTo>
                  <a:lnTo>
                    <a:pt x="783329" y="148363"/>
                  </a:lnTo>
                  <a:lnTo>
                    <a:pt x="750796" y="115830"/>
                  </a:lnTo>
                  <a:lnTo>
                    <a:pt x="715091" y="86746"/>
                  </a:lnTo>
                  <a:lnTo>
                    <a:pt x="676486" y="61383"/>
                  </a:lnTo>
                  <a:lnTo>
                    <a:pt x="635257" y="40016"/>
                  </a:lnTo>
                  <a:lnTo>
                    <a:pt x="591677" y="22920"/>
                  </a:lnTo>
                  <a:lnTo>
                    <a:pt x="546022" y="10369"/>
                  </a:lnTo>
                  <a:lnTo>
                    <a:pt x="498564" y="2638"/>
                  </a:lnTo>
                  <a:lnTo>
                    <a:pt x="449580" y="0"/>
                  </a:lnTo>
                  <a:close/>
                </a:path>
              </a:pathLst>
            </a:custGeom>
            <a:solidFill>
              <a:srgbClr val="1ED3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424428" y="1636775"/>
              <a:ext cx="2555875" cy="2108200"/>
            </a:xfrm>
            <a:custGeom>
              <a:avLst/>
              <a:gdLst/>
              <a:ahLst/>
              <a:cxnLst/>
              <a:rect l="l" t="t" r="r" b="b"/>
              <a:pathLst>
                <a:path w="2555875" h="2108200">
                  <a:moveTo>
                    <a:pt x="313969" y="182257"/>
                  </a:moveTo>
                  <a:lnTo>
                    <a:pt x="298932" y="138595"/>
                  </a:lnTo>
                  <a:lnTo>
                    <a:pt x="289775" y="128054"/>
                  </a:lnTo>
                  <a:lnTo>
                    <a:pt x="268630" y="103733"/>
                  </a:lnTo>
                  <a:lnTo>
                    <a:pt x="265341" y="102108"/>
                  </a:lnTo>
                  <a:lnTo>
                    <a:pt x="265341" y="189001"/>
                  </a:lnTo>
                  <a:lnTo>
                    <a:pt x="263525" y="217297"/>
                  </a:lnTo>
                  <a:lnTo>
                    <a:pt x="250913" y="242697"/>
                  </a:lnTo>
                  <a:lnTo>
                    <a:pt x="230251" y="260654"/>
                  </a:lnTo>
                  <a:lnTo>
                    <a:pt x="204330" y="269544"/>
                  </a:lnTo>
                  <a:lnTo>
                    <a:pt x="176022" y="267716"/>
                  </a:lnTo>
                  <a:lnTo>
                    <a:pt x="150622" y="255143"/>
                  </a:lnTo>
                  <a:lnTo>
                    <a:pt x="132664" y="234505"/>
                  </a:lnTo>
                  <a:lnTo>
                    <a:pt x="123837" y="208826"/>
                  </a:lnTo>
                  <a:lnTo>
                    <a:pt x="123875" y="207010"/>
                  </a:lnTo>
                  <a:lnTo>
                    <a:pt x="125603" y="180340"/>
                  </a:lnTo>
                  <a:lnTo>
                    <a:pt x="138201" y="154940"/>
                  </a:lnTo>
                  <a:lnTo>
                    <a:pt x="158877" y="136969"/>
                  </a:lnTo>
                  <a:lnTo>
                    <a:pt x="184785" y="128054"/>
                  </a:lnTo>
                  <a:lnTo>
                    <a:pt x="213106" y="129794"/>
                  </a:lnTo>
                  <a:lnTo>
                    <a:pt x="238493" y="142455"/>
                  </a:lnTo>
                  <a:lnTo>
                    <a:pt x="256451" y="163118"/>
                  </a:lnTo>
                  <a:lnTo>
                    <a:pt x="265341" y="189001"/>
                  </a:lnTo>
                  <a:lnTo>
                    <a:pt x="265341" y="102108"/>
                  </a:lnTo>
                  <a:lnTo>
                    <a:pt x="225806" y="82423"/>
                  </a:lnTo>
                  <a:lnTo>
                    <a:pt x="177990" y="79425"/>
                  </a:lnTo>
                  <a:lnTo>
                    <a:pt x="134277" y="94462"/>
                  </a:lnTo>
                  <a:lnTo>
                    <a:pt x="99402" y="124790"/>
                  </a:lnTo>
                  <a:lnTo>
                    <a:pt x="78105" y="167640"/>
                  </a:lnTo>
                  <a:lnTo>
                    <a:pt x="75145" y="215392"/>
                  </a:lnTo>
                  <a:lnTo>
                    <a:pt x="90182" y="259054"/>
                  </a:lnTo>
                  <a:lnTo>
                    <a:pt x="120484" y="293916"/>
                  </a:lnTo>
                  <a:lnTo>
                    <a:pt x="163322" y="315214"/>
                  </a:lnTo>
                  <a:lnTo>
                    <a:pt x="211124" y="318173"/>
                  </a:lnTo>
                  <a:lnTo>
                    <a:pt x="254838" y="303136"/>
                  </a:lnTo>
                  <a:lnTo>
                    <a:pt x="289712" y="272834"/>
                  </a:lnTo>
                  <a:lnTo>
                    <a:pt x="291350" y="269544"/>
                  </a:lnTo>
                  <a:lnTo>
                    <a:pt x="311023" y="229997"/>
                  </a:lnTo>
                  <a:lnTo>
                    <a:pt x="313969" y="182257"/>
                  </a:lnTo>
                  <a:close/>
                </a:path>
                <a:path w="2555875" h="2108200">
                  <a:moveTo>
                    <a:pt x="377952" y="1872488"/>
                  </a:moveTo>
                  <a:lnTo>
                    <a:pt x="365760" y="1872488"/>
                  </a:lnTo>
                  <a:lnTo>
                    <a:pt x="365760" y="1840738"/>
                  </a:lnTo>
                  <a:lnTo>
                    <a:pt x="338455" y="1840865"/>
                  </a:lnTo>
                  <a:lnTo>
                    <a:pt x="325767" y="1801977"/>
                  </a:lnTo>
                  <a:lnTo>
                    <a:pt x="292481" y="1796796"/>
                  </a:lnTo>
                  <a:lnTo>
                    <a:pt x="271335" y="1799717"/>
                  </a:lnTo>
                  <a:lnTo>
                    <a:pt x="252133" y="1807819"/>
                  </a:lnTo>
                  <a:lnTo>
                    <a:pt x="234061" y="1820735"/>
                  </a:lnTo>
                  <a:lnTo>
                    <a:pt x="216281" y="1838071"/>
                  </a:lnTo>
                  <a:lnTo>
                    <a:pt x="216281" y="2080260"/>
                  </a:lnTo>
                  <a:lnTo>
                    <a:pt x="246837" y="2059254"/>
                  </a:lnTo>
                  <a:lnTo>
                    <a:pt x="278104" y="2046782"/>
                  </a:lnTo>
                  <a:lnTo>
                    <a:pt x="309156" y="2043531"/>
                  </a:lnTo>
                  <a:lnTo>
                    <a:pt x="339090" y="2050161"/>
                  </a:lnTo>
                  <a:lnTo>
                    <a:pt x="338455" y="1850783"/>
                  </a:lnTo>
                  <a:lnTo>
                    <a:pt x="353441" y="1850783"/>
                  </a:lnTo>
                  <a:lnTo>
                    <a:pt x="352425" y="2074545"/>
                  </a:lnTo>
                  <a:lnTo>
                    <a:pt x="315036" y="2064105"/>
                  </a:lnTo>
                  <a:lnTo>
                    <a:pt x="283400" y="2063356"/>
                  </a:lnTo>
                  <a:lnTo>
                    <a:pt x="252222" y="2069922"/>
                  </a:lnTo>
                  <a:lnTo>
                    <a:pt x="216281" y="2081403"/>
                  </a:lnTo>
                  <a:lnTo>
                    <a:pt x="216281" y="2083054"/>
                  </a:lnTo>
                  <a:lnTo>
                    <a:pt x="207391" y="2081530"/>
                  </a:lnTo>
                  <a:lnTo>
                    <a:pt x="172199" y="2070328"/>
                  </a:lnTo>
                  <a:lnTo>
                    <a:pt x="140157" y="2062645"/>
                  </a:lnTo>
                  <a:lnTo>
                    <a:pt x="107175" y="2062162"/>
                  </a:lnTo>
                  <a:lnTo>
                    <a:pt x="69215" y="2072640"/>
                  </a:lnTo>
                  <a:lnTo>
                    <a:pt x="70231" y="1850783"/>
                  </a:lnTo>
                  <a:lnTo>
                    <a:pt x="85217" y="1850783"/>
                  </a:lnTo>
                  <a:lnTo>
                    <a:pt x="84582" y="2050161"/>
                  </a:lnTo>
                  <a:lnTo>
                    <a:pt x="114503" y="2043531"/>
                  </a:lnTo>
                  <a:lnTo>
                    <a:pt x="145554" y="2046782"/>
                  </a:lnTo>
                  <a:lnTo>
                    <a:pt x="176822" y="2059254"/>
                  </a:lnTo>
                  <a:lnTo>
                    <a:pt x="207391" y="2080260"/>
                  </a:lnTo>
                  <a:lnTo>
                    <a:pt x="207391" y="1838071"/>
                  </a:lnTo>
                  <a:lnTo>
                    <a:pt x="189598" y="1820735"/>
                  </a:lnTo>
                  <a:lnTo>
                    <a:pt x="171526" y="1807819"/>
                  </a:lnTo>
                  <a:lnTo>
                    <a:pt x="152323" y="1799717"/>
                  </a:lnTo>
                  <a:lnTo>
                    <a:pt x="131191" y="1796796"/>
                  </a:lnTo>
                  <a:lnTo>
                    <a:pt x="120777" y="1797304"/>
                  </a:lnTo>
                  <a:lnTo>
                    <a:pt x="109689" y="1799018"/>
                  </a:lnTo>
                  <a:lnTo>
                    <a:pt x="97891" y="1801977"/>
                  </a:lnTo>
                  <a:lnTo>
                    <a:pt x="85344" y="1806194"/>
                  </a:lnTo>
                  <a:lnTo>
                    <a:pt x="85217" y="1840865"/>
                  </a:lnTo>
                  <a:lnTo>
                    <a:pt x="56261" y="1840738"/>
                  </a:lnTo>
                  <a:lnTo>
                    <a:pt x="56261" y="1872488"/>
                  </a:lnTo>
                  <a:lnTo>
                    <a:pt x="45720" y="1872488"/>
                  </a:lnTo>
                  <a:lnTo>
                    <a:pt x="45720" y="2107692"/>
                  </a:lnTo>
                  <a:lnTo>
                    <a:pt x="377952" y="2107692"/>
                  </a:lnTo>
                  <a:lnTo>
                    <a:pt x="377952" y="1872488"/>
                  </a:lnTo>
                  <a:close/>
                </a:path>
                <a:path w="2555875" h="2108200">
                  <a:moveTo>
                    <a:pt x="389382" y="224790"/>
                  </a:moveTo>
                  <a:lnTo>
                    <a:pt x="350520" y="203200"/>
                  </a:lnTo>
                  <a:lnTo>
                    <a:pt x="350431" y="190525"/>
                  </a:lnTo>
                  <a:lnTo>
                    <a:pt x="349694" y="180784"/>
                  </a:lnTo>
                  <a:lnTo>
                    <a:pt x="347980" y="169849"/>
                  </a:lnTo>
                  <a:lnTo>
                    <a:pt x="345440" y="159131"/>
                  </a:lnTo>
                  <a:lnTo>
                    <a:pt x="376555" y="131064"/>
                  </a:lnTo>
                  <a:lnTo>
                    <a:pt x="354418" y="89408"/>
                  </a:lnTo>
                  <a:lnTo>
                    <a:pt x="348615" y="78486"/>
                  </a:lnTo>
                  <a:lnTo>
                    <a:pt x="332752" y="82461"/>
                  </a:lnTo>
                  <a:lnTo>
                    <a:pt x="332752" y="190525"/>
                  </a:lnTo>
                  <a:lnTo>
                    <a:pt x="328295" y="234581"/>
                  </a:lnTo>
                  <a:lnTo>
                    <a:pt x="310134" y="274980"/>
                  </a:lnTo>
                  <a:lnTo>
                    <a:pt x="281305" y="306578"/>
                  </a:lnTo>
                  <a:lnTo>
                    <a:pt x="244589" y="327748"/>
                  </a:lnTo>
                  <a:lnTo>
                    <a:pt x="202806" y="336880"/>
                  </a:lnTo>
                  <a:lnTo>
                    <a:pt x="158750" y="332359"/>
                  </a:lnTo>
                  <a:lnTo>
                    <a:pt x="118338" y="314274"/>
                  </a:lnTo>
                  <a:lnTo>
                    <a:pt x="111010" y="307594"/>
                  </a:lnTo>
                  <a:lnTo>
                    <a:pt x="86728" y="285470"/>
                  </a:lnTo>
                  <a:lnTo>
                    <a:pt x="65544" y="248793"/>
                  </a:lnTo>
                  <a:lnTo>
                    <a:pt x="56362" y="207010"/>
                  </a:lnTo>
                  <a:lnTo>
                    <a:pt x="60833" y="162941"/>
                  </a:lnTo>
                  <a:lnTo>
                    <a:pt x="78981" y="122555"/>
                  </a:lnTo>
                  <a:lnTo>
                    <a:pt x="107810" y="90982"/>
                  </a:lnTo>
                  <a:lnTo>
                    <a:pt x="144526" y="69824"/>
                  </a:lnTo>
                  <a:lnTo>
                    <a:pt x="186309" y="60680"/>
                  </a:lnTo>
                  <a:lnTo>
                    <a:pt x="230378" y="65151"/>
                  </a:lnTo>
                  <a:lnTo>
                    <a:pt x="270776" y="83299"/>
                  </a:lnTo>
                  <a:lnTo>
                    <a:pt x="302387" y="112102"/>
                  </a:lnTo>
                  <a:lnTo>
                    <a:pt x="323570" y="148767"/>
                  </a:lnTo>
                  <a:lnTo>
                    <a:pt x="332752" y="190525"/>
                  </a:lnTo>
                  <a:lnTo>
                    <a:pt x="332752" y="82461"/>
                  </a:lnTo>
                  <a:lnTo>
                    <a:pt x="304927" y="89408"/>
                  </a:lnTo>
                  <a:lnTo>
                    <a:pt x="297573" y="82181"/>
                  </a:lnTo>
                  <a:lnTo>
                    <a:pt x="289648" y="75526"/>
                  </a:lnTo>
                  <a:lnTo>
                    <a:pt x="281203" y="69469"/>
                  </a:lnTo>
                  <a:lnTo>
                    <a:pt x="272288" y="64008"/>
                  </a:lnTo>
                  <a:lnTo>
                    <a:pt x="273685" y="64389"/>
                  </a:lnTo>
                  <a:lnTo>
                    <a:pt x="273685" y="64008"/>
                  </a:lnTo>
                  <a:lnTo>
                    <a:pt x="273748" y="60680"/>
                  </a:lnTo>
                  <a:lnTo>
                    <a:pt x="273951" y="49403"/>
                  </a:lnTo>
                  <a:lnTo>
                    <a:pt x="274574" y="15367"/>
                  </a:lnTo>
                  <a:lnTo>
                    <a:pt x="217043" y="0"/>
                  </a:lnTo>
                  <a:lnTo>
                    <a:pt x="193294" y="42799"/>
                  </a:lnTo>
                  <a:lnTo>
                    <a:pt x="194691" y="43180"/>
                  </a:lnTo>
                  <a:lnTo>
                    <a:pt x="183591" y="43497"/>
                  </a:lnTo>
                  <a:lnTo>
                    <a:pt x="172656" y="44627"/>
                  </a:lnTo>
                  <a:lnTo>
                    <a:pt x="161899" y="46596"/>
                  </a:lnTo>
                  <a:lnTo>
                    <a:pt x="151384" y="49403"/>
                  </a:lnTo>
                  <a:lnTo>
                    <a:pt x="151638" y="49276"/>
                  </a:lnTo>
                  <a:lnTo>
                    <a:pt x="116459" y="15240"/>
                  </a:lnTo>
                  <a:lnTo>
                    <a:pt x="65913" y="46736"/>
                  </a:lnTo>
                  <a:lnTo>
                    <a:pt x="80645" y="92075"/>
                  </a:lnTo>
                  <a:lnTo>
                    <a:pt x="74714" y="98729"/>
                  </a:lnTo>
                  <a:lnTo>
                    <a:pt x="69164" y="105714"/>
                  </a:lnTo>
                  <a:lnTo>
                    <a:pt x="64008" y="113068"/>
                  </a:lnTo>
                  <a:lnTo>
                    <a:pt x="59309" y="120777"/>
                  </a:lnTo>
                  <a:lnTo>
                    <a:pt x="15367" y="120015"/>
                  </a:lnTo>
                  <a:lnTo>
                    <a:pt x="0" y="177546"/>
                  </a:lnTo>
                  <a:lnTo>
                    <a:pt x="38354" y="198755"/>
                  </a:lnTo>
                  <a:lnTo>
                    <a:pt x="38684" y="208826"/>
                  </a:lnTo>
                  <a:lnTo>
                    <a:pt x="39662" y="218795"/>
                  </a:lnTo>
                  <a:lnTo>
                    <a:pt x="41300" y="228625"/>
                  </a:lnTo>
                  <a:lnTo>
                    <a:pt x="43561" y="238252"/>
                  </a:lnTo>
                  <a:lnTo>
                    <a:pt x="11049" y="264668"/>
                  </a:lnTo>
                  <a:lnTo>
                    <a:pt x="36195" y="318516"/>
                  </a:lnTo>
                  <a:lnTo>
                    <a:pt x="84328" y="309245"/>
                  </a:lnTo>
                  <a:lnTo>
                    <a:pt x="83566" y="307594"/>
                  </a:lnTo>
                  <a:lnTo>
                    <a:pt x="90893" y="314896"/>
                  </a:lnTo>
                  <a:lnTo>
                    <a:pt x="98767" y="321551"/>
                  </a:lnTo>
                  <a:lnTo>
                    <a:pt x="107175" y="327621"/>
                  </a:lnTo>
                  <a:lnTo>
                    <a:pt x="116078" y="333121"/>
                  </a:lnTo>
                  <a:lnTo>
                    <a:pt x="115316" y="379349"/>
                  </a:lnTo>
                  <a:lnTo>
                    <a:pt x="172847" y="394716"/>
                  </a:lnTo>
                  <a:lnTo>
                    <a:pt x="195326" y="354330"/>
                  </a:lnTo>
                  <a:lnTo>
                    <a:pt x="206692" y="353987"/>
                  </a:lnTo>
                  <a:lnTo>
                    <a:pt x="217932" y="352729"/>
                  </a:lnTo>
                  <a:lnTo>
                    <a:pt x="228968" y="350608"/>
                  </a:lnTo>
                  <a:lnTo>
                    <a:pt x="239776" y="347599"/>
                  </a:lnTo>
                  <a:lnTo>
                    <a:pt x="235204" y="350774"/>
                  </a:lnTo>
                  <a:lnTo>
                    <a:pt x="272288" y="382905"/>
                  </a:lnTo>
                  <a:lnTo>
                    <a:pt x="321056" y="348742"/>
                  </a:lnTo>
                  <a:lnTo>
                    <a:pt x="320611" y="347599"/>
                  </a:lnTo>
                  <a:lnTo>
                    <a:pt x="316496" y="336880"/>
                  </a:lnTo>
                  <a:lnTo>
                    <a:pt x="305562" y="308356"/>
                  </a:lnTo>
                  <a:lnTo>
                    <a:pt x="311480" y="302196"/>
                  </a:lnTo>
                  <a:lnTo>
                    <a:pt x="317017" y="295656"/>
                  </a:lnTo>
                  <a:lnTo>
                    <a:pt x="322135" y="288747"/>
                  </a:lnTo>
                  <a:lnTo>
                    <a:pt x="326771" y="281432"/>
                  </a:lnTo>
                  <a:lnTo>
                    <a:pt x="373888" y="282321"/>
                  </a:lnTo>
                  <a:lnTo>
                    <a:pt x="374116" y="281432"/>
                  </a:lnTo>
                  <a:lnTo>
                    <a:pt x="389382" y="224790"/>
                  </a:lnTo>
                  <a:close/>
                </a:path>
                <a:path w="2555875" h="2108200">
                  <a:moveTo>
                    <a:pt x="391668" y="93472"/>
                  </a:moveTo>
                  <a:lnTo>
                    <a:pt x="390525" y="94742"/>
                  </a:lnTo>
                  <a:lnTo>
                    <a:pt x="391033" y="95631"/>
                  </a:lnTo>
                  <a:lnTo>
                    <a:pt x="391668" y="93472"/>
                  </a:lnTo>
                  <a:close/>
                </a:path>
                <a:path w="2555875" h="2108200">
                  <a:moveTo>
                    <a:pt x="2555748" y="964057"/>
                  </a:moveTo>
                  <a:lnTo>
                    <a:pt x="2452243" y="904494"/>
                  </a:lnTo>
                  <a:lnTo>
                    <a:pt x="2463838" y="883843"/>
                  </a:lnTo>
                  <a:lnTo>
                    <a:pt x="2478100" y="871956"/>
                  </a:lnTo>
                  <a:lnTo>
                    <a:pt x="2492184" y="861352"/>
                  </a:lnTo>
                  <a:lnTo>
                    <a:pt x="2503297" y="844550"/>
                  </a:lnTo>
                  <a:lnTo>
                    <a:pt x="2507602" y="827455"/>
                  </a:lnTo>
                  <a:lnTo>
                    <a:pt x="2505138" y="811187"/>
                  </a:lnTo>
                  <a:lnTo>
                    <a:pt x="2497328" y="797153"/>
                  </a:lnTo>
                  <a:lnTo>
                    <a:pt x="2485644" y="786765"/>
                  </a:lnTo>
                  <a:lnTo>
                    <a:pt x="2471356" y="782256"/>
                  </a:lnTo>
                  <a:lnTo>
                    <a:pt x="2454300" y="782688"/>
                  </a:lnTo>
                  <a:lnTo>
                    <a:pt x="2437384" y="789571"/>
                  </a:lnTo>
                  <a:lnTo>
                    <a:pt x="2423541" y="804418"/>
                  </a:lnTo>
                  <a:lnTo>
                    <a:pt x="2417419" y="825042"/>
                  </a:lnTo>
                  <a:lnTo>
                    <a:pt x="2416886" y="840219"/>
                  </a:lnTo>
                  <a:lnTo>
                    <a:pt x="2414943" y="855662"/>
                  </a:lnTo>
                  <a:lnTo>
                    <a:pt x="2404618" y="877062"/>
                  </a:lnTo>
                  <a:lnTo>
                    <a:pt x="2296922" y="815086"/>
                  </a:lnTo>
                  <a:lnTo>
                    <a:pt x="2236597" y="919988"/>
                  </a:lnTo>
                  <a:lnTo>
                    <a:pt x="2258072" y="930440"/>
                  </a:lnTo>
                  <a:lnTo>
                    <a:pt x="2273541" y="932370"/>
                  </a:lnTo>
                  <a:lnTo>
                    <a:pt x="2288743" y="932891"/>
                  </a:lnTo>
                  <a:lnTo>
                    <a:pt x="2309368" y="939038"/>
                  </a:lnTo>
                  <a:lnTo>
                    <a:pt x="2324227" y="952893"/>
                  </a:lnTo>
                  <a:lnTo>
                    <a:pt x="2331161" y="969810"/>
                  </a:lnTo>
                  <a:lnTo>
                    <a:pt x="2331631" y="986866"/>
                  </a:lnTo>
                  <a:lnTo>
                    <a:pt x="2327148" y="1001141"/>
                  </a:lnTo>
                  <a:lnTo>
                    <a:pt x="2316734" y="1012837"/>
                  </a:lnTo>
                  <a:lnTo>
                    <a:pt x="2302675" y="1020635"/>
                  </a:lnTo>
                  <a:lnTo>
                    <a:pt x="2286406" y="1023112"/>
                  </a:lnTo>
                  <a:lnTo>
                    <a:pt x="2269363" y="1018794"/>
                  </a:lnTo>
                  <a:lnTo>
                    <a:pt x="2252497" y="1007681"/>
                  </a:lnTo>
                  <a:lnTo>
                    <a:pt x="2241880" y="993546"/>
                  </a:lnTo>
                  <a:lnTo>
                    <a:pt x="2229942" y="979246"/>
                  </a:lnTo>
                  <a:lnTo>
                    <a:pt x="2209165" y="967613"/>
                  </a:lnTo>
                  <a:lnTo>
                    <a:pt x="2148078" y="1073785"/>
                  </a:lnTo>
                  <a:lnTo>
                    <a:pt x="2251583" y="1133348"/>
                  </a:lnTo>
                  <a:lnTo>
                    <a:pt x="2240013" y="1153680"/>
                  </a:lnTo>
                  <a:lnTo>
                    <a:pt x="2225840" y="1165453"/>
                  </a:lnTo>
                  <a:lnTo>
                    <a:pt x="2211844" y="1176032"/>
                  </a:lnTo>
                  <a:lnTo>
                    <a:pt x="2200783" y="1192784"/>
                  </a:lnTo>
                  <a:lnTo>
                    <a:pt x="2196465" y="1209840"/>
                  </a:lnTo>
                  <a:lnTo>
                    <a:pt x="2198928" y="1226108"/>
                  </a:lnTo>
                  <a:lnTo>
                    <a:pt x="2206739" y="1240167"/>
                  </a:lnTo>
                  <a:lnTo>
                    <a:pt x="2218436" y="1250569"/>
                  </a:lnTo>
                  <a:lnTo>
                    <a:pt x="2232710" y="1255064"/>
                  </a:lnTo>
                  <a:lnTo>
                    <a:pt x="2249767" y="1254594"/>
                  </a:lnTo>
                  <a:lnTo>
                    <a:pt x="2266683" y="1247660"/>
                  </a:lnTo>
                  <a:lnTo>
                    <a:pt x="2280539" y="1232789"/>
                  </a:lnTo>
                  <a:lnTo>
                    <a:pt x="2286660" y="1212316"/>
                  </a:lnTo>
                  <a:lnTo>
                    <a:pt x="2287181" y="1197216"/>
                  </a:lnTo>
                  <a:lnTo>
                    <a:pt x="2289010" y="1181912"/>
                  </a:lnTo>
                  <a:lnTo>
                    <a:pt x="2299081" y="1160780"/>
                  </a:lnTo>
                  <a:lnTo>
                    <a:pt x="2406777" y="1222756"/>
                  </a:lnTo>
                  <a:lnTo>
                    <a:pt x="2469007" y="1114806"/>
                  </a:lnTo>
                  <a:lnTo>
                    <a:pt x="2448153" y="1104988"/>
                  </a:lnTo>
                  <a:lnTo>
                    <a:pt x="2432964" y="1103185"/>
                  </a:lnTo>
                  <a:lnTo>
                    <a:pt x="2417927" y="1102626"/>
                  </a:lnTo>
                  <a:lnTo>
                    <a:pt x="2397506" y="1096518"/>
                  </a:lnTo>
                  <a:lnTo>
                    <a:pt x="2382634" y="1082751"/>
                  </a:lnTo>
                  <a:lnTo>
                    <a:pt x="2375700" y="1065847"/>
                  </a:lnTo>
                  <a:lnTo>
                    <a:pt x="2375230" y="1048766"/>
                  </a:lnTo>
                  <a:lnTo>
                    <a:pt x="2379726" y="1034415"/>
                  </a:lnTo>
                  <a:lnTo>
                    <a:pt x="2390178" y="1022781"/>
                  </a:lnTo>
                  <a:lnTo>
                    <a:pt x="2404237" y="1014971"/>
                  </a:lnTo>
                  <a:lnTo>
                    <a:pt x="2420480" y="1012469"/>
                  </a:lnTo>
                  <a:lnTo>
                    <a:pt x="2437511" y="1016762"/>
                  </a:lnTo>
                  <a:lnTo>
                    <a:pt x="2454135" y="1027734"/>
                  </a:lnTo>
                  <a:lnTo>
                    <a:pt x="2464663" y="1041654"/>
                  </a:lnTo>
                  <a:lnTo>
                    <a:pt x="2476309" y="1055776"/>
                  </a:lnTo>
                  <a:lnTo>
                    <a:pt x="2496312" y="1067308"/>
                  </a:lnTo>
                  <a:lnTo>
                    <a:pt x="2555748" y="96405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6192773" y="1398269"/>
            <a:ext cx="2880360" cy="2677795"/>
          </a:xfrm>
          <a:prstGeom prst="rect">
            <a:avLst/>
          </a:prstGeom>
          <a:ln w="28955">
            <a:solidFill>
              <a:srgbClr val="EF7623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241300">
              <a:lnSpc>
                <a:spcPct val="100000"/>
              </a:lnSpc>
              <a:spcBef>
                <a:spcPts val="320"/>
              </a:spcBef>
            </a:pPr>
            <a:r>
              <a:rPr sz="12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GRED</a:t>
            </a:r>
            <a:r>
              <a:rPr sz="1200" b="1" u="heavy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b="1" u="heavy" spc="-6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JAWATAN</a:t>
            </a:r>
            <a:r>
              <a:rPr sz="1200" b="1" u="heavy" spc="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b="1" u="heavy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PEGAWAI</a:t>
            </a:r>
            <a:r>
              <a:rPr sz="1200" b="1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ASET</a:t>
            </a:r>
            <a:endParaRPr sz="1200">
              <a:latin typeface="Arial"/>
              <a:cs typeface="Arial"/>
            </a:endParaRPr>
          </a:p>
          <a:p>
            <a:pPr marL="172720" marR="82550" indent="-172720" algn="r">
              <a:lnSpc>
                <a:spcPct val="100000"/>
              </a:lnSpc>
              <a:buChar char="•"/>
              <a:tabLst>
                <a:tab pos="172720" algn="l"/>
                <a:tab pos="695960" algn="l"/>
                <a:tab pos="1624330" algn="l"/>
                <a:tab pos="2391410" algn="l"/>
              </a:tabLst>
            </a:pPr>
            <a:r>
              <a:rPr sz="1200" dirty="0">
                <a:latin typeface="Arial MT"/>
                <a:cs typeface="Arial MT"/>
              </a:rPr>
              <a:t>Gred	</a:t>
            </a:r>
            <a:r>
              <a:rPr sz="1200" spc="-5" dirty="0">
                <a:latin typeface="Arial MT"/>
                <a:cs typeface="Arial MT"/>
              </a:rPr>
              <a:t>perjawatan	Pegawai	</a:t>
            </a:r>
            <a:r>
              <a:rPr sz="1200" dirty="0">
                <a:latin typeface="Arial MT"/>
                <a:cs typeface="Arial MT"/>
              </a:rPr>
              <a:t>Aset</a:t>
            </a:r>
            <a:endParaRPr sz="1200">
              <a:latin typeface="Arial MT"/>
              <a:cs typeface="Arial MT"/>
            </a:endParaRPr>
          </a:p>
          <a:p>
            <a:pPr marR="138430" algn="r">
              <a:lnSpc>
                <a:spcPct val="100000"/>
              </a:lnSpc>
            </a:pPr>
            <a:r>
              <a:rPr sz="1200" dirty="0">
                <a:latin typeface="Arial MT"/>
                <a:cs typeface="Arial MT"/>
              </a:rPr>
              <a:t>adalah</a:t>
            </a:r>
            <a:r>
              <a:rPr sz="1200" spc="-5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tertakluk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kepada</a:t>
            </a:r>
            <a:r>
              <a:rPr sz="1200" spc="-5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kesesuaian.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250">
              <a:latin typeface="Arial MT"/>
              <a:cs typeface="Arial MT"/>
            </a:endParaRPr>
          </a:p>
          <a:p>
            <a:pPr marL="264160" marR="82550" indent="-172720" algn="just">
              <a:lnSpc>
                <a:spcPct val="100000"/>
              </a:lnSpc>
              <a:buChar char="•"/>
              <a:tabLst>
                <a:tab pos="264795" algn="l"/>
              </a:tabLst>
            </a:pPr>
            <a:r>
              <a:rPr sz="1200" spc="-10" dirty="0">
                <a:latin typeface="Arial MT"/>
                <a:cs typeface="Arial MT"/>
              </a:rPr>
              <a:t>Pegawai</a:t>
            </a:r>
            <a:r>
              <a:rPr sz="1200" spc="-5" dirty="0">
                <a:latin typeface="Arial MT"/>
                <a:cs typeface="Arial MT"/>
              </a:rPr>
              <a:t> Aset</a:t>
            </a:r>
            <a:r>
              <a:rPr sz="1200" spc="32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seboleh-bolehnya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terdiri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daripada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Pegawai</a:t>
            </a:r>
            <a:r>
              <a:rPr sz="1200" spc="-5" dirty="0">
                <a:latin typeface="Arial MT"/>
                <a:cs typeface="Arial MT"/>
              </a:rPr>
              <a:t> Kumpulan </a:t>
            </a:r>
            <a:r>
              <a:rPr sz="1200" dirty="0">
                <a:latin typeface="Arial MT"/>
                <a:cs typeface="Arial MT"/>
              </a:rPr>
              <a:t> P&amp;P </a:t>
            </a:r>
            <a:r>
              <a:rPr sz="1200" spc="-5" dirty="0">
                <a:latin typeface="Arial MT"/>
                <a:cs typeface="Arial MT"/>
              </a:rPr>
              <a:t>diskim perkhidmatan </a:t>
            </a:r>
            <a:r>
              <a:rPr sz="1200" spc="-10" dirty="0">
                <a:latin typeface="Arial MT"/>
                <a:cs typeface="Arial MT"/>
              </a:rPr>
              <a:t>dan gred </a:t>
            </a:r>
            <a:r>
              <a:rPr sz="1200" spc="-5" dirty="0">
                <a:latin typeface="Arial MT"/>
                <a:cs typeface="Arial MT"/>
              </a:rPr>
              <a:t> yang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bersesuaian.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 MT"/>
              <a:buChar char="•"/>
            </a:pPr>
            <a:endParaRPr sz="1250">
              <a:latin typeface="Arial MT"/>
              <a:cs typeface="Arial MT"/>
            </a:endParaRPr>
          </a:p>
          <a:p>
            <a:pPr marL="264160" marR="79375" indent="-172720" algn="just">
              <a:lnSpc>
                <a:spcPct val="100000"/>
              </a:lnSpc>
              <a:buChar char="•"/>
              <a:tabLst>
                <a:tab pos="264795" algn="l"/>
              </a:tabLst>
            </a:pPr>
            <a:r>
              <a:rPr sz="1200" spc="-10" dirty="0">
                <a:latin typeface="Arial MT"/>
                <a:cs typeface="Arial MT"/>
              </a:rPr>
              <a:t>Sekiranya </a:t>
            </a:r>
            <a:r>
              <a:rPr sz="1200" spc="-5" dirty="0">
                <a:latin typeface="Arial MT"/>
                <a:cs typeface="Arial MT"/>
              </a:rPr>
              <a:t>tiada/terhad </a:t>
            </a:r>
            <a:r>
              <a:rPr sz="1200" spc="-10" dirty="0">
                <a:latin typeface="Arial MT"/>
                <a:cs typeface="Arial MT"/>
              </a:rPr>
              <a:t>Pegawai </a:t>
            </a:r>
            <a:r>
              <a:rPr sz="1200" spc="-5" dirty="0">
                <a:latin typeface="Arial MT"/>
                <a:cs typeface="Arial MT"/>
              </a:rPr>
              <a:t>P&amp;P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maka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pegawai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daripada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Kumpulan </a:t>
            </a:r>
            <a:r>
              <a:rPr sz="1200" spc="-5" dirty="0">
                <a:latin typeface="Arial MT"/>
                <a:cs typeface="Arial MT"/>
              </a:rPr>
              <a:t> Pelaksana Gred 19 </a:t>
            </a:r>
            <a:r>
              <a:rPr sz="1200" spc="-10" dirty="0">
                <a:latin typeface="Arial MT"/>
                <a:cs typeface="Arial MT"/>
              </a:rPr>
              <a:t>dan </a:t>
            </a:r>
            <a:r>
              <a:rPr sz="1200" spc="-5" dirty="0">
                <a:latin typeface="Arial MT"/>
                <a:cs typeface="Arial MT"/>
              </a:rPr>
              <a:t>ke </a:t>
            </a:r>
            <a:r>
              <a:rPr sz="1200" dirty="0">
                <a:latin typeface="Arial MT"/>
                <a:cs typeface="Arial MT"/>
              </a:rPr>
              <a:t>atas </a:t>
            </a:r>
            <a:r>
              <a:rPr sz="1200" spc="-5" dirty="0">
                <a:latin typeface="Arial MT"/>
                <a:cs typeface="Arial MT"/>
              </a:rPr>
              <a:t>atau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setaraf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di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skim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perkhidmatan </a:t>
            </a:r>
            <a:r>
              <a:rPr sz="1200" spc="-5" dirty="0">
                <a:latin typeface="Arial MT"/>
                <a:cs typeface="Arial MT"/>
              </a:rPr>
              <a:t> bersesuaian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boleh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dilantik.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33934" y="717041"/>
            <a:ext cx="2868295" cy="1938655"/>
          </a:xfrm>
          <a:custGeom>
            <a:avLst/>
            <a:gdLst/>
            <a:ahLst/>
            <a:cxnLst/>
            <a:rect l="l" t="t" r="r" b="b"/>
            <a:pathLst>
              <a:path w="2868295" h="1938655">
                <a:moveTo>
                  <a:pt x="0" y="1938527"/>
                </a:moveTo>
                <a:lnTo>
                  <a:pt x="2868167" y="1938527"/>
                </a:lnTo>
                <a:lnTo>
                  <a:pt x="2868167" y="0"/>
                </a:lnTo>
                <a:lnTo>
                  <a:pt x="0" y="0"/>
                </a:lnTo>
                <a:lnTo>
                  <a:pt x="0" y="1938527"/>
                </a:lnTo>
                <a:close/>
              </a:path>
            </a:pathLst>
          </a:custGeom>
          <a:ln w="28956">
            <a:solidFill>
              <a:srgbClr val="F4BC2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25221" y="744982"/>
            <a:ext cx="270002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61035">
              <a:lnSpc>
                <a:spcPct val="100000"/>
              </a:lnSpc>
              <a:spcBef>
                <a:spcPts val="100"/>
              </a:spcBef>
            </a:pPr>
            <a:r>
              <a:rPr sz="1200" b="1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KUASA</a:t>
            </a:r>
            <a:r>
              <a:rPr sz="1200" b="1" u="heavy" spc="-4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b="1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MELANTIK</a:t>
            </a:r>
            <a:endParaRPr sz="1200">
              <a:latin typeface="Arial"/>
              <a:cs typeface="Arial"/>
            </a:endParaRPr>
          </a:p>
          <a:p>
            <a:pPr marL="172085" indent="-172720">
              <a:lnSpc>
                <a:spcPct val="100000"/>
              </a:lnSpc>
              <a:buChar char="•"/>
              <a:tabLst>
                <a:tab pos="172720" algn="l"/>
              </a:tabLst>
            </a:pPr>
            <a:r>
              <a:rPr sz="1200" spc="-5" dirty="0">
                <a:latin typeface="Arial MT"/>
                <a:cs typeface="Arial MT"/>
              </a:rPr>
              <a:t>Pegawai</a:t>
            </a:r>
            <a:r>
              <a:rPr sz="1200" spc="1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Pengawal/</a:t>
            </a:r>
            <a:r>
              <a:rPr sz="1200" spc="1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Ketua</a:t>
            </a:r>
            <a:r>
              <a:rPr sz="1200" spc="10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Pengarah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568830" y="1111122"/>
            <a:ext cx="4851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 MT"/>
                <a:cs typeface="Arial MT"/>
              </a:rPr>
              <a:t>J</a:t>
            </a:r>
            <a:r>
              <a:rPr sz="1200" spc="-10" dirty="0">
                <a:latin typeface="Arial MT"/>
                <a:cs typeface="Arial MT"/>
              </a:rPr>
              <a:t>K</a:t>
            </a:r>
            <a:r>
              <a:rPr sz="1200" spc="-85" dirty="0">
                <a:latin typeface="Arial MT"/>
                <a:cs typeface="Arial MT"/>
              </a:rPr>
              <a:t>P</a:t>
            </a:r>
            <a:r>
              <a:rPr sz="1200" spc="-10" dirty="0">
                <a:latin typeface="Arial MT"/>
                <a:cs typeface="Arial MT"/>
              </a:rPr>
              <a:t>A</a:t>
            </a:r>
            <a:r>
              <a:rPr sz="1200" dirty="0">
                <a:latin typeface="Arial MT"/>
                <a:cs typeface="Arial MT"/>
              </a:rPr>
              <a:t>K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r>
              <a:rPr sz="1200" spc="-5" dirty="0">
                <a:latin typeface="Arial MT"/>
                <a:cs typeface="Arial MT"/>
              </a:rPr>
              <a:t>atau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075052" y="1111122"/>
            <a:ext cx="9480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Arial MT"/>
                <a:cs typeface="Arial MT"/>
              </a:rPr>
              <a:t>peringkat</a:t>
            </a:r>
            <a:endParaRPr sz="1200">
              <a:latin typeface="Arial MT"/>
              <a:cs typeface="Arial MT"/>
            </a:endParaRPr>
          </a:p>
          <a:p>
            <a:pPr marR="5080" algn="r">
              <a:lnSpc>
                <a:spcPct val="100000"/>
              </a:lnSpc>
              <a:tabLst>
                <a:tab pos="423545" algn="l"/>
              </a:tabLst>
            </a:pPr>
            <a:r>
              <a:rPr sz="1200" dirty="0">
                <a:latin typeface="Arial MT"/>
                <a:cs typeface="Arial MT"/>
              </a:rPr>
              <a:t>I</a:t>
            </a:r>
            <a:r>
              <a:rPr sz="1200" spc="5" dirty="0">
                <a:latin typeface="Arial MT"/>
                <a:cs typeface="Arial MT"/>
              </a:rPr>
              <a:t>b</a:t>
            </a:r>
            <a:r>
              <a:rPr sz="1200" spc="-5" dirty="0">
                <a:latin typeface="Arial MT"/>
                <a:cs typeface="Arial MT"/>
              </a:rPr>
              <a:t>u</a:t>
            </a:r>
            <a:r>
              <a:rPr sz="1200" dirty="0">
                <a:latin typeface="Arial MT"/>
                <a:cs typeface="Arial MT"/>
              </a:rPr>
              <a:t>	</a:t>
            </a:r>
            <a:r>
              <a:rPr sz="1200" spc="-10" dirty="0">
                <a:latin typeface="Arial MT"/>
                <a:cs typeface="Arial MT"/>
              </a:rPr>
              <a:t>P</a:t>
            </a:r>
            <a:r>
              <a:rPr sz="1200" spc="-5" dirty="0">
                <a:latin typeface="Arial MT"/>
                <a:cs typeface="Arial MT"/>
              </a:rPr>
              <a:t>e</a:t>
            </a:r>
            <a:r>
              <a:rPr sz="1200" spc="-20" dirty="0">
                <a:latin typeface="Arial MT"/>
                <a:cs typeface="Arial MT"/>
              </a:rPr>
              <a:t>j</a:t>
            </a:r>
            <a:r>
              <a:rPr sz="1200" spc="-15" dirty="0">
                <a:latin typeface="Arial MT"/>
                <a:cs typeface="Arial MT"/>
              </a:rPr>
              <a:t>aba</a:t>
            </a:r>
            <a:r>
              <a:rPr sz="1200" dirty="0">
                <a:latin typeface="Arial MT"/>
                <a:cs typeface="Arial MT"/>
              </a:rPr>
              <a:t>t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97433" y="1111122"/>
            <a:ext cx="87439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/Pengerusi </a:t>
            </a:r>
            <a:r>
              <a:rPr sz="1200" dirty="0">
                <a:latin typeface="Arial MT"/>
                <a:cs typeface="Arial MT"/>
              </a:rPr>
              <a:t> K</a:t>
            </a:r>
            <a:r>
              <a:rPr sz="1200" spc="-15" dirty="0">
                <a:latin typeface="Arial MT"/>
                <a:cs typeface="Arial MT"/>
              </a:rPr>
              <a:t>e</a:t>
            </a:r>
            <a:r>
              <a:rPr sz="1200" spc="-5" dirty="0">
                <a:latin typeface="Arial MT"/>
                <a:cs typeface="Arial MT"/>
              </a:rPr>
              <a:t>men</a:t>
            </a:r>
            <a:r>
              <a:rPr sz="1200" spc="-10" dirty="0">
                <a:latin typeface="Arial MT"/>
                <a:cs typeface="Arial MT"/>
              </a:rPr>
              <a:t>t</a:t>
            </a:r>
            <a:r>
              <a:rPr sz="1200" spc="-5" dirty="0">
                <a:latin typeface="Arial MT"/>
                <a:cs typeface="Arial MT"/>
              </a:rPr>
              <a:t>er</a:t>
            </a:r>
            <a:r>
              <a:rPr sz="1200" spc="-25" dirty="0">
                <a:latin typeface="Arial MT"/>
                <a:cs typeface="Arial MT"/>
              </a:rPr>
              <a:t>i</a:t>
            </a:r>
            <a:r>
              <a:rPr sz="1200" spc="-5" dirty="0">
                <a:latin typeface="Arial MT"/>
                <a:cs typeface="Arial MT"/>
              </a:rPr>
              <a:t>an  Jabatan.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25221" y="1842642"/>
            <a:ext cx="269811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2085" marR="5080" indent="-172720" algn="just">
              <a:lnSpc>
                <a:spcPct val="100000"/>
              </a:lnSpc>
              <a:spcBef>
                <a:spcPts val="100"/>
              </a:spcBef>
              <a:buChar char="•"/>
              <a:tabLst>
                <a:tab pos="172720" algn="l"/>
              </a:tabLst>
            </a:pPr>
            <a:r>
              <a:rPr sz="1200" spc="-5" dirty="0">
                <a:latin typeface="Arial MT"/>
                <a:cs typeface="Arial MT"/>
              </a:rPr>
              <a:t>Bagi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Jabatan</a:t>
            </a:r>
            <a:r>
              <a:rPr sz="1200" spc="-5" dirty="0">
                <a:latin typeface="Arial MT"/>
                <a:cs typeface="Arial MT"/>
              </a:rPr>
              <a:t> di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luar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negara </a:t>
            </a:r>
            <a:r>
              <a:rPr sz="1200" spc="-5" dirty="0">
                <a:latin typeface="Arial MT"/>
                <a:cs typeface="Arial MT"/>
              </a:rPr>
              <a:t> hendaklah dilantik </a:t>
            </a:r>
            <a:r>
              <a:rPr sz="1200" spc="-10" dirty="0">
                <a:latin typeface="Arial MT"/>
                <a:cs typeface="Arial MT"/>
              </a:rPr>
              <a:t>oleh </a:t>
            </a:r>
            <a:r>
              <a:rPr sz="1200" spc="-5" dirty="0">
                <a:latin typeface="Arial MT"/>
                <a:cs typeface="Arial MT"/>
              </a:rPr>
              <a:t>Ketua Perwa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kilan/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Jabatan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di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negara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berkenaan.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26313" y="2742438"/>
            <a:ext cx="2867025" cy="2124710"/>
          </a:xfrm>
          <a:prstGeom prst="rect">
            <a:avLst/>
          </a:prstGeom>
          <a:ln w="28955">
            <a:solidFill>
              <a:srgbClr val="00AFEF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433070">
              <a:lnSpc>
                <a:spcPct val="100000"/>
              </a:lnSpc>
              <a:spcBef>
                <a:spcPts val="325"/>
              </a:spcBef>
            </a:pPr>
            <a:r>
              <a:rPr sz="1200" b="1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BILANGAN</a:t>
            </a:r>
            <a:r>
              <a:rPr sz="1200" b="1" u="heavy" spc="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b="1" u="heavy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PEGAWAI</a:t>
            </a:r>
            <a:r>
              <a:rPr sz="12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b="1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ASET</a:t>
            </a:r>
            <a:endParaRPr sz="1200">
              <a:latin typeface="Arial"/>
              <a:cs typeface="Arial"/>
            </a:endParaRPr>
          </a:p>
          <a:p>
            <a:pPr marL="262255" indent="-172720">
              <a:lnSpc>
                <a:spcPct val="100000"/>
              </a:lnSpc>
              <a:buChar char="•"/>
              <a:tabLst>
                <a:tab pos="262890" algn="l"/>
              </a:tabLst>
            </a:pPr>
            <a:r>
              <a:rPr sz="1200" dirty="0">
                <a:latin typeface="Arial MT"/>
                <a:cs typeface="Arial MT"/>
              </a:rPr>
              <a:t>Bi</a:t>
            </a:r>
            <a:r>
              <a:rPr sz="1200" spc="-5" dirty="0">
                <a:latin typeface="Arial MT"/>
                <a:cs typeface="Arial MT"/>
              </a:rPr>
              <a:t>l</a:t>
            </a:r>
            <a:r>
              <a:rPr sz="1200" dirty="0">
                <a:latin typeface="Arial MT"/>
                <a:cs typeface="Arial MT"/>
              </a:rPr>
              <a:t>a</a:t>
            </a:r>
            <a:r>
              <a:rPr sz="1200" spc="5" dirty="0">
                <a:latin typeface="Arial MT"/>
                <a:cs typeface="Arial MT"/>
              </a:rPr>
              <a:t>n</a:t>
            </a:r>
            <a:r>
              <a:rPr sz="1200" spc="-10" dirty="0">
                <a:latin typeface="Arial MT"/>
                <a:cs typeface="Arial MT"/>
              </a:rPr>
              <a:t>g</a:t>
            </a:r>
            <a:r>
              <a:rPr sz="1200" dirty="0">
                <a:latin typeface="Arial MT"/>
                <a:cs typeface="Arial MT"/>
              </a:rPr>
              <a:t>an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P</a:t>
            </a:r>
            <a:r>
              <a:rPr sz="1200" spc="-10" dirty="0">
                <a:latin typeface="Arial MT"/>
                <a:cs typeface="Arial MT"/>
              </a:rPr>
              <a:t>eg</a:t>
            </a:r>
            <a:r>
              <a:rPr sz="1200" dirty="0">
                <a:latin typeface="Arial MT"/>
                <a:cs typeface="Arial MT"/>
              </a:rPr>
              <a:t>a</a:t>
            </a:r>
            <a:r>
              <a:rPr sz="1200" spc="-15" dirty="0">
                <a:latin typeface="Arial MT"/>
                <a:cs typeface="Arial MT"/>
              </a:rPr>
              <a:t>w</a:t>
            </a:r>
            <a:r>
              <a:rPr sz="1200" dirty="0">
                <a:latin typeface="Arial MT"/>
                <a:cs typeface="Arial MT"/>
              </a:rPr>
              <a:t>ai</a:t>
            </a:r>
            <a:r>
              <a:rPr sz="1200" spc="-1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Aset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a</a:t>
            </a:r>
            <a:r>
              <a:rPr sz="1200" spc="5" dirty="0">
                <a:latin typeface="Arial MT"/>
                <a:cs typeface="Arial MT"/>
              </a:rPr>
              <a:t>d</a:t>
            </a:r>
            <a:r>
              <a:rPr sz="1200" dirty="0">
                <a:latin typeface="Arial MT"/>
                <a:cs typeface="Arial MT"/>
              </a:rPr>
              <a:t>al</a:t>
            </a:r>
            <a:r>
              <a:rPr sz="1200" spc="-10" dirty="0">
                <a:latin typeface="Arial MT"/>
                <a:cs typeface="Arial MT"/>
              </a:rPr>
              <a:t>a</a:t>
            </a:r>
            <a:r>
              <a:rPr sz="1200" dirty="0">
                <a:latin typeface="Arial MT"/>
                <a:cs typeface="Arial MT"/>
              </a:rPr>
              <a:t>h</a:t>
            </a:r>
            <a:endParaRPr sz="1200">
              <a:latin typeface="Arial MT"/>
              <a:cs typeface="Arial MT"/>
            </a:endParaRPr>
          </a:p>
          <a:p>
            <a:pPr marL="262255">
              <a:lnSpc>
                <a:spcPct val="100000"/>
              </a:lnSpc>
              <a:spcBef>
                <a:spcPts val="5"/>
              </a:spcBef>
            </a:pPr>
            <a:r>
              <a:rPr sz="1200" spc="-5" dirty="0">
                <a:latin typeface="Arial MT"/>
                <a:cs typeface="Arial MT"/>
              </a:rPr>
              <a:t>mengikut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kesesuaian.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250">
              <a:latin typeface="Arial MT"/>
              <a:cs typeface="Arial MT"/>
            </a:endParaRPr>
          </a:p>
          <a:p>
            <a:pPr marL="262255" indent="-172720">
              <a:lnSpc>
                <a:spcPct val="100000"/>
              </a:lnSpc>
              <a:buChar char="•"/>
              <a:tabLst>
                <a:tab pos="262890" algn="l"/>
              </a:tabLst>
            </a:pPr>
            <a:r>
              <a:rPr sz="1200" dirty="0">
                <a:latin typeface="Arial MT"/>
                <a:cs typeface="Arial MT"/>
              </a:rPr>
              <a:t>Contoh</a:t>
            </a:r>
            <a:r>
              <a:rPr sz="1200" spc="-7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:</a:t>
            </a:r>
            <a:endParaRPr sz="1200">
              <a:latin typeface="Arial MT"/>
              <a:cs typeface="Arial MT"/>
            </a:endParaRPr>
          </a:p>
          <a:p>
            <a:pPr marL="90170">
              <a:lnSpc>
                <a:spcPct val="100000"/>
              </a:lnSpc>
            </a:pPr>
            <a:r>
              <a:rPr sz="1200" spc="-5" dirty="0">
                <a:latin typeface="Arial MT"/>
                <a:cs typeface="Arial MT"/>
              </a:rPr>
              <a:t>1 </a:t>
            </a:r>
            <a:r>
              <a:rPr sz="1200" dirty="0">
                <a:latin typeface="Arial MT"/>
                <a:cs typeface="Arial MT"/>
              </a:rPr>
              <a:t>P</a:t>
            </a:r>
            <a:r>
              <a:rPr sz="1200" spc="-5" dirty="0">
                <a:latin typeface="Arial MT"/>
                <a:cs typeface="Arial MT"/>
              </a:rPr>
              <a:t>e</a:t>
            </a:r>
            <a:r>
              <a:rPr sz="1200" spc="-15" dirty="0">
                <a:latin typeface="Arial MT"/>
                <a:cs typeface="Arial MT"/>
              </a:rPr>
              <a:t>g</a:t>
            </a:r>
            <a:r>
              <a:rPr sz="1200" spc="-5" dirty="0">
                <a:latin typeface="Arial MT"/>
                <a:cs typeface="Arial MT"/>
              </a:rPr>
              <a:t>a</a:t>
            </a:r>
            <a:r>
              <a:rPr sz="1200" spc="-20" dirty="0">
                <a:latin typeface="Arial MT"/>
                <a:cs typeface="Arial MT"/>
              </a:rPr>
              <a:t>w</a:t>
            </a:r>
            <a:r>
              <a:rPr sz="1200" spc="-5" dirty="0">
                <a:latin typeface="Arial MT"/>
                <a:cs typeface="Arial MT"/>
              </a:rPr>
              <a:t>ai</a:t>
            </a:r>
            <a:r>
              <a:rPr sz="1200" spc="-8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A</a:t>
            </a:r>
            <a:r>
              <a:rPr sz="1200" spc="-5" dirty="0">
                <a:latin typeface="Arial MT"/>
                <a:cs typeface="Arial MT"/>
              </a:rPr>
              <a:t>se</a:t>
            </a:r>
            <a:r>
              <a:rPr sz="1200" dirty="0">
                <a:latin typeface="Arial MT"/>
                <a:cs typeface="Arial MT"/>
              </a:rPr>
              <a:t>t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K</a:t>
            </a:r>
            <a:r>
              <a:rPr sz="1200" spc="-5" dirty="0">
                <a:latin typeface="Arial MT"/>
                <a:cs typeface="Arial MT"/>
              </a:rPr>
              <a:t>e</a:t>
            </a:r>
            <a:r>
              <a:rPr sz="1200" spc="5" dirty="0">
                <a:latin typeface="Arial MT"/>
                <a:cs typeface="Arial MT"/>
              </a:rPr>
              <a:t>m</a:t>
            </a:r>
            <a:r>
              <a:rPr sz="1200" spc="-5" dirty="0">
                <a:latin typeface="Arial MT"/>
                <a:cs typeface="Arial MT"/>
              </a:rPr>
              <a:t>en</a:t>
            </a:r>
            <a:r>
              <a:rPr sz="1200" dirty="0">
                <a:latin typeface="Arial MT"/>
                <a:cs typeface="Arial MT"/>
              </a:rPr>
              <a:t>t</a:t>
            </a:r>
            <a:r>
              <a:rPr sz="1200" spc="-5" dirty="0">
                <a:latin typeface="Arial MT"/>
                <a:cs typeface="Arial MT"/>
              </a:rPr>
              <a:t>er</a:t>
            </a:r>
            <a:r>
              <a:rPr sz="1200" spc="-15" dirty="0">
                <a:latin typeface="Arial MT"/>
                <a:cs typeface="Arial MT"/>
              </a:rPr>
              <a:t>i</a:t>
            </a:r>
            <a:r>
              <a:rPr sz="1200" spc="-5" dirty="0">
                <a:latin typeface="Arial MT"/>
                <a:cs typeface="Arial MT"/>
              </a:rPr>
              <a:t>a</a:t>
            </a:r>
            <a:r>
              <a:rPr sz="1200" spc="-15" dirty="0">
                <a:latin typeface="Arial MT"/>
                <a:cs typeface="Arial MT"/>
              </a:rPr>
              <a:t>n</a:t>
            </a:r>
            <a:r>
              <a:rPr sz="1200" dirty="0">
                <a:latin typeface="Arial MT"/>
                <a:cs typeface="Arial MT"/>
              </a:rPr>
              <a:t>;</a:t>
            </a:r>
            <a:endParaRPr sz="1200">
              <a:latin typeface="Arial MT"/>
              <a:cs typeface="Arial MT"/>
            </a:endParaRPr>
          </a:p>
          <a:p>
            <a:pPr marL="90170">
              <a:lnSpc>
                <a:spcPct val="100000"/>
              </a:lnSpc>
            </a:pPr>
            <a:r>
              <a:rPr sz="1200" spc="-5" dirty="0">
                <a:latin typeface="Arial MT"/>
                <a:cs typeface="Arial MT"/>
              </a:rPr>
              <a:t>1 </a:t>
            </a:r>
            <a:r>
              <a:rPr sz="1200" dirty="0">
                <a:latin typeface="Arial MT"/>
                <a:cs typeface="Arial MT"/>
              </a:rPr>
              <a:t>P</a:t>
            </a:r>
            <a:r>
              <a:rPr sz="1200" spc="-5" dirty="0">
                <a:latin typeface="Arial MT"/>
                <a:cs typeface="Arial MT"/>
              </a:rPr>
              <a:t>e</a:t>
            </a:r>
            <a:r>
              <a:rPr sz="1200" spc="-15" dirty="0">
                <a:latin typeface="Arial MT"/>
                <a:cs typeface="Arial MT"/>
              </a:rPr>
              <a:t>g</a:t>
            </a:r>
            <a:r>
              <a:rPr sz="1200" spc="-5" dirty="0">
                <a:latin typeface="Arial MT"/>
                <a:cs typeface="Arial MT"/>
              </a:rPr>
              <a:t>a</a:t>
            </a:r>
            <a:r>
              <a:rPr sz="1200" spc="-20" dirty="0">
                <a:latin typeface="Arial MT"/>
                <a:cs typeface="Arial MT"/>
              </a:rPr>
              <a:t>w</a:t>
            </a:r>
            <a:r>
              <a:rPr sz="1200" spc="-5" dirty="0">
                <a:latin typeface="Arial MT"/>
                <a:cs typeface="Arial MT"/>
              </a:rPr>
              <a:t>ai</a:t>
            </a:r>
            <a:r>
              <a:rPr sz="1200" spc="-8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A</a:t>
            </a:r>
            <a:r>
              <a:rPr sz="1200" spc="-5" dirty="0">
                <a:latin typeface="Arial MT"/>
                <a:cs typeface="Arial MT"/>
              </a:rPr>
              <a:t>se</a:t>
            </a:r>
            <a:r>
              <a:rPr sz="1200" dirty="0">
                <a:latin typeface="Arial MT"/>
                <a:cs typeface="Arial MT"/>
              </a:rPr>
              <a:t>t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I</a:t>
            </a:r>
            <a:r>
              <a:rPr sz="1200" spc="5" dirty="0">
                <a:latin typeface="Arial MT"/>
                <a:cs typeface="Arial MT"/>
              </a:rPr>
              <a:t>b</a:t>
            </a:r>
            <a:r>
              <a:rPr sz="1200" spc="-5" dirty="0">
                <a:latin typeface="Arial MT"/>
                <a:cs typeface="Arial MT"/>
              </a:rPr>
              <a:t>u </a:t>
            </a:r>
            <a:r>
              <a:rPr sz="1200" dirty="0">
                <a:latin typeface="Arial MT"/>
                <a:cs typeface="Arial MT"/>
              </a:rPr>
              <a:t>P</a:t>
            </a:r>
            <a:r>
              <a:rPr sz="1200" spc="-5" dirty="0">
                <a:latin typeface="Arial MT"/>
                <a:cs typeface="Arial MT"/>
              </a:rPr>
              <a:t>eja</a:t>
            </a:r>
            <a:r>
              <a:rPr sz="1200" dirty="0">
                <a:latin typeface="Arial MT"/>
                <a:cs typeface="Arial MT"/>
              </a:rPr>
              <a:t>b</a:t>
            </a:r>
            <a:r>
              <a:rPr sz="1200" spc="-15" dirty="0">
                <a:latin typeface="Arial MT"/>
                <a:cs typeface="Arial MT"/>
              </a:rPr>
              <a:t>a</a:t>
            </a:r>
            <a:r>
              <a:rPr sz="1200" dirty="0">
                <a:latin typeface="Arial MT"/>
                <a:cs typeface="Arial MT"/>
              </a:rPr>
              <a:t>t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Jaba</a:t>
            </a:r>
            <a:r>
              <a:rPr sz="1200" dirty="0">
                <a:latin typeface="Arial MT"/>
                <a:cs typeface="Arial MT"/>
              </a:rPr>
              <a:t>t</a:t>
            </a:r>
            <a:r>
              <a:rPr sz="1200" spc="5" dirty="0">
                <a:latin typeface="Arial MT"/>
                <a:cs typeface="Arial MT"/>
              </a:rPr>
              <a:t>a</a:t>
            </a:r>
            <a:r>
              <a:rPr sz="1200" spc="-10" dirty="0">
                <a:latin typeface="Arial MT"/>
                <a:cs typeface="Arial MT"/>
              </a:rPr>
              <a:t>n</a:t>
            </a:r>
            <a:r>
              <a:rPr sz="1200" dirty="0">
                <a:latin typeface="Arial MT"/>
                <a:cs typeface="Arial MT"/>
              </a:rPr>
              <a:t>;</a:t>
            </a:r>
            <a:endParaRPr sz="1200">
              <a:latin typeface="Arial MT"/>
              <a:cs typeface="Arial MT"/>
            </a:endParaRPr>
          </a:p>
          <a:p>
            <a:pPr marL="90170">
              <a:lnSpc>
                <a:spcPct val="100000"/>
              </a:lnSpc>
            </a:pPr>
            <a:r>
              <a:rPr sz="1200" dirty="0">
                <a:latin typeface="Arial MT"/>
                <a:cs typeface="Arial MT"/>
              </a:rPr>
              <a:t>dan</a:t>
            </a:r>
            <a:endParaRPr sz="1200">
              <a:latin typeface="Arial MT"/>
              <a:cs typeface="Arial MT"/>
            </a:endParaRPr>
          </a:p>
          <a:p>
            <a:pPr marL="90170" marR="947419">
              <a:lnSpc>
                <a:spcPct val="100000"/>
              </a:lnSpc>
              <a:spcBef>
                <a:spcPts val="5"/>
              </a:spcBef>
            </a:pPr>
            <a:r>
              <a:rPr sz="1200" spc="-5" dirty="0">
                <a:latin typeface="Arial MT"/>
                <a:cs typeface="Arial MT"/>
              </a:rPr>
              <a:t>1 </a:t>
            </a:r>
            <a:r>
              <a:rPr sz="1200" dirty="0">
                <a:latin typeface="Arial MT"/>
                <a:cs typeface="Arial MT"/>
              </a:rPr>
              <a:t>P</a:t>
            </a:r>
            <a:r>
              <a:rPr sz="1200" spc="-5" dirty="0">
                <a:latin typeface="Arial MT"/>
                <a:cs typeface="Arial MT"/>
              </a:rPr>
              <a:t>e</a:t>
            </a:r>
            <a:r>
              <a:rPr sz="1200" spc="-15" dirty="0">
                <a:latin typeface="Arial MT"/>
                <a:cs typeface="Arial MT"/>
              </a:rPr>
              <a:t>g</a:t>
            </a:r>
            <a:r>
              <a:rPr sz="1200" spc="-5" dirty="0">
                <a:latin typeface="Arial MT"/>
                <a:cs typeface="Arial MT"/>
              </a:rPr>
              <a:t>a</a:t>
            </a:r>
            <a:r>
              <a:rPr sz="1200" spc="-20" dirty="0">
                <a:latin typeface="Arial MT"/>
                <a:cs typeface="Arial MT"/>
              </a:rPr>
              <a:t>w</a:t>
            </a:r>
            <a:r>
              <a:rPr sz="1200" spc="-5" dirty="0">
                <a:latin typeface="Arial MT"/>
                <a:cs typeface="Arial MT"/>
              </a:rPr>
              <a:t>ai</a:t>
            </a:r>
            <a:r>
              <a:rPr sz="1200" spc="-8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A</a:t>
            </a:r>
            <a:r>
              <a:rPr sz="1200" spc="-5" dirty="0">
                <a:latin typeface="Arial MT"/>
                <a:cs typeface="Arial MT"/>
              </a:rPr>
              <a:t>se</a:t>
            </a:r>
            <a:r>
              <a:rPr sz="1200" dirty="0">
                <a:latin typeface="Arial MT"/>
                <a:cs typeface="Arial MT"/>
              </a:rPr>
              <a:t>t</a:t>
            </a:r>
            <a:r>
              <a:rPr sz="1200" spc="-5" dirty="0">
                <a:latin typeface="Arial MT"/>
                <a:cs typeface="Arial MT"/>
              </a:rPr>
              <a:t> di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Jaba</a:t>
            </a:r>
            <a:r>
              <a:rPr sz="1200" dirty="0">
                <a:latin typeface="Arial MT"/>
                <a:cs typeface="Arial MT"/>
              </a:rPr>
              <a:t>t</a:t>
            </a:r>
            <a:r>
              <a:rPr sz="1200" spc="5" dirty="0">
                <a:latin typeface="Arial MT"/>
                <a:cs typeface="Arial MT"/>
              </a:rPr>
              <a:t>a</a:t>
            </a:r>
            <a:r>
              <a:rPr sz="1200" spc="-5" dirty="0">
                <a:latin typeface="Arial MT"/>
                <a:cs typeface="Arial MT"/>
              </a:rPr>
              <a:t>n  Persekutuan</a:t>
            </a:r>
            <a:r>
              <a:rPr sz="1200" spc="-6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di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Negeri/PTJ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1167485" y="189737"/>
            <a:ext cx="6630034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/>
              <a:t>AM1.1</a:t>
            </a:r>
            <a:r>
              <a:rPr sz="2800" spc="10" dirty="0"/>
              <a:t> </a:t>
            </a:r>
            <a:r>
              <a:rPr sz="2800" spc="-10" dirty="0"/>
              <a:t>PENGURUSAN</a:t>
            </a:r>
            <a:r>
              <a:rPr sz="2800" spc="-120" dirty="0"/>
              <a:t> </a:t>
            </a:r>
            <a:r>
              <a:rPr sz="2800" spc="-10" dirty="0"/>
              <a:t>ASET</a:t>
            </a:r>
            <a:r>
              <a:rPr sz="2800" spc="-55" dirty="0"/>
              <a:t> </a:t>
            </a:r>
            <a:r>
              <a:rPr sz="2800" spc="-10" dirty="0"/>
              <a:t>KERAJAAN</a:t>
            </a:r>
            <a:endParaRPr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04365" y="1546097"/>
            <a:ext cx="2088514" cy="2330450"/>
          </a:xfrm>
          <a:custGeom>
            <a:avLst/>
            <a:gdLst/>
            <a:ahLst/>
            <a:cxnLst/>
            <a:rect l="l" t="t" r="r" b="b"/>
            <a:pathLst>
              <a:path w="2088514" h="2330450">
                <a:moveTo>
                  <a:pt x="1019556" y="199643"/>
                </a:moveTo>
                <a:lnTo>
                  <a:pt x="1019556" y="1052702"/>
                </a:lnTo>
              </a:path>
              <a:path w="2088514" h="2330450">
                <a:moveTo>
                  <a:pt x="1037716" y="1219200"/>
                </a:moveTo>
                <a:lnTo>
                  <a:pt x="1019556" y="1933702"/>
                </a:lnTo>
              </a:path>
              <a:path w="2088514" h="2330450">
                <a:moveTo>
                  <a:pt x="2037334" y="0"/>
                </a:moveTo>
                <a:lnTo>
                  <a:pt x="1043940" y="1137031"/>
                </a:lnTo>
              </a:path>
              <a:path w="2088514" h="2330450">
                <a:moveTo>
                  <a:pt x="2088007" y="1164335"/>
                </a:moveTo>
                <a:lnTo>
                  <a:pt x="1043940" y="1218945"/>
                </a:lnTo>
              </a:path>
              <a:path w="2088514" h="2330450">
                <a:moveTo>
                  <a:pt x="2088007" y="2328494"/>
                </a:moveTo>
                <a:lnTo>
                  <a:pt x="1043940" y="1357883"/>
                </a:lnTo>
              </a:path>
              <a:path w="2088514" h="2330450">
                <a:moveTo>
                  <a:pt x="0" y="1524"/>
                </a:moveTo>
                <a:lnTo>
                  <a:pt x="993394" y="1138554"/>
                </a:lnTo>
              </a:path>
              <a:path w="2088514" h="2330450">
                <a:moveTo>
                  <a:pt x="0" y="1165859"/>
                </a:moveTo>
                <a:lnTo>
                  <a:pt x="1044066" y="1220470"/>
                </a:lnTo>
              </a:path>
              <a:path w="2088514" h="2330450">
                <a:moveTo>
                  <a:pt x="0" y="2330018"/>
                </a:moveTo>
                <a:lnTo>
                  <a:pt x="1044066" y="1359408"/>
                </a:lnTo>
              </a:path>
            </a:pathLst>
          </a:custGeom>
          <a:ln w="25908">
            <a:solidFill>
              <a:srgbClr val="40404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69670" y="206705"/>
            <a:ext cx="72040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1C7CE0"/>
                </a:solidFill>
              </a:rPr>
              <a:t>A</a:t>
            </a:r>
            <a:r>
              <a:rPr sz="2800" spc="-15" dirty="0">
                <a:solidFill>
                  <a:srgbClr val="1C7CE0"/>
                </a:solidFill>
              </a:rPr>
              <a:t>M</a:t>
            </a:r>
            <a:r>
              <a:rPr sz="2800" spc="-5" dirty="0">
                <a:solidFill>
                  <a:srgbClr val="1C7CE0"/>
                </a:solidFill>
              </a:rPr>
              <a:t>2</a:t>
            </a:r>
            <a:r>
              <a:rPr sz="2800" spc="10" dirty="0">
                <a:solidFill>
                  <a:srgbClr val="1C7CE0"/>
                </a:solidFill>
              </a:rPr>
              <a:t> </a:t>
            </a:r>
            <a:r>
              <a:rPr sz="2800" spc="-5" dirty="0">
                <a:solidFill>
                  <a:srgbClr val="1C7CE0"/>
                </a:solidFill>
              </a:rPr>
              <a:t>P</a:t>
            </a:r>
            <a:r>
              <a:rPr sz="2800" spc="-20" dirty="0">
                <a:solidFill>
                  <a:srgbClr val="1C7CE0"/>
                </a:solidFill>
              </a:rPr>
              <a:t>E</a:t>
            </a:r>
            <a:r>
              <a:rPr sz="2800" spc="-5" dirty="0">
                <a:solidFill>
                  <a:srgbClr val="1C7CE0"/>
                </a:solidFill>
              </a:rPr>
              <a:t>N</a:t>
            </a:r>
            <a:r>
              <a:rPr sz="2800" spc="-15" dirty="0">
                <a:solidFill>
                  <a:srgbClr val="1C7CE0"/>
                </a:solidFill>
              </a:rPr>
              <a:t>G</a:t>
            </a:r>
            <a:r>
              <a:rPr sz="2800" spc="-5" dirty="0">
                <a:solidFill>
                  <a:srgbClr val="1C7CE0"/>
                </a:solidFill>
              </a:rPr>
              <a:t>U</a:t>
            </a:r>
            <a:r>
              <a:rPr sz="2800" spc="-15" dirty="0">
                <a:solidFill>
                  <a:srgbClr val="1C7CE0"/>
                </a:solidFill>
              </a:rPr>
              <a:t>R</a:t>
            </a:r>
            <a:r>
              <a:rPr sz="2800" spc="-5" dirty="0">
                <a:solidFill>
                  <a:srgbClr val="1C7CE0"/>
                </a:solidFill>
              </a:rPr>
              <a:t>U</a:t>
            </a:r>
            <a:r>
              <a:rPr sz="2800" spc="-20" dirty="0">
                <a:solidFill>
                  <a:srgbClr val="1C7CE0"/>
                </a:solidFill>
              </a:rPr>
              <a:t>S</a:t>
            </a:r>
            <a:r>
              <a:rPr sz="2800" spc="-5" dirty="0">
                <a:solidFill>
                  <a:srgbClr val="1C7CE0"/>
                </a:solidFill>
              </a:rPr>
              <a:t>AN</a:t>
            </a:r>
            <a:r>
              <a:rPr sz="2800" spc="-120" dirty="0">
                <a:solidFill>
                  <a:srgbClr val="1C7CE0"/>
                </a:solidFill>
              </a:rPr>
              <a:t> </a:t>
            </a:r>
            <a:r>
              <a:rPr sz="2800" spc="-5" dirty="0">
                <a:solidFill>
                  <a:srgbClr val="1C7CE0"/>
                </a:solidFill>
              </a:rPr>
              <a:t>A</a:t>
            </a:r>
            <a:r>
              <a:rPr sz="2800" spc="-20" dirty="0">
                <a:solidFill>
                  <a:srgbClr val="1C7CE0"/>
                </a:solidFill>
              </a:rPr>
              <a:t>S</a:t>
            </a:r>
            <a:r>
              <a:rPr sz="2800" spc="-5" dirty="0">
                <a:solidFill>
                  <a:srgbClr val="1C7CE0"/>
                </a:solidFill>
              </a:rPr>
              <a:t>ET</a:t>
            </a:r>
            <a:r>
              <a:rPr sz="2800" spc="-204" dirty="0">
                <a:solidFill>
                  <a:srgbClr val="1C7CE0"/>
                </a:solidFill>
              </a:rPr>
              <a:t> </a:t>
            </a:r>
            <a:r>
              <a:rPr sz="2800" spc="-5" dirty="0">
                <a:solidFill>
                  <a:srgbClr val="1C7CE0"/>
                </a:solidFill>
              </a:rPr>
              <a:t>ALIH</a:t>
            </a:r>
            <a:r>
              <a:rPr sz="2800" spc="5" dirty="0">
                <a:solidFill>
                  <a:srgbClr val="1C7CE0"/>
                </a:solidFill>
              </a:rPr>
              <a:t> </a:t>
            </a:r>
            <a:r>
              <a:rPr sz="2800" spc="-5" dirty="0">
                <a:solidFill>
                  <a:srgbClr val="1C7CE0"/>
                </a:solidFill>
              </a:rPr>
              <a:t>K</a:t>
            </a:r>
            <a:r>
              <a:rPr sz="2800" spc="-20" dirty="0">
                <a:solidFill>
                  <a:srgbClr val="1C7CE0"/>
                </a:solidFill>
              </a:rPr>
              <a:t>E</a:t>
            </a:r>
            <a:r>
              <a:rPr sz="2800" spc="-5" dirty="0">
                <a:solidFill>
                  <a:srgbClr val="1C7CE0"/>
                </a:solidFill>
              </a:rPr>
              <a:t>R</a:t>
            </a:r>
            <a:r>
              <a:rPr sz="2800" spc="-20" dirty="0">
                <a:solidFill>
                  <a:srgbClr val="1C7CE0"/>
                </a:solidFill>
              </a:rPr>
              <a:t>A</a:t>
            </a:r>
            <a:r>
              <a:rPr sz="2800" spc="-5" dirty="0">
                <a:solidFill>
                  <a:srgbClr val="1C7CE0"/>
                </a:solidFill>
              </a:rPr>
              <a:t>JAAN</a:t>
            </a:r>
            <a:endParaRPr sz="2800"/>
          </a:p>
        </p:txBody>
      </p:sp>
      <p:grpSp>
        <p:nvGrpSpPr>
          <p:cNvPr id="4" name="object 4"/>
          <p:cNvGrpSpPr/>
          <p:nvPr/>
        </p:nvGrpSpPr>
        <p:grpSpPr>
          <a:xfrm>
            <a:off x="1763267" y="934211"/>
            <a:ext cx="1313815" cy="3357879"/>
            <a:chOff x="1763267" y="934211"/>
            <a:chExt cx="1313815" cy="3357879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63267" y="2193036"/>
              <a:ext cx="1267968" cy="1088136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789937" y="953261"/>
              <a:ext cx="1268095" cy="3319779"/>
            </a:xfrm>
            <a:custGeom>
              <a:avLst/>
              <a:gdLst/>
              <a:ahLst/>
              <a:cxnLst/>
              <a:rect l="l" t="t" r="r" b="b"/>
              <a:pathLst>
                <a:path w="1268095" h="3319779">
                  <a:moveTo>
                    <a:pt x="0" y="792479"/>
                  </a:moveTo>
                  <a:lnTo>
                    <a:pt x="1267968" y="792479"/>
                  </a:lnTo>
                  <a:lnTo>
                    <a:pt x="1267968" y="0"/>
                  </a:lnTo>
                  <a:lnTo>
                    <a:pt x="0" y="0"/>
                  </a:lnTo>
                  <a:lnTo>
                    <a:pt x="0" y="792479"/>
                  </a:lnTo>
                  <a:close/>
                </a:path>
                <a:path w="1268095" h="3319779">
                  <a:moveTo>
                    <a:pt x="0" y="3319272"/>
                  </a:moveTo>
                  <a:lnTo>
                    <a:pt x="1267968" y="3319272"/>
                  </a:lnTo>
                  <a:lnTo>
                    <a:pt x="1267968" y="2526792"/>
                  </a:lnTo>
                  <a:lnTo>
                    <a:pt x="0" y="2526792"/>
                  </a:lnTo>
                  <a:lnTo>
                    <a:pt x="0" y="3319272"/>
                  </a:lnTo>
                  <a:close/>
                </a:path>
              </a:pathLst>
            </a:custGeom>
            <a:ln w="38100">
              <a:solidFill>
                <a:srgbClr val="EF76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139309" y="1188465"/>
            <a:ext cx="14458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2.1</a:t>
            </a:r>
            <a:r>
              <a:rPr sz="1200" b="1" spc="-6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PENDAHULUAN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139309" y="1554226"/>
            <a:ext cx="377126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0000FF"/>
                </a:solidFill>
                <a:latin typeface="Arial"/>
                <a:cs typeface="Arial"/>
              </a:rPr>
              <a:t>Aset</a:t>
            </a:r>
            <a:r>
              <a:rPr sz="1200" b="1" spc="-5" dirty="0">
                <a:solidFill>
                  <a:srgbClr val="0000FF"/>
                </a:solidFill>
                <a:latin typeface="Arial"/>
                <a:cs typeface="Arial"/>
              </a:rPr>
              <a:t> Alih</a:t>
            </a:r>
            <a:r>
              <a:rPr sz="1200" b="1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0000FF"/>
                </a:solidFill>
                <a:latin typeface="Arial"/>
                <a:cs typeface="Arial"/>
              </a:rPr>
              <a:t>Kerajaan</a:t>
            </a:r>
            <a:r>
              <a:rPr sz="1200" b="1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200" spc="-5" dirty="0">
                <a:latin typeface="Arial MT"/>
                <a:cs typeface="Arial MT"/>
              </a:rPr>
              <a:t>bermaksud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aset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atau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peralatan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yang </a:t>
            </a:r>
            <a:r>
              <a:rPr sz="1200" spc="-10" dirty="0">
                <a:latin typeface="Arial MT"/>
                <a:cs typeface="Arial MT"/>
              </a:rPr>
              <a:t>boleh dipindahkan </a:t>
            </a:r>
            <a:r>
              <a:rPr sz="1200" dirty="0">
                <a:latin typeface="Arial MT"/>
                <a:cs typeface="Arial MT"/>
              </a:rPr>
              <a:t>atau </a:t>
            </a:r>
            <a:r>
              <a:rPr sz="1200" spc="-10" dirty="0">
                <a:latin typeface="Arial MT"/>
                <a:cs typeface="Arial MT"/>
              </a:rPr>
              <a:t>dialihkan </a:t>
            </a:r>
            <a:r>
              <a:rPr sz="1200" spc="-5" dirty="0">
                <a:latin typeface="Arial MT"/>
                <a:cs typeface="Arial MT"/>
              </a:rPr>
              <a:t>dari </a:t>
            </a:r>
            <a:r>
              <a:rPr sz="1200" dirty="0">
                <a:latin typeface="Arial MT"/>
                <a:cs typeface="Arial MT"/>
              </a:rPr>
              <a:t>satu </a:t>
            </a:r>
            <a:r>
              <a:rPr sz="1200" spc="-10" dirty="0">
                <a:latin typeface="Arial MT"/>
                <a:cs typeface="Arial MT"/>
              </a:rPr>
              <a:t>tempat </a:t>
            </a:r>
            <a:r>
              <a:rPr sz="1200" spc="-5" dirty="0">
                <a:latin typeface="Arial MT"/>
                <a:cs typeface="Arial MT"/>
              </a:rPr>
              <a:t> ke tempat lain </a:t>
            </a:r>
            <a:r>
              <a:rPr sz="1200" spc="-10" dirty="0">
                <a:latin typeface="Arial MT"/>
                <a:cs typeface="Arial MT"/>
              </a:rPr>
              <a:t>secara mudah </a:t>
            </a:r>
            <a:r>
              <a:rPr sz="1200" spc="-5" dirty="0">
                <a:latin typeface="Arial MT"/>
                <a:cs typeface="Arial MT"/>
              </a:rPr>
              <a:t>termasuk </a:t>
            </a:r>
            <a:r>
              <a:rPr sz="1200" dirty="0">
                <a:latin typeface="Arial MT"/>
                <a:cs typeface="Arial MT"/>
              </a:rPr>
              <a:t>Aset </a:t>
            </a:r>
            <a:r>
              <a:rPr sz="1200" spc="-5" dirty="0">
                <a:latin typeface="Arial MT"/>
                <a:cs typeface="Arial MT"/>
              </a:rPr>
              <a:t>Alih </a:t>
            </a:r>
            <a:r>
              <a:rPr sz="1200" spc="-10" dirty="0">
                <a:latin typeface="Arial MT"/>
                <a:cs typeface="Arial MT"/>
              </a:rPr>
              <a:t>yang </a:t>
            </a:r>
            <a:r>
              <a:rPr sz="1200" spc="-5" dirty="0">
                <a:latin typeface="Arial MT"/>
                <a:cs typeface="Arial MT"/>
              </a:rPr>
              <a:t> dibekalkan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bersekali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dengan</a:t>
            </a:r>
            <a:r>
              <a:rPr sz="1200" spc="-5" dirty="0">
                <a:latin typeface="Arial MT"/>
                <a:cs typeface="Arial MT"/>
              </a:rPr>
              <a:t> penyediaan</a:t>
            </a:r>
            <a:r>
              <a:rPr sz="1200" spc="32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bangunan 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atau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infrastruktur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lain.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139309" y="2651886"/>
            <a:ext cx="37699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0000"/>
                </a:solidFill>
                <a:latin typeface="Arial"/>
                <a:cs typeface="Arial"/>
              </a:rPr>
              <a:t>Harta</a:t>
            </a:r>
            <a:r>
              <a:rPr sz="1200" b="1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FF0000"/>
                </a:solidFill>
                <a:latin typeface="Arial"/>
                <a:cs typeface="Arial"/>
              </a:rPr>
              <a:t>Modal</a:t>
            </a:r>
            <a:endParaRPr sz="12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tabLst>
                <a:tab pos="501650" algn="l"/>
                <a:tab pos="885825" algn="l"/>
                <a:tab pos="2085339" algn="l"/>
                <a:tab pos="2522855" algn="l"/>
                <a:tab pos="2908300" algn="l"/>
                <a:tab pos="3368675" algn="l"/>
              </a:tabLst>
            </a:pPr>
            <a:r>
              <a:rPr sz="1200" spc="-5" dirty="0">
                <a:latin typeface="Arial MT"/>
                <a:cs typeface="Arial MT"/>
              </a:rPr>
              <a:t>(</a:t>
            </a:r>
            <a:r>
              <a:rPr sz="1200" dirty="0">
                <a:latin typeface="Arial MT"/>
                <a:cs typeface="Arial MT"/>
              </a:rPr>
              <a:t>A</a:t>
            </a:r>
            <a:r>
              <a:rPr sz="1200" spc="-5" dirty="0">
                <a:latin typeface="Arial MT"/>
                <a:cs typeface="Arial MT"/>
              </a:rPr>
              <a:t>se</a:t>
            </a:r>
            <a:r>
              <a:rPr sz="1200" dirty="0">
                <a:latin typeface="Arial MT"/>
                <a:cs typeface="Arial MT"/>
              </a:rPr>
              <a:t>t	A</a:t>
            </a:r>
            <a:r>
              <a:rPr sz="1200" spc="-20" dirty="0">
                <a:latin typeface="Arial MT"/>
                <a:cs typeface="Arial MT"/>
              </a:rPr>
              <a:t>l</a:t>
            </a:r>
            <a:r>
              <a:rPr sz="1200" spc="-5" dirty="0">
                <a:latin typeface="Arial MT"/>
                <a:cs typeface="Arial MT"/>
              </a:rPr>
              <a:t>ih</a:t>
            </a:r>
            <a:r>
              <a:rPr sz="1200" dirty="0">
                <a:latin typeface="Arial MT"/>
                <a:cs typeface="Arial MT"/>
              </a:rPr>
              <a:t>	</a:t>
            </a:r>
            <a:r>
              <a:rPr sz="1200" spc="-5" dirty="0">
                <a:latin typeface="Arial MT"/>
                <a:cs typeface="Arial MT"/>
              </a:rPr>
              <a:t>D</a:t>
            </a:r>
            <a:r>
              <a:rPr sz="1200" spc="-25" dirty="0">
                <a:latin typeface="Arial MT"/>
                <a:cs typeface="Arial MT"/>
              </a:rPr>
              <a:t>i</a:t>
            </a:r>
            <a:r>
              <a:rPr sz="1200" spc="-15" dirty="0">
                <a:latin typeface="Arial MT"/>
                <a:cs typeface="Arial MT"/>
              </a:rPr>
              <a:t>p</a:t>
            </a:r>
            <a:r>
              <a:rPr sz="1200" spc="-5" dirty="0">
                <a:latin typeface="Arial MT"/>
                <a:cs typeface="Arial MT"/>
              </a:rPr>
              <a:t>e</a:t>
            </a:r>
            <a:r>
              <a:rPr sz="1200" dirty="0">
                <a:latin typeface="Arial MT"/>
                <a:cs typeface="Arial MT"/>
              </a:rPr>
              <a:t>r</a:t>
            </a:r>
            <a:r>
              <a:rPr sz="1200" spc="-10" dirty="0">
                <a:latin typeface="Arial MT"/>
                <a:cs typeface="Arial MT"/>
              </a:rPr>
              <a:t>m</a:t>
            </a:r>
            <a:r>
              <a:rPr sz="1200" spc="-15" dirty="0">
                <a:latin typeface="Arial MT"/>
                <a:cs typeface="Arial MT"/>
              </a:rPr>
              <a:t>od</a:t>
            </a:r>
            <a:r>
              <a:rPr sz="1200" spc="-5" dirty="0">
                <a:latin typeface="Arial MT"/>
                <a:cs typeface="Arial MT"/>
              </a:rPr>
              <a:t>al</a:t>
            </a:r>
            <a:r>
              <a:rPr sz="1200" spc="-20" dirty="0">
                <a:latin typeface="Arial MT"/>
                <a:cs typeface="Arial MT"/>
              </a:rPr>
              <a:t>k</a:t>
            </a:r>
            <a:r>
              <a:rPr sz="1200" spc="-15" dirty="0">
                <a:latin typeface="Arial MT"/>
                <a:cs typeface="Arial MT"/>
              </a:rPr>
              <a:t>a</a:t>
            </a:r>
            <a:r>
              <a:rPr sz="1200" spc="5" dirty="0">
                <a:latin typeface="Arial MT"/>
                <a:cs typeface="Arial MT"/>
              </a:rPr>
              <a:t>n</a:t>
            </a:r>
            <a:r>
              <a:rPr sz="1200" dirty="0">
                <a:latin typeface="Arial MT"/>
                <a:cs typeface="Arial MT"/>
              </a:rPr>
              <a:t>)	A</a:t>
            </a:r>
            <a:r>
              <a:rPr sz="1200" spc="-5" dirty="0">
                <a:latin typeface="Arial MT"/>
                <a:cs typeface="Arial MT"/>
              </a:rPr>
              <a:t>se</a:t>
            </a:r>
            <a:r>
              <a:rPr sz="1200" dirty="0">
                <a:latin typeface="Arial MT"/>
                <a:cs typeface="Arial MT"/>
              </a:rPr>
              <a:t>t	A</a:t>
            </a:r>
            <a:r>
              <a:rPr sz="1200" spc="-5" dirty="0">
                <a:latin typeface="Arial MT"/>
                <a:cs typeface="Arial MT"/>
              </a:rPr>
              <a:t>l</a:t>
            </a:r>
            <a:r>
              <a:rPr sz="1200" spc="-10" dirty="0">
                <a:latin typeface="Arial MT"/>
                <a:cs typeface="Arial MT"/>
              </a:rPr>
              <a:t>i</a:t>
            </a:r>
            <a:r>
              <a:rPr sz="1200" spc="-5" dirty="0">
                <a:latin typeface="Arial MT"/>
                <a:cs typeface="Arial MT"/>
              </a:rPr>
              <a:t>h</a:t>
            </a:r>
            <a:r>
              <a:rPr sz="1200" dirty="0">
                <a:latin typeface="Arial MT"/>
                <a:cs typeface="Arial MT"/>
              </a:rPr>
              <a:t>	</a:t>
            </a:r>
            <a:r>
              <a:rPr sz="1200" spc="-15" dirty="0">
                <a:latin typeface="Arial MT"/>
                <a:cs typeface="Arial MT"/>
              </a:rPr>
              <a:t>y</a:t>
            </a:r>
            <a:r>
              <a:rPr sz="1200" spc="-5" dirty="0">
                <a:latin typeface="Arial MT"/>
                <a:cs typeface="Arial MT"/>
              </a:rPr>
              <a:t>ang</a:t>
            </a:r>
            <a:r>
              <a:rPr sz="1200" dirty="0">
                <a:latin typeface="Arial MT"/>
                <a:cs typeface="Arial MT"/>
              </a:rPr>
              <a:t>	</a:t>
            </a:r>
            <a:r>
              <a:rPr sz="1200" spc="-15" dirty="0">
                <a:latin typeface="Arial MT"/>
                <a:cs typeface="Arial MT"/>
              </a:rPr>
              <a:t>h</a:t>
            </a:r>
            <a:r>
              <a:rPr sz="1200" spc="-5" dirty="0">
                <a:latin typeface="Arial MT"/>
                <a:cs typeface="Arial MT"/>
              </a:rPr>
              <a:t>ar</a:t>
            </a:r>
            <a:r>
              <a:rPr sz="1200" spc="-20" dirty="0">
                <a:latin typeface="Arial MT"/>
                <a:cs typeface="Arial MT"/>
              </a:rPr>
              <a:t>g</a:t>
            </a:r>
            <a:r>
              <a:rPr sz="1200" spc="-5" dirty="0">
                <a:latin typeface="Arial MT"/>
                <a:cs typeface="Arial MT"/>
              </a:rPr>
              <a:t>a  perolehan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asalnya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RM2,000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atau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lebih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setiap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satu </a:t>
            </a:r>
            <a:r>
              <a:rPr sz="1200" spc="-5" dirty="0">
                <a:latin typeface="Arial MT"/>
                <a:cs typeface="Arial MT"/>
              </a:rPr>
              <a:t>unit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139309" y="3383660"/>
            <a:ext cx="376999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1200" b="1" spc="-15" dirty="0">
                <a:solidFill>
                  <a:srgbClr val="FF0000"/>
                </a:solidFill>
                <a:latin typeface="Arial"/>
                <a:cs typeface="Arial"/>
              </a:rPr>
              <a:t>Aset</a:t>
            </a:r>
            <a:r>
              <a:rPr sz="1200" b="1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FF0000"/>
                </a:solidFill>
                <a:latin typeface="Arial"/>
                <a:cs typeface="Arial"/>
              </a:rPr>
              <a:t>Alih</a:t>
            </a:r>
            <a:r>
              <a:rPr sz="1200" b="1" spc="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0000"/>
                </a:solidFill>
                <a:latin typeface="Arial"/>
                <a:cs typeface="Arial"/>
              </a:rPr>
              <a:t>Bernilai</a:t>
            </a:r>
            <a:r>
              <a:rPr sz="12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0000"/>
                </a:solidFill>
                <a:latin typeface="Arial"/>
                <a:cs typeface="Arial"/>
              </a:rPr>
              <a:t>Rendah</a:t>
            </a:r>
            <a:endParaRPr sz="120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</a:pPr>
            <a:r>
              <a:rPr sz="1200" spc="-5" dirty="0">
                <a:latin typeface="Arial MT"/>
                <a:cs typeface="Arial MT"/>
              </a:rPr>
              <a:t>(Aset </a:t>
            </a:r>
            <a:r>
              <a:rPr sz="1200" spc="-10" dirty="0">
                <a:latin typeface="Arial MT"/>
                <a:cs typeface="Arial MT"/>
              </a:rPr>
              <a:t>Alih </a:t>
            </a:r>
            <a:r>
              <a:rPr sz="1200" spc="-15" dirty="0">
                <a:latin typeface="Arial MT"/>
                <a:cs typeface="Arial MT"/>
              </a:rPr>
              <a:t>Tidak </a:t>
            </a:r>
            <a:r>
              <a:rPr sz="1200" spc="-10" dirty="0">
                <a:latin typeface="Arial MT"/>
                <a:cs typeface="Arial MT"/>
              </a:rPr>
              <a:t>Dipermodalkan) </a:t>
            </a:r>
            <a:r>
              <a:rPr sz="1200" spc="-5" dirty="0">
                <a:latin typeface="Arial MT"/>
                <a:cs typeface="Arial MT"/>
              </a:rPr>
              <a:t>Aset </a:t>
            </a:r>
            <a:r>
              <a:rPr sz="1200" spc="-10" dirty="0">
                <a:latin typeface="Arial MT"/>
                <a:cs typeface="Arial MT"/>
              </a:rPr>
              <a:t>Alih yang harga 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perolehan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asalnya</a:t>
            </a:r>
            <a:r>
              <a:rPr sz="1200" spc="-5" dirty="0">
                <a:latin typeface="Arial MT"/>
                <a:cs typeface="Arial MT"/>
              </a:rPr>
              <a:t> kurang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daripada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RM2,000</a:t>
            </a:r>
            <a:r>
              <a:rPr sz="1200" spc="3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setiap </a:t>
            </a:r>
            <a:r>
              <a:rPr sz="1200" dirty="0">
                <a:latin typeface="Arial MT"/>
                <a:cs typeface="Arial MT"/>
              </a:rPr>
              <a:t> unit.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80594" y="1152905"/>
            <a:ext cx="1224280" cy="791210"/>
          </a:xfrm>
          <a:prstGeom prst="rect">
            <a:avLst/>
          </a:prstGeom>
          <a:ln w="38100">
            <a:solidFill>
              <a:srgbClr val="1C7CE0"/>
            </a:solidFill>
          </a:ln>
        </p:spPr>
        <p:txBody>
          <a:bodyPr vert="horz" wrap="square" lIns="0" tIns="135890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1070"/>
              </a:spcBef>
            </a:pPr>
            <a:r>
              <a:rPr sz="1400" dirty="0">
                <a:solidFill>
                  <a:srgbClr val="1C7CE0"/>
                </a:solidFill>
                <a:latin typeface="Arial MT"/>
                <a:cs typeface="Arial MT"/>
              </a:rPr>
              <a:t>2.1</a:t>
            </a:r>
            <a:endParaRPr sz="1400">
              <a:latin typeface="Arial MT"/>
              <a:cs typeface="Arial MT"/>
            </a:endParaRPr>
          </a:p>
          <a:p>
            <a:pPr marL="90170">
              <a:lnSpc>
                <a:spcPct val="100000"/>
              </a:lnSpc>
            </a:pPr>
            <a:r>
              <a:rPr sz="1400" spc="-5" dirty="0">
                <a:solidFill>
                  <a:srgbClr val="1C7CE0"/>
                </a:solidFill>
                <a:latin typeface="Arial MT"/>
                <a:cs typeface="Arial MT"/>
              </a:rPr>
              <a:t>Pendahuluan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789938" y="953261"/>
            <a:ext cx="1268095" cy="792480"/>
          </a:xfrm>
          <a:prstGeom prst="rect">
            <a:avLst/>
          </a:prstGeom>
          <a:ln w="38100">
            <a:solidFill>
              <a:srgbClr val="EF7623"/>
            </a:solidFill>
          </a:ln>
        </p:spPr>
        <p:txBody>
          <a:bodyPr vert="horz" wrap="square" lIns="0" tIns="145415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1145"/>
              </a:spcBef>
            </a:pPr>
            <a:r>
              <a:rPr sz="1400" dirty="0">
                <a:solidFill>
                  <a:srgbClr val="EF7623"/>
                </a:solidFill>
                <a:latin typeface="Arial MT"/>
                <a:cs typeface="Arial MT"/>
              </a:rPr>
              <a:t>2.2</a:t>
            </a:r>
            <a:endParaRPr sz="1400">
              <a:latin typeface="Arial MT"/>
              <a:cs typeface="Arial MT"/>
            </a:endParaRPr>
          </a:p>
          <a:p>
            <a:pPr marL="78105">
              <a:lnSpc>
                <a:spcPct val="100000"/>
              </a:lnSpc>
            </a:pPr>
            <a:r>
              <a:rPr sz="1400" dirty="0">
                <a:solidFill>
                  <a:srgbClr val="EF7623"/>
                </a:solidFill>
                <a:latin typeface="Arial MT"/>
                <a:cs typeface="Arial MT"/>
              </a:rPr>
              <a:t>Penerimaan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492246" y="1152905"/>
            <a:ext cx="1199515" cy="791210"/>
          </a:xfrm>
          <a:prstGeom prst="rect">
            <a:avLst/>
          </a:prstGeom>
          <a:ln w="38100">
            <a:solidFill>
              <a:srgbClr val="F4BC2C"/>
            </a:solidFill>
          </a:ln>
        </p:spPr>
        <p:txBody>
          <a:bodyPr vert="horz" wrap="square" lIns="0" tIns="14351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1130"/>
              </a:spcBef>
            </a:pPr>
            <a:r>
              <a:rPr sz="1400" dirty="0">
                <a:solidFill>
                  <a:srgbClr val="CE970A"/>
                </a:solidFill>
                <a:latin typeface="Arial MT"/>
                <a:cs typeface="Arial MT"/>
              </a:rPr>
              <a:t>2.3</a:t>
            </a:r>
            <a:endParaRPr sz="1400">
              <a:latin typeface="Arial MT"/>
              <a:cs typeface="Arial MT"/>
            </a:endParaRPr>
          </a:p>
          <a:p>
            <a:pPr marL="91440">
              <a:lnSpc>
                <a:spcPct val="100000"/>
              </a:lnSpc>
            </a:pPr>
            <a:r>
              <a:rPr sz="1400" dirty="0">
                <a:solidFill>
                  <a:srgbClr val="CE970A"/>
                </a:solidFill>
                <a:latin typeface="Arial MT"/>
                <a:cs typeface="Arial MT"/>
              </a:rPr>
              <a:t>Pendaftaran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518153" y="2215133"/>
            <a:ext cx="1199515" cy="1045844"/>
          </a:xfrm>
          <a:prstGeom prst="rect">
            <a:avLst/>
          </a:prstGeom>
          <a:ln w="38100">
            <a:solidFill>
              <a:srgbClr val="1ED3DE"/>
            </a:solidFill>
          </a:ln>
        </p:spPr>
        <p:txBody>
          <a:bodyPr vert="horz" wrap="square" lIns="0" tIns="25400" rIns="0" bIns="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00"/>
              </a:spcBef>
            </a:pPr>
            <a:r>
              <a:rPr sz="1400" dirty="0">
                <a:solidFill>
                  <a:srgbClr val="00AFEF"/>
                </a:solidFill>
                <a:latin typeface="Arial MT"/>
                <a:cs typeface="Arial MT"/>
              </a:rPr>
              <a:t>2.4</a:t>
            </a:r>
            <a:endParaRPr sz="1400">
              <a:latin typeface="Arial MT"/>
              <a:cs typeface="Arial MT"/>
            </a:endParaRPr>
          </a:p>
          <a:p>
            <a:pPr marL="85090" marR="175260">
              <a:lnSpc>
                <a:spcPct val="100000"/>
              </a:lnSpc>
              <a:spcBef>
                <a:spcPts val="5"/>
              </a:spcBef>
            </a:pPr>
            <a:r>
              <a:rPr sz="1200" spc="-5" dirty="0">
                <a:solidFill>
                  <a:srgbClr val="00AFEF"/>
                </a:solidFill>
                <a:latin typeface="Arial MT"/>
                <a:cs typeface="Arial MT"/>
              </a:rPr>
              <a:t>Penggunaan, </a:t>
            </a:r>
            <a:r>
              <a:rPr sz="1200" spc="-320" dirty="0">
                <a:solidFill>
                  <a:srgbClr val="00AFE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00AFEF"/>
                </a:solidFill>
                <a:latin typeface="Arial MT"/>
                <a:cs typeface="Arial MT"/>
              </a:rPr>
              <a:t>P</a:t>
            </a:r>
            <a:r>
              <a:rPr sz="1200" spc="-5" dirty="0">
                <a:solidFill>
                  <a:srgbClr val="00AFEF"/>
                </a:solidFill>
                <a:latin typeface="Arial MT"/>
                <a:cs typeface="Arial MT"/>
              </a:rPr>
              <a:t>en</a:t>
            </a:r>
            <a:r>
              <a:rPr sz="1200" spc="-15" dirty="0">
                <a:solidFill>
                  <a:srgbClr val="00AFEF"/>
                </a:solidFill>
                <a:latin typeface="Arial MT"/>
                <a:cs typeface="Arial MT"/>
              </a:rPr>
              <a:t>y</a:t>
            </a:r>
            <a:r>
              <a:rPr sz="1200" spc="-5" dirty="0">
                <a:solidFill>
                  <a:srgbClr val="00AFEF"/>
                </a:solidFill>
                <a:latin typeface="Arial MT"/>
                <a:cs typeface="Arial MT"/>
              </a:rPr>
              <a:t>impa</a:t>
            </a:r>
            <a:r>
              <a:rPr sz="1200" spc="-15" dirty="0">
                <a:solidFill>
                  <a:srgbClr val="00AFEF"/>
                </a:solidFill>
                <a:latin typeface="Arial MT"/>
                <a:cs typeface="Arial MT"/>
              </a:rPr>
              <a:t>na</a:t>
            </a:r>
            <a:r>
              <a:rPr sz="1200" spc="-5" dirty="0">
                <a:solidFill>
                  <a:srgbClr val="00AFEF"/>
                </a:solidFill>
                <a:latin typeface="Arial MT"/>
                <a:cs typeface="Arial MT"/>
              </a:rPr>
              <a:t>n  </a:t>
            </a:r>
            <a:r>
              <a:rPr sz="1200" dirty="0">
                <a:solidFill>
                  <a:srgbClr val="00AFEF"/>
                </a:solidFill>
                <a:latin typeface="Arial MT"/>
                <a:cs typeface="Arial MT"/>
              </a:rPr>
              <a:t>dan </a:t>
            </a:r>
            <a:r>
              <a:rPr sz="1200" spc="5" dirty="0">
                <a:solidFill>
                  <a:srgbClr val="00AFEF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00AFEF"/>
                </a:solidFill>
                <a:latin typeface="Arial MT"/>
                <a:cs typeface="Arial MT"/>
              </a:rPr>
              <a:t>Pemeriksaan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492246" y="3480053"/>
            <a:ext cx="1369060" cy="792480"/>
          </a:xfrm>
          <a:prstGeom prst="rect">
            <a:avLst/>
          </a:prstGeom>
          <a:ln w="38100">
            <a:solidFill>
              <a:srgbClr val="1C7CE0"/>
            </a:solidFill>
          </a:ln>
        </p:spPr>
        <p:txBody>
          <a:bodyPr vert="horz" wrap="square" lIns="0" tIns="102870" rIns="0" bIns="0" rtlCol="0">
            <a:spAutoFit/>
          </a:bodyPr>
          <a:lstStyle/>
          <a:p>
            <a:pPr marL="74295">
              <a:lnSpc>
                <a:spcPct val="100000"/>
              </a:lnSpc>
              <a:spcBef>
                <a:spcPts val="810"/>
              </a:spcBef>
            </a:pPr>
            <a:r>
              <a:rPr sz="1400" dirty="0">
                <a:solidFill>
                  <a:srgbClr val="1C7CE0"/>
                </a:solidFill>
                <a:latin typeface="Arial MT"/>
                <a:cs typeface="Arial MT"/>
              </a:rPr>
              <a:t>2.5</a:t>
            </a:r>
            <a:endParaRPr sz="1400">
              <a:latin typeface="Arial MT"/>
              <a:cs typeface="Arial MT"/>
            </a:endParaRPr>
          </a:p>
          <a:p>
            <a:pPr marL="74295">
              <a:lnSpc>
                <a:spcPct val="100000"/>
              </a:lnSpc>
              <a:spcBef>
                <a:spcPts val="5"/>
              </a:spcBef>
            </a:pPr>
            <a:r>
              <a:rPr sz="1200" spc="-5" dirty="0">
                <a:solidFill>
                  <a:srgbClr val="1C7CE0"/>
                </a:solidFill>
                <a:latin typeface="Arial MT"/>
                <a:cs typeface="Arial MT"/>
              </a:rPr>
              <a:t>Penyelenggaraan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789938" y="3480053"/>
            <a:ext cx="1268095" cy="792480"/>
          </a:xfrm>
          <a:prstGeom prst="rect">
            <a:avLst/>
          </a:prstGeom>
          <a:ln w="38100">
            <a:solidFill>
              <a:srgbClr val="EF7623"/>
            </a:solidFill>
          </a:ln>
        </p:spPr>
        <p:txBody>
          <a:bodyPr vert="horz" wrap="square" lIns="0" tIns="99060" rIns="0" bIns="0" rtlCol="0">
            <a:spAutoFit/>
          </a:bodyPr>
          <a:lstStyle/>
          <a:p>
            <a:pPr marL="102235">
              <a:lnSpc>
                <a:spcPct val="100000"/>
              </a:lnSpc>
              <a:spcBef>
                <a:spcPts val="780"/>
              </a:spcBef>
            </a:pPr>
            <a:r>
              <a:rPr sz="1400" dirty="0">
                <a:solidFill>
                  <a:srgbClr val="EF7623"/>
                </a:solidFill>
                <a:latin typeface="Arial MT"/>
                <a:cs typeface="Arial MT"/>
              </a:rPr>
              <a:t>2.6</a:t>
            </a:r>
            <a:endParaRPr sz="1400">
              <a:latin typeface="Arial MT"/>
              <a:cs typeface="Arial MT"/>
            </a:endParaRPr>
          </a:p>
          <a:p>
            <a:pPr marL="102235">
              <a:lnSpc>
                <a:spcPct val="100000"/>
              </a:lnSpc>
            </a:pPr>
            <a:r>
              <a:rPr sz="1400" spc="-5" dirty="0">
                <a:solidFill>
                  <a:srgbClr val="EF7623"/>
                </a:solidFill>
                <a:latin typeface="Arial MT"/>
                <a:cs typeface="Arial MT"/>
              </a:rPr>
              <a:t>Pindahan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80594" y="3480053"/>
            <a:ext cx="1224280" cy="792480"/>
          </a:xfrm>
          <a:prstGeom prst="rect">
            <a:avLst/>
          </a:prstGeom>
          <a:ln w="38100">
            <a:solidFill>
              <a:srgbClr val="F4BC2C"/>
            </a:solidFill>
          </a:ln>
        </p:spPr>
        <p:txBody>
          <a:bodyPr vert="horz" wrap="square" lIns="0" tIns="102870" rIns="0" bIns="0" rtlCol="0">
            <a:spAutoFit/>
          </a:bodyPr>
          <a:lstStyle/>
          <a:p>
            <a:pPr marL="68580">
              <a:lnSpc>
                <a:spcPct val="100000"/>
              </a:lnSpc>
              <a:spcBef>
                <a:spcPts val="810"/>
              </a:spcBef>
            </a:pPr>
            <a:r>
              <a:rPr sz="1400" dirty="0">
                <a:solidFill>
                  <a:srgbClr val="CE970A"/>
                </a:solidFill>
                <a:latin typeface="Arial MT"/>
                <a:cs typeface="Arial MT"/>
              </a:rPr>
              <a:t>2.7</a:t>
            </a:r>
            <a:endParaRPr sz="1400">
              <a:latin typeface="Arial MT"/>
              <a:cs typeface="Arial MT"/>
            </a:endParaRPr>
          </a:p>
          <a:p>
            <a:pPr marL="68580">
              <a:lnSpc>
                <a:spcPct val="100000"/>
              </a:lnSpc>
            </a:pPr>
            <a:r>
              <a:rPr sz="1400" dirty="0">
                <a:solidFill>
                  <a:srgbClr val="CE970A"/>
                </a:solidFill>
                <a:latin typeface="Arial MT"/>
                <a:cs typeface="Arial MT"/>
              </a:rPr>
              <a:t>Pelupusan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80594" y="2315717"/>
            <a:ext cx="1224280" cy="792480"/>
          </a:xfrm>
          <a:prstGeom prst="rect">
            <a:avLst/>
          </a:prstGeom>
          <a:ln w="38100">
            <a:solidFill>
              <a:srgbClr val="1ED3DE"/>
            </a:solidFill>
          </a:ln>
        </p:spPr>
        <p:txBody>
          <a:bodyPr vert="horz" wrap="square" lIns="0" tIns="99695" rIns="0" bIns="0" rtlCol="0">
            <a:spAutoFit/>
          </a:bodyPr>
          <a:lstStyle/>
          <a:p>
            <a:pPr marL="62230">
              <a:lnSpc>
                <a:spcPct val="100000"/>
              </a:lnSpc>
              <a:spcBef>
                <a:spcPts val="785"/>
              </a:spcBef>
            </a:pPr>
            <a:r>
              <a:rPr sz="1400" dirty="0">
                <a:solidFill>
                  <a:srgbClr val="1C7CE0"/>
                </a:solidFill>
                <a:latin typeface="Arial MT"/>
                <a:cs typeface="Arial MT"/>
              </a:rPr>
              <a:t>2.8</a:t>
            </a:r>
            <a:endParaRPr sz="1400">
              <a:latin typeface="Arial MT"/>
              <a:cs typeface="Arial MT"/>
            </a:endParaRPr>
          </a:p>
          <a:p>
            <a:pPr marL="62230" marR="97155">
              <a:lnSpc>
                <a:spcPct val="100000"/>
              </a:lnSpc>
              <a:spcBef>
                <a:spcPts val="10"/>
              </a:spcBef>
            </a:pPr>
            <a:r>
              <a:rPr sz="1200" dirty="0">
                <a:solidFill>
                  <a:srgbClr val="1C7CE0"/>
                </a:solidFill>
                <a:latin typeface="Arial MT"/>
                <a:cs typeface="Arial MT"/>
              </a:rPr>
              <a:t>K</a:t>
            </a:r>
            <a:r>
              <a:rPr sz="1200" spc="-5" dirty="0">
                <a:solidFill>
                  <a:srgbClr val="1C7CE0"/>
                </a:solidFill>
                <a:latin typeface="Arial MT"/>
                <a:cs typeface="Arial MT"/>
              </a:rPr>
              <a:t>ehi</a:t>
            </a:r>
            <a:r>
              <a:rPr sz="1200" spc="-10" dirty="0">
                <a:solidFill>
                  <a:srgbClr val="1C7CE0"/>
                </a:solidFill>
                <a:latin typeface="Arial MT"/>
                <a:cs typeface="Arial MT"/>
              </a:rPr>
              <a:t>l</a:t>
            </a:r>
            <a:r>
              <a:rPr sz="1200" spc="-5" dirty="0">
                <a:solidFill>
                  <a:srgbClr val="1C7CE0"/>
                </a:solidFill>
                <a:latin typeface="Arial MT"/>
                <a:cs typeface="Arial MT"/>
              </a:rPr>
              <a:t>a</a:t>
            </a:r>
            <a:r>
              <a:rPr sz="1200" spc="-15" dirty="0">
                <a:solidFill>
                  <a:srgbClr val="1C7CE0"/>
                </a:solidFill>
                <a:latin typeface="Arial MT"/>
                <a:cs typeface="Arial MT"/>
              </a:rPr>
              <a:t>ng</a:t>
            </a:r>
            <a:r>
              <a:rPr sz="1200" spc="-5" dirty="0">
                <a:solidFill>
                  <a:srgbClr val="1C7CE0"/>
                </a:solidFill>
                <a:latin typeface="Arial MT"/>
                <a:cs typeface="Arial MT"/>
              </a:rPr>
              <a:t>an</a:t>
            </a:r>
            <a:r>
              <a:rPr sz="1200" spc="-35" dirty="0">
                <a:solidFill>
                  <a:srgbClr val="1C7CE0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1C7CE0"/>
                </a:solidFill>
                <a:latin typeface="Arial MT"/>
                <a:cs typeface="Arial MT"/>
              </a:rPr>
              <a:t>dan  </a:t>
            </a:r>
            <a:r>
              <a:rPr sz="1200" dirty="0">
                <a:solidFill>
                  <a:srgbClr val="1C7CE0"/>
                </a:solidFill>
                <a:latin typeface="Arial MT"/>
                <a:cs typeface="Arial MT"/>
              </a:rPr>
              <a:t>Hapus</a:t>
            </a:r>
            <a:r>
              <a:rPr sz="1200" spc="-30" dirty="0">
                <a:solidFill>
                  <a:srgbClr val="1C7CE0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1C7CE0"/>
                </a:solidFill>
                <a:latin typeface="Arial MT"/>
                <a:cs typeface="Arial MT"/>
              </a:rPr>
              <a:t>Kira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0594" y="4110990"/>
            <a:ext cx="8560435" cy="524510"/>
          </a:xfrm>
          <a:prstGeom prst="rect">
            <a:avLst/>
          </a:prstGeom>
          <a:ln w="25907">
            <a:solidFill>
              <a:srgbClr val="EF7623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320"/>
              </a:spcBef>
              <a:tabLst>
                <a:tab pos="4527550" algn="l"/>
              </a:tabLst>
            </a:pPr>
            <a:r>
              <a:rPr sz="1400" spc="-5" dirty="0">
                <a:latin typeface="Arial MT"/>
                <a:cs typeface="Arial MT"/>
              </a:rPr>
              <a:t>Bagi</a:t>
            </a:r>
            <a:r>
              <a:rPr sz="1400" spc="16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menentukan</a:t>
            </a:r>
            <a:r>
              <a:rPr sz="1400" spc="16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kod</a:t>
            </a:r>
            <a:r>
              <a:rPr sz="1400" spc="16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Aset</a:t>
            </a:r>
            <a:r>
              <a:rPr sz="1400" spc="16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Alih</a:t>
            </a:r>
            <a:r>
              <a:rPr sz="1400" spc="15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sebelum</a:t>
            </a:r>
            <a:r>
              <a:rPr sz="1400" spc="15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pendaftaran	dilakukan,</a:t>
            </a:r>
            <a:r>
              <a:rPr sz="1400" spc="15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Kementerian/</a:t>
            </a:r>
            <a:r>
              <a:rPr sz="1400" spc="14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Jabatan/</a:t>
            </a:r>
            <a:r>
              <a:rPr sz="1400" spc="14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PTJ</a:t>
            </a:r>
            <a:r>
              <a:rPr sz="1400" spc="14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hendaklah</a:t>
            </a:r>
            <a:endParaRPr sz="1400">
              <a:latin typeface="Arial MT"/>
              <a:cs typeface="Arial MT"/>
            </a:endParaRPr>
          </a:p>
          <a:p>
            <a:pPr marL="90170">
              <a:lnSpc>
                <a:spcPct val="100000"/>
              </a:lnSpc>
              <a:tabLst>
                <a:tab pos="2169160" algn="l"/>
                <a:tab pos="4237355" algn="l"/>
              </a:tabLst>
            </a:pPr>
            <a:r>
              <a:rPr sz="1400" spc="-5" dirty="0">
                <a:latin typeface="Arial MT"/>
                <a:cs typeface="Arial MT"/>
              </a:rPr>
              <a:t>menyemak </a:t>
            </a:r>
            <a:r>
              <a:rPr sz="1400" dirty="0">
                <a:latin typeface="Arial MT"/>
                <a:cs typeface="Arial MT"/>
              </a:rPr>
              <a:t>maklumat	</a:t>
            </a:r>
            <a:r>
              <a:rPr sz="1400" spc="-5" dirty="0">
                <a:latin typeface="Arial MT"/>
                <a:cs typeface="Arial MT"/>
              </a:rPr>
              <a:t>mengenai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kod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melalui	Pusat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Rujukan</a:t>
            </a:r>
            <a:r>
              <a:rPr sz="1400" spc="-5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Maklumat.</a:t>
            </a:r>
            <a:endParaRPr sz="1400">
              <a:latin typeface="Arial MT"/>
              <a:cs typeface="Arial M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9811" y="96011"/>
            <a:ext cx="4902835" cy="3935095"/>
            <a:chOff x="19811" y="96011"/>
            <a:chExt cx="4902835" cy="3935095"/>
          </a:xfrm>
        </p:grpSpPr>
        <p:sp>
          <p:nvSpPr>
            <p:cNvPr id="4" name="object 4"/>
            <p:cNvSpPr/>
            <p:nvPr/>
          </p:nvSpPr>
          <p:spPr>
            <a:xfrm>
              <a:off x="2939034" y="390905"/>
              <a:ext cx="1971039" cy="360045"/>
            </a:xfrm>
            <a:custGeom>
              <a:avLst/>
              <a:gdLst/>
              <a:ahLst/>
              <a:cxnLst/>
              <a:rect l="l" t="t" r="r" b="b"/>
              <a:pathLst>
                <a:path w="1971039" h="360045">
                  <a:moveTo>
                    <a:pt x="0" y="179832"/>
                  </a:moveTo>
                  <a:lnTo>
                    <a:pt x="26019" y="138599"/>
                  </a:lnTo>
                  <a:lnTo>
                    <a:pt x="70450" y="112923"/>
                  </a:lnTo>
                  <a:lnTo>
                    <a:pt x="134507" y="89069"/>
                  </a:lnTo>
                  <a:lnTo>
                    <a:pt x="173347" y="77925"/>
                  </a:lnTo>
                  <a:lnTo>
                    <a:pt x="216436" y="67358"/>
                  </a:lnTo>
                  <a:lnTo>
                    <a:pt x="263556" y="57405"/>
                  </a:lnTo>
                  <a:lnTo>
                    <a:pt x="314488" y="48109"/>
                  </a:lnTo>
                  <a:lnTo>
                    <a:pt x="369012" y="39508"/>
                  </a:lnTo>
                  <a:lnTo>
                    <a:pt x="426909" y="31643"/>
                  </a:lnTo>
                  <a:lnTo>
                    <a:pt x="487962" y="24553"/>
                  </a:lnTo>
                  <a:lnTo>
                    <a:pt x="551950" y="18279"/>
                  </a:lnTo>
                  <a:lnTo>
                    <a:pt x="618654" y="12860"/>
                  </a:lnTo>
                  <a:lnTo>
                    <a:pt x="687857" y="8337"/>
                  </a:lnTo>
                  <a:lnTo>
                    <a:pt x="759338" y="4749"/>
                  </a:lnTo>
                  <a:lnTo>
                    <a:pt x="832879" y="2137"/>
                  </a:lnTo>
                  <a:lnTo>
                    <a:pt x="908261" y="541"/>
                  </a:lnTo>
                  <a:lnTo>
                    <a:pt x="985266" y="0"/>
                  </a:lnTo>
                  <a:lnTo>
                    <a:pt x="1062270" y="541"/>
                  </a:lnTo>
                  <a:lnTo>
                    <a:pt x="1137652" y="2137"/>
                  </a:lnTo>
                  <a:lnTo>
                    <a:pt x="1211193" y="4749"/>
                  </a:lnTo>
                  <a:lnTo>
                    <a:pt x="1282674" y="8337"/>
                  </a:lnTo>
                  <a:lnTo>
                    <a:pt x="1351877" y="12860"/>
                  </a:lnTo>
                  <a:lnTo>
                    <a:pt x="1418581" y="18279"/>
                  </a:lnTo>
                  <a:lnTo>
                    <a:pt x="1482569" y="24553"/>
                  </a:lnTo>
                  <a:lnTo>
                    <a:pt x="1543622" y="31643"/>
                  </a:lnTo>
                  <a:lnTo>
                    <a:pt x="1601519" y="39508"/>
                  </a:lnTo>
                  <a:lnTo>
                    <a:pt x="1656043" y="48109"/>
                  </a:lnTo>
                  <a:lnTo>
                    <a:pt x="1706975" y="57405"/>
                  </a:lnTo>
                  <a:lnTo>
                    <a:pt x="1754095" y="67358"/>
                  </a:lnTo>
                  <a:lnTo>
                    <a:pt x="1797184" y="77925"/>
                  </a:lnTo>
                  <a:lnTo>
                    <a:pt x="1836024" y="89069"/>
                  </a:lnTo>
                  <a:lnTo>
                    <a:pt x="1900081" y="112923"/>
                  </a:lnTo>
                  <a:lnTo>
                    <a:pt x="1944512" y="138599"/>
                  </a:lnTo>
                  <a:lnTo>
                    <a:pt x="1970532" y="179832"/>
                  </a:lnTo>
                  <a:lnTo>
                    <a:pt x="1967568" y="193885"/>
                  </a:lnTo>
                  <a:lnTo>
                    <a:pt x="1924859" y="234110"/>
                  </a:lnTo>
                  <a:lnTo>
                    <a:pt x="1870396" y="258915"/>
                  </a:lnTo>
                  <a:lnTo>
                    <a:pt x="1797184" y="281738"/>
                  </a:lnTo>
                  <a:lnTo>
                    <a:pt x="1754095" y="292305"/>
                  </a:lnTo>
                  <a:lnTo>
                    <a:pt x="1706975" y="302258"/>
                  </a:lnTo>
                  <a:lnTo>
                    <a:pt x="1656043" y="311554"/>
                  </a:lnTo>
                  <a:lnTo>
                    <a:pt x="1601519" y="320155"/>
                  </a:lnTo>
                  <a:lnTo>
                    <a:pt x="1543622" y="328020"/>
                  </a:lnTo>
                  <a:lnTo>
                    <a:pt x="1482569" y="335110"/>
                  </a:lnTo>
                  <a:lnTo>
                    <a:pt x="1418581" y="341384"/>
                  </a:lnTo>
                  <a:lnTo>
                    <a:pt x="1351877" y="346803"/>
                  </a:lnTo>
                  <a:lnTo>
                    <a:pt x="1282674" y="351326"/>
                  </a:lnTo>
                  <a:lnTo>
                    <a:pt x="1211193" y="354914"/>
                  </a:lnTo>
                  <a:lnTo>
                    <a:pt x="1137652" y="357526"/>
                  </a:lnTo>
                  <a:lnTo>
                    <a:pt x="1062270" y="359122"/>
                  </a:lnTo>
                  <a:lnTo>
                    <a:pt x="985266" y="359664"/>
                  </a:lnTo>
                  <a:lnTo>
                    <a:pt x="908261" y="359122"/>
                  </a:lnTo>
                  <a:lnTo>
                    <a:pt x="832879" y="357526"/>
                  </a:lnTo>
                  <a:lnTo>
                    <a:pt x="759338" y="354914"/>
                  </a:lnTo>
                  <a:lnTo>
                    <a:pt x="687857" y="351326"/>
                  </a:lnTo>
                  <a:lnTo>
                    <a:pt x="618654" y="346803"/>
                  </a:lnTo>
                  <a:lnTo>
                    <a:pt x="551950" y="341384"/>
                  </a:lnTo>
                  <a:lnTo>
                    <a:pt x="487962" y="335110"/>
                  </a:lnTo>
                  <a:lnTo>
                    <a:pt x="426909" y="328020"/>
                  </a:lnTo>
                  <a:lnTo>
                    <a:pt x="369012" y="320155"/>
                  </a:lnTo>
                  <a:lnTo>
                    <a:pt x="314488" y="311554"/>
                  </a:lnTo>
                  <a:lnTo>
                    <a:pt x="263556" y="302258"/>
                  </a:lnTo>
                  <a:lnTo>
                    <a:pt x="216436" y="292305"/>
                  </a:lnTo>
                  <a:lnTo>
                    <a:pt x="173347" y="281738"/>
                  </a:lnTo>
                  <a:lnTo>
                    <a:pt x="134507" y="270594"/>
                  </a:lnTo>
                  <a:lnTo>
                    <a:pt x="70450" y="246740"/>
                  </a:lnTo>
                  <a:lnTo>
                    <a:pt x="26019" y="221064"/>
                  </a:lnTo>
                  <a:lnTo>
                    <a:pt x="0" y="179832"/>
                  </a:lnTo>
                  <a:close/>
                </a:path>
              </a:pathLst>
            </a:custGeom>
            <a:ln w="25908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627" y="96011"/>
              <a:ext cx="1836420" cy="246126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99031" y="588263"/>
              <a:ext cx="1709927" cy="169316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811" y="2636519"/>
              <a:ext cx="3072384" cy="1394459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2684" y="1692351"/>
            <a:ext cx="8335645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94965" marR="5080" indent="-2882900">
              <a:lnSpc>
                <a:spcPct val="100000"/>
              </a:lnSpc>
              <a:spcBef>
                <a:spcPts val="100"/>
              </a:spcBef>
            </a:pPr>
            <a:r>
              <a:rPr sz="3600" b="1" spc="-27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600" b="1" spc="-26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600" b="1" spc="-27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600" b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600" b="1" spc="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3600" b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600" b="1" spc="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600" b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600" b="1" spc="-1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3600" b="1" dirty="0">
                <a:solidFill>
                  <a:srgbClr val="FFFFFF"/>
                </a:solidFill>
                <a:latin typeface="Arial"/>
                <a:cs typeface="Arial"/>
              </a:rPr>
              <a:t>PELUPUSAN</a:t>
            </a:r>
            <a:r>
              <a:rPr sz="3600" b="1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FFFFFF"/>
                </a:solidFill>
                <a:latin typeface="Arial"/>
                <a:cs typeface="Arial"/>
              </a:rPr>
              <a:t>ASET</a:t>
            </a:r>
            <a:r>
              <a:rPr sz="3600" b="1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FFFFFF"/>
                </a:solidFill>
                <a:latin typeface="Arial"/>
                <a:cs typeface="Arial"/>
              </a:rPr>
              <a:t>ALIH  KERAJAAN</a:t>
            </a:r>
            <a:endParaRPr sz="3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657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82367" y="133350"/>
            <a:ext cx="3626866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b="1" spc="-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 2.7 PELUPUSAN</a:t>
            </a:r>
            <a:endParaRPr b="1" spc="-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5159668"/>
              </p:ext>
            </p:extLst>
          </p:nvPr>
        </p:nvGraphicFramePr>
        <p:xfrm>
          <a:off x="609600" y="742950"/>
          <a:ext cx="7772400" cy="3535684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88620">
                  <a:extLst>
                    <a:ext uri="{9D8B030D-6E8A-4147-A177-3AD203B41FA5}">
                      <a16:colId xmlns:a16="http://schemas.microsoft.com/office/drawing/2014/main" val="783911312"/>
                    </a:ext>
                  </a:extLst>
                </a:gridCol>
                <a:gridCol w="1881196">
                  <a:extLst>
                    <a:ext uri="{9D8B030D-6E8A-4147-A177-3AD203B41FA5}">
                      <a16:colId xmlns:a16="http://schemas.microsoft.com/office/drawing/2014/main" val="2300150528"/>
                    </a:ext>
                  </a:extLst>
                </a:gridCol>
                <a:gridCol w="397184">
                  <a:extLst>
                    <a:ext uri="{9D8B030D-6E8A-4147-A177-3AD203B41FA5}">
                      <a16:colId xmlns:a16="http://schemas.microsoft.com/office/drawing/2014/main" val="2908693457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754538272"/>
                    </a:ext>
                  </a:extLst>
                </a:gridCol>
                <a:gridCol w="380999">
                  <a:extLst>
                    <a:ext uri="{9D8B030D-6E8A-4147-A177-3AD203B41FA5}">
                      <a16:colId xmlns:a16="http://schemas.microsoft.com/office/drawing/2014/main" val="3625868908"/>
                    </a:ext>
                  </a:extLst>
                </a:gridCol>
                <a:gridCol w="2667001">
                  <a:extLst>
                    <a:ext uri="{9D8B030D-6E8A-4147-A177-3AD203B41FA5}">
                      <a16:colId xmlns:a16="http://schemas.microsoft.com/office/drawing/2014/main" val="4242196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100" b="1" dirty="0">
                          <a:latin typeface="+mn-lt"/>
                        </a:rPr>
                        <a:t>1.</a:t>
                      </a:r>
                    </a:p>
                  </a:txBody>
                  <a:tcPr marL="68580" marR="68580" marT="34291" marB="3429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 err="1" smtClean="0">
                          <a:latin typeface="+mn-lt"/>
                        </a:rPr>
                        <a:t>Objektif</a:t>
                      </a:r>
                      <a:endParaRPr lang="en-US" sz="1100" b="0" dirty="0" smtClean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latin typeface="+mn-lt"/>
                        </a:rPr>
                        <a:t>9.</a:t>
                      </a:r>
                    </a:p>
                  </a:txBody>
                  <a:tcPr marL="68580" marR="68580" marT="34291" marB="3429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dirty="0" err="1">
                          <a:latin typeface="+mn-lt"/>
                        </a:rPr>
                        <a:t>Pelanjutan</a:t>
                      </a:r>
                      <a:r>
                        <a:rPr lang="en-US" sz="1100" b="0" dirty="0">
                          <a:latin typeface="+mn-lt"/>
                        </a:rPr>
                        <a:t> </a:t>
                      </a:r>
                      <a:r>
                        <a:rPr lang="en-US" sz="1100" b="0" dirty="0" err="1">
                          <a:latin typeface="+mn-lt"/>
                        </a:rPr>
                        <a:t>Tempoh</a:t>
                      </a:r>
                      <a:endParaRPr lang="en-US" sz="1100" b="0" dirty="0">
                        <a:latin typeface="+mn-lt"/>
                      </a:endParaRPr>
                    </a:p>
                  </a:txBody>
                  <a:tcPr marL="68580" marR="68580" marT="34291" marB="3429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latin typeface="+mn-lt"/>
                        </a:rPr>
                        <a:t>17.</a:t>
                      </a:r>
                      <a:endParaRPr lang="en-MY" sz="1100" b="1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dirty="0" err="1">
                          <a:latin typeface="+mn-lt"/>
                        </a:rPr>
                        <a:t>Kaedah</a:t>
                      </a:r>
                      <a:r>
                        <a:rPr lang="en-US" sz="1100" b="0" baseline="0" dirty="0">
                          <a:latin typeface="+mn-lt"/>
                        </a:rPr>
                        <a:t> </a:t>
                      </a:r>
                      <a:r>
                        <a:rPr lang="en-US" sz="1100" b="0" baseline="0" dirty="0" err="1">
                          <a:latin typeface="+mn-lt"/>
                        </a:rPr>
                        <a:t>Pelupusan</a:t>
                      </a:r>
                      <a:r>
                        <a:rPr lang="en-US" sz="1100" b="0" baseline="0" dirty="0">
                          <a:latin typeface="+mn-lt"/>
                        </a:rPr>
                        <a:t> </a:t>
                      </a:r>
                      <a:r>
                        <a:rPr lang="en-US" sz="1100" b="0" baseline="0" dirty="0" err="1">
                          <a:latin typeface="+mn-lt"/>
                        </a:rPr>
                        <a:t>Secara</a:t>
                      </a:r>
                      <a:r>
                        <a:rPr lang="en-US" sz="1100" b="0" baseline="0" dirty="0">
                          <a:latin typeface="+mn-lt"/>
                        </a:rPr>
                        <a:t> </a:t>
                      </a:r>
                      <a:r>
                        <a:rPr lang="en-US" sz="1100" b="0" baseline="0" dirty="0" err="1">
                          <a:latin typeface="+mn-lt"/>
                        </a:rPr>
                        <a:t>Hadiah</a:t>
                      </a:r>
                      <a:endParaRPr lang="en-US" sz="1100" b="0" dirty="0">
                        <a:latin typeface="+mn-lt"/>
                      </a:endParaRPr>
                    </a:p>
                  </a:txBody>
                  <a:tcPr marL="68580" marR="68580" marT="34297" marB="3429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278128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b="1" dirty="0">
                          <a:latin typeface="+mn-lt"/>
                        </a:rPr>
                        <a:t>2.</a:t>
                      </a:r>
                    </a:p>
                  </a:txBody>
                  <a:tcPr marL="68580" marR="68580" marT="34291" marB="3429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 err="1" smtClean="0">
                          <a:latin typeface="+mn-lt"/>
                        </a:rPr>
                        <a:t>Justifikasi</a:t>
                      </a:r>
                      <a:r>
                        <a:rPr lang="en-US" sz="1100" b="0" baseline="0" dirty="0" smtClean="0">
                          <a:latin typeface="+mn-lt"/>
                        </a:rPr>
                        <a:t> </a:t>
                      </a:r>
                      <a:r>
                        <a:rPr lang="en-US" sz="1100" b="0" baseline="0" dirty="0" err="1" smtClean="0">
                          <a:latin typeface="+mn-lt"/>
                        </a:rPr>
                        <a:t>Pelupusan</a:t>
                      </a:r>
                      <a:endParaRPr lang="en-US" sz="1100" b="0" dirty="0" smtClean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latin typeface="+mn-lt"/>
                        </a:rPr>
                        <a:t>10.</a:t>
                      </a:r>
                    </a:p>
                  </a:txBody>
                  <a:tcPr marL="68580" marR="68580" marT="34291" marB="3429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dirty="0" err="1">
                          <a:latin typeface="+mn-lt"/>
                        </a:rPr>
                        <a:t>Kaedah-Kaedah</a:t>
                      </a:r>
                      <a:r>
                        <a:rPr lang="en-US" sz="1100" b="0" dirty="0">
                          <a:latin typeface="+mn-lt"/>
                        </a:rPr>
                        <a:t> </a:t>
                      </a:r>
                      <a:r>
                        <a:rPr lang="en-US" sz="1100" b="0" dirty="0" err="1">
                          <a:latin typeface="+mn-lt"/>
                        </a:rPr>
                        <a:t>Pelupusan</a:t>
                      </a:r>
                      <a:endParaRPr lang="en-US" sz="1100" b="0" dirty="0">
                        <a:latin typeface="+mn-lt"/>
                      </a:endParaRPr>
                    </a:p>
                  </a:txBody>
                  <a:tcPr marL="68580" marR="68580" marT="34291" marB="3429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latin typeface="+mn-lt"/>
                        </a:rPr>
                        <a:t>18.</a:t>
                      </a:r>
                      <a:endParaRPr lang="en-MY" sz="1100" b="1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dirty="0" err="1">
                          <a:latin typeface="+mn-lt"/>
                        </a:rPr>
                        <a:t>Kaedah</a:t>
                      </a:r>
                      <a:r>
                        <a:rPr lang="en-US" sz="1100" b="0" dirty="0">
                          <a:latin typeface="+mn-lt"/>
                        </a:rPr>
                        <a:t> </a:t>
                      </a:r>
                      <a:r>
                        <a:rPr lang="en-US" sz="1100" b="0" dirty="0" err="1">
                          <a:latin typeface="+mn-lt"/>
                        </a:rPr>
                        <a:t>Pelupusan</a:t>
                      </a:r>
                      <a:r>
                        <a:rPr lang="en-US" sz="1100" b="0" dirty="0">
                          <a:latin typeface="+mn-lt"/>
                        </a:rPr>
                        <a:t> </a:t>
                      </a:r>
                      <a:r>
                        <a:rPr lang="en-US" sz="1100" b="0" dirty="0" err="1">
                          <a:latin typeface="+mn-lt"/>
                        </a:rPr>
                        <a:t>Secara</a:t>
                      </a:r>
                      <a:r>
                        <a:rPr lang="en-US" sz="1100" b="0" dirty="0">
                          <a:latin typeface="+mn-lt"/>
                        </a:rPr>
                        <a:t> </a:t>
                      </a:r>
                      <a:r>
                        <a:rPr lang="en-US" sz="1100" b="0" dirty="0" err="1">
                          <a:latin typeface="+mn-lt"/>
                        </a:rPr>
                        <a:t>Serahan</a:t>
                      </a:r>
                      <a:endParaRPr lang="en-US" sz="1100" b="0" dirty="0">
                        <a:latin typeface="+mn-lt"/>
                      </a:endParaRPr>
                    </a:p>
                  </a:txBody>
                  <a:tcPr marL="68580" marR="68580" marT="34297" marB="3429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184991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b="1" dirty="0">
                          <a:latin typeface="+mn-lt"/>
                        </a:rPr>
                        <a:t>3.</a:t>
                      </a:r>
                    </a:p>
                  </a:txBody>
                  <a:tcPr marL="68580" marR="68580" marT="34291" marB="3429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 err="1" smtClean="0">
                          <a:latin typeface="+mn-lt"/>
                        </a:rPr>
                        <a:t>Kuasa</a:t>
                      </a:r>
                      <a:r>
                        <a:rPr lang="en-US" sz="1100" b="0" dirty="0" smtClean="0">
                          <a:latin typeface="+mn-lt"/>
                        </a:rPr>
                        <a:t> </a:t>
                      </a:r>
                      <a:r>
                        <a:rPr lang="en-US" sz="1100" b="0" dirty="0" err="1" smtClean="0">
                          <a:latin typeface="+mn-lt"/>
                        </a:rPr>
                        <a:t>Melulus</a:t>
                      </a:r>
                      <a:r>
                        <a:rPr lang="en-US" sz="1100" b="0" dirty="0" smtClean="0">
                          <a:latin typeface="+mn-lt"/>
                        </a:rPr>
                        <a:t> </a:t>
                      </a:r>
                      <a:r>
                        <a:rPr lang="en-US" sz="1100" b="0" dirty="0" err="1" smtClean="0">
                          <a:latin typeface="+mn-lt"/>
                        </a:rPr>
                        <a:t>Pelupusan</a:t>
                      </a:r>
                      <a:endParaRPr lang="en-US" sz="1100" b="0" dirty="0" smtClean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latin typeface="+mn-lt"/>
                        </a:rPr>
                        <a:t>11.</a:t>
                      </a:r>
                    </a:p>
                  </a:txBody>
                  <a:tcPr marL="68580" marR="68580" marT="34291" marB="3429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dirty="0" err="1">
                          <a:latin typeface="+mn-lt"/>
                        </a:rPr>
                        <a:t>Kaedah</a:t>
                      </a:r>
                      <a:r>
                        <a:rPr lang="en-US" sz="1100" b="0" dirty="0">
                          <a:latin typeface="+mn-lt"/>
                        </a:rPr>
                        <a:t> </a:t>
                      </a:r>
                      <a:r>
                        <a:rPr lang="en-US" sz="1100" b="0" dirty="0" err="1">
                          <a:latin typeface="+mn-lt"/>
                        </a:rPr>
                        <a:t>Secara</a:t>
                      </a:r>
                      <a:r>
                        <a:rPr lang="en-US" sz="1100" b="0" baseline="0" dirty="0">
                          <a:latin typeface="+mn-lt"/>
                        </a:rPr>
                        <a:t> </a:t>
                      </a:r>
                      <a:r>
                        <a:rPr lang="en-US" sz="1100" b="0" baseline="0" dirty="0" err="1">
                          <a:latin typeface="+mn-lt"/>
                        </a:rPr>
                        <a:t>Jualan</a:t>
                      </a:r>
                      <a:endParaRPr lang="en-US" sz="1100" b="0" dirty="0">
                        <a:latin typeface="+mn-lt"/>
                      </a:endParaRPr>
                    </a:p>
                  </a:txBody>
                  <a:tcPr marL="68580" marR="68580" marT="34291" marB="3429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latin typeface="+mn-lt"/>
                        </a:rPr>
                        <a:t>19.</a:t>
                      </a:r>
                      <a:endParaRPr lang="en-MY" sz="1100" b="1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dirty="0" err="1">
                          <a:latin typeface="+mn-lt"/>
                        </a:rPr>
                        <a:t>Kaedah</a:t>
                      </a:r>
                      <a:r>
                        <a:rPr lang="en-US" sz="1100" b="0" dirty="0">
                          <a:latin typeface="+mn-lt"/>
                        </a:rPr>
                        <a:t> </a:t>
                      </a:r>
                      <a:r>
                        <a:rPr lang="en-US" sz="1100" b="0" dirty="0" err="1">
                          <a:latin typeface="+mn-lt"/>
                        </a:rPr>
                        <a:t>Pelupusan</a:t>
                      </a:r>
                      <a:r>
                        <a:rPr lang="en-US" sz="1100" b="0" dirty="0">
                          <a:latin typeface="+mn-lt"/>
                        </a:rPr>
                        <a:t> </a:t>
                      </a:r>
                      <a:r>
                        <a:rPr lang="en-US" sz="1100" b="0" dirty="0" err="1">
                          <a:latin typeface="+mn-lt"/>
                        </a:rPr>
                        <a:t>Secara</a:t>
                      </a:r>
                      <a:r>
                        <a:rPr lang="en-US" sz="1100" b="0" dirty="0">
                          <a:latin typeface="+mn-lt"/>
                        </a:rPr>
                        <a:t> </a:t>
                      </a:r>
                      <a:r>
                        <a:rPr lang="en-US" sz="1100" b="0" dirty="0" err="1">
                          <a:latin typeface="+mn-lt"/>
                        </a:rPr>
                        <a:t>Musnah</a:t>
                      </a:r>
                      <a:endParaRPr lang="en-US" sz="1100" b="0" dirty="0">
                        <a:latin typeface="+mn-lt"/>
                      </a:endParaRPr>
                    </a:p>
                  </a:txBody>
                  <a:tcPr marL="68580" marR="68580" marT="34297" marB="3429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840192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b="1" dirty="0">
                          <a:latin typeface="+mn-lt"/>
                        </a:rPr>
                        <a:t>4.</a:t>
                      </a:r>
                    </a:p>
                  </a:txBody>
                  <a:tcPr marL="68580" marR="68580" marT="34291" marB="3429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 err="1" smtClean="0">
                          <a:latin typeface="+mn-lt"/>
                        </a:rPr>
                        <a:t>Perakuan</a:t>
                      </a:r>
                      <a:r>
                        <a:rPr lang="en-US" sz="1100" b="0" dirty="0" smtClean="0">
                          <a:latin typeface="+mn-lt"/>
                        </a:rPr>
                        <a:t> </a:t>
                      </a:r>
                      <a:r>
                        <a:rPr lang="en-US" sz="1100" b="0" dirty="0" err="1" smtClean="0">
                          <a:latin typeface="+mn-lt"/>
                        </a:rPr>
                        <a:t>Pelupusan</a:t>
                      </a:r>
                      <a:r>
                        <a:rPr lang="en-US" sz="1100" b="0" dirty="0" smtClean="0">
                          <a:latin typeface="+mn-lt"/>
                        </a:rPr>
                        <a:t> (PEP) KEW.PA-19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latin typeface="+mn-lt"/>
                        </a:rPr>
                        <a:t>12.</a:t>
                      </a:r>
                    </a:p>
                  </a:txBody>
                  <a:tcPr marL="68580" marR="68580" marT="34291" marB="3429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dirty="0" err="1">
                          <a:latin typeface="+mn-lt"/>
                        </a:rPr>
                        <a:t>Kaedah</a:t>
                      </a:r>
                      <a:r>
                        <a:rPr lang="en-US" sz="1100" b="0" baseline="0" dirty="0">
                          <a:latin typeface="+mn-lt"/>
                        </a:rPr>
                        <a:t> </a:t>
                      </a:r>
                      <a:r>
                        <a:rPr lang="en-US" sz="1100" b="0" baseline="0" dirty="0" err="1">
                          <a:latin typeface="+mn-lt"/>
                        </a:rPr>
                        <a:t>Pelupusan</a:t>
                      </a:r>
                      <a:r>
                        <a:rPr lang="en-US" sz="1100" b="0" baseline="0" dirty="0">
                          <a:latin typeface="+mn-lt"/>
                        </a:rPr>
                        <a:t> </a:t>
                      </a:r>
                      <a:r>
                        <a:rPr lang="en-US" sz="1100" b="0" baseline="0" dirty="0" err="1">
                          <a:latin typeface="+mn-lt"/>
                        </a:rPr>
                        <a:t>Secara</a:t>
                      </a:r>
                      <a:r>
                        <a:rPr lang="en-US" sz="1100" b="0" baseline="0" dirty="0">
                          <a:latin typeface="+mn-lt"/>
                        </a:rPr>
                        <a:t> </a:t>
                      </a:r>
                      <a:r>
                        <a:rPr lang="en-US" sz="1100" b="0" baseline="0" dirty="0" err="1">
                          <a:latin typeface="+mn-lt"/>
                        </a:rPr>
                        <a:t>Buangan</a:t>
                      </a:r>
                      <a:r>
                        <a:rPr lang="en-US" sz="1100" b="0" baseline="0" dirty="0">
                          <a:latin typeface="+mn-lt"/>
                        </a:rPr>
                        <a:t> </a:t>
                      </a:r>
                      <a:r>
                        <a:rPr lang="en-US" sz="1100" b="0" baseline="0" dirty="0" err="1">
                          <a:latin typeface="+mn-lt"/>
                        </a:rPr>
                        <a:t>Terjadual</a:t>
                      </a:r>
                      <a:r>
                        <a:rPr lang="en-US" sz="1100" b="0" baseline="0" dirty="0">
                          <a:latin typeface="+mn-lt"/>
                        </a:rPr>
                        <a:t> (E-waste) </a:t>
                      </a:r>
                      <a:r>
                        <a:rPr lang="en-US" sz="1100" b="0" baseline="0" dirty="0" err="1">
                          <a:latin typeface="+mn-lt"/>
                        </a:rPr>
                        <a:t>dan</a:t>
                      </a:r>
                      <a:r>
                        <a:rPr lang="en-US" sz="1100" b="0" baseline="0" dirty="0">
                          <a:latin typeface="+mn-lt"/>
                        </a:rPr>
                        <a:t> </a:t>
                      </a:r>
                      <a:r>
                        <a:rPr lang="en-US" sz="1100" b="0" baseline="0" dirty="0" err="1">
                          <a:latin typeface="+mn-lt"/>
                        </a:rPr>
                        <a:t>Sisa</a:t>
                      </a:r>
                      <a:r>
                        <a:rPr lang="en-US" sz="1100" b="0" baseline="0" dirty="0">
                          <a:latin typeface="+mn-lt"/>
                        </a:rPr>
                        <a:t> </a:t>
                      </a:r>
                      <a:r>
                        <a:rPr lang="en-US" sz="1100" b="0" baseline="0" dirty="0" err="1">
                          <a:latin typeface="+mn-lt"/>
                        </a:rPr>
                        <a:t>Pepejal</a:t>
                      </a:r>
                      <a:endParaRPr lang="en-US" sz="1100" b="0" dirty="0">
                        <a:latin typeface="+mn-lt"/>
                      </a:endParaRPr>
                    </a:p>
                  </a:txBody>
                  <a:tcPr marL="68580" marR="68580" marT="34291" marB="3429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latin typeface="+mn-lt"/>
                        </a:rPr>
                        <a:t>20.</a:t>
                      </a:r>
                      <a:endParaRPr lang="en-MY" sz="1100" b="1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dirty="0" err="1">
                          <a:latin typeface="+mn-lt"/>
                        </a:rPr>
                        <a:t>Kaedah-Kaedah</a:t>
                      </a:r>
                      <a:r>
                        <a:rPr lang="en-US" sz="1100" b="0" dirty="0">
                          <a:latin typeface="+mn-lt"/>
                        </a:rPr>
                        <a:t> Lain </a:t>
                      </a:r>
                      <a:r>
                        <a:rPr lang="en-US" sz="1100" b="0" dirty="0" err="1">
                          <a:latin typeface="+mn-lt"/>
                        </a:rPr>
                        <a:t>Pelupusan</a:t>
                      </a:r>
                      <a:endParaRPr lang="en-US" sz="1100" b="0" dirty="0">
                        <a:latin typeface="+mn-lt"/>
                      </a:endParaRPr>
                    </a:p>
                  </a:txBody>
                  <a:tcPr marL="68580" marR="68580" marT="34297" marB="3429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144093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b="1" dirty="0">
                          <a:latin typeface="+mn-lt"/>
                        </a:rPr>
                        <a:t>5.</a:t>
                      </a:r>
                    </a:p>
                  </a:txBody>
                  <a:tcPr marL="68580" marR="68580" marT="34291" marB="3429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 err="1" smtClean="0">
                          <a:latin typeface="+mn-lt"/>
                        </a:rPr>
                        <a:t>Lembaga</a:t>
                      </a:r>
                      <a:r>
                        <a:rPr lang="en-US" sz="1100" b="0" baseline="0" dirty="0" smtClean="0">
                          <a:latin typeface="+mn-lt"/>
                        </a:rPr>
                        <a:t> </a:t>
                      </a:r>
                      <a:r>
                        <a:rPr lang="en-US" sz="1100" b="0" baseline="0" dirty="0" err="1" smtClean="0">
                          <a:latin typeface="+mn-lt"/>
                        </a:rPr>
                        <a:t>Pemeriksa</a:t>
                      </a:r>
                      <a:r>
                        <a:rPr lang="en-US" sz="1100" b="0" baseline="0" dirty="0" smtClean="0">
                          <a:latin typeface="+mn-lt"/>
                        </a:rPr>
                        <a:t> </a:t>
                      </a:r>
                      <a:r>
                        <a:rPr lang="en-US" sz="1100" b="0" baseline="0" dirty="0" err="1" smtClean="0">
                          <a:latin typeface="+mn-lt"/>
                        </a:rPr>
                        <a:t>Pelupusan</a:t>
                      </a:r>
                      <a:r>
                        <a:rPr lang="en-US" sz="1100" b="0" baseline="0" dirty="0" smtClean="0">
                          <a:latin typeface="+mn-lt"/>
                        </a:rPr>
                        <a:t> (LPP)</a:t>
                      </a:r>
                      <a:endParaRPr lang="en-US" sz="1100" b="0" dirty="0" smtClean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latin typeface="+mn-lt"/>
                        </a:rPr>
                        <a:t>13.</a:t>
                      </a:r>
                    </a:p>
                  </a:txBody>
                  <a:tcPr marL="68580" marR="68580" marT="34291" marB="3429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dirty="0" err="1">
                          <a:latin typeface="+mn-lt"/>
                        </a:rPr>
                        <a:t>Kaedah</a:t>
                      </a:r>
                      <a:r>
                        <a:rPr lang="en-US" sz="1100" b="0" dirty="0">
                          <a:latin typeface="+mn-lt"/>
                        </a:rPr>
                        <a:t> </a:t>
                      </a:r>
                      <a:r>
                        <a:rPr lang="en-US" sz="1100" b="0" dirty="0" err="1">
                          <a:latin typeface="+mn-lt"/>
                        </a:rPr>
                        <a:t>Pelupusan</a:t>
                      </a:r>
                      <a:r>
                        <a:rPr lang="en-US" sz="1100" b="0" dirty="0">
                          <a:latin typeface="+mn-lt"/>
                        </a:rPr>
                        <a:t> </a:t>
                      </a:r>
                      <a:r>
                        <a:rPr lang="en-US" sz="1100" b="0" dirty="0" err="1">
                          <a:latin typeface="+mn-lt"/>
                        </a:rPr>
                        <a:t>Secara</a:t>
                      </a:r>
                      <a:r>
                        <a:rPr lang="en-US" sz="1100" b="0" dirty="0">
                          <a:latin typeface="+mn-lt"/>
                        </a:rPr>
                        <a:t> </a:t>
                      </a:r>
                      <a:r>
                        <a:rPr lang="en-US" sz="1100" b="0" dirty="0" err="1">
                          <a:latin typeface="+mn-lt"/>
                        </a:rPr>
                        <a:t>Jualan</a:t>
                      </a:r>
                      <a:r>
                        <a:rPr lang="en-US" sz="1100" b="0" baseline="0" dirty="0">
                          <a:latin typeface="+mn-lt"/>
                        </a:rPr>
                        <a:t> </a:t>
                      </a:r>
                      <a:r>
                        <a:rPr lang="en-US" sz="1100" b="0" baseline="0" dirty="0" err="1">
                          <a:latin typeface="+mn-lt"/>
                        </a:rPr>
                        <a:t>Sisa</a:t>
                      </a:r>
                      <a:endParaRPr lang="en-US" sz="1100" b="0" dirty="0">
                        <a:latin typeface="+mn-lt"/>
                      </a:endParaRPr>
                    </a:p>
                  </a:txBody>
                  <a:tcPr marL="68580" marR="68580" marT="34291" marB="3429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latin typeface="+mn-lt"/>
                        </a:rPr>
                        <a:t>21.</a:t>
                      </a:r>
                      <a:endParaRPr lang="en-MY" sz="1100" b="1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dirty="0" err="1">
                          <a:latin typeface="+mn-lt"/>
                        </a:rPr>
                        <a:t>Pelupusan</a:t>
                      </a:r>
                      <a:r>
                        <a:rPr lang="en-US" sz="1100" b="0" dirty="0">
                          <a:latin typeface="+mn-lt"/>
                        </a:rPr>
                        <a:t> </a:t>
                      </a:r>
                      <a:r>
                        <a:rPr lang="en-US" sz="1100" b="0" dirty="0" err="1">
                          <a:latin typeface="+mn-lt"/>
                        </a:rPr>
                        <a:t>Melalui</a:t>
                      </a:r>
                      <a:r>
                        <a:rPr lang="en-US" sz="1100" b="0" baseline="0" dirty="0">
                          <a:latin typeface="+mn-lt"/>
                        </a:rPr>
                        <a:t> </a:t>
                      </a:r>
                      <a:r>
                        <a:rPr lang="en-US" sz="1100" b="0" baseline="0" dirty="0" err="1">
                          <a:latin typeface="+mn-lt"/>
                        </a:rPr>
                        <a:t>Kontrak</a:t>
                      </a:r>
                      <a:r>
                        <a:rPr lang="en-US" sz="1100" b="0" baseline="0" dirty="0">
                          <a:latin typeface="+mn-lt"/>
                        </a:rPr>
                        <a:t> </a:t>
                      </a:r>
                      <a:r>
                        <a:rPr lang="en-US" sz="1100" b="0" baseline="0" dirty="0" err="1">
                          <a:latin typeface="+mn-lt"/>
                        </a:rPr>
                        <a:t>Pusat</a:t>
                      </a:r>
                      <a:endParaRPr lang="en-US" sz="1100" b="0" dirty="0">
                        <a:latin typeface="+mn-lt"/>
                      </a:endParaRPr>
                    </a:p>
                  </a:txBody>
                  <a:tcPr marL="68580" marR="68580" marT="34297" marB="3429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387156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b="1" dirty="0">
                          <a:latin typeface="+mn-lt"/>
                        </a:rPr>
                        <a:t>6.	</a:t>
                      </a:r>
                    </a:p>
                  </a:txBody>
                  <a:tcPr marL="68580" marR="68580" marT="34291" marB="3429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 err="1" smtClean="0">
                          <a:latin typeface="+mn-lt"/>
                        </a:rPr>
                        <a:t>Borang</a:t>
                      </a:r>
                      <a:r>
                        <a:rPr lang="en-US" sz="1100" b="0" dirty="0" smtClean="0">
                          <a:latin typeface="+mn-lt"/>
                        </a:rPr>
                        <a:t> </a:t>
                      </a:r>
                      <a:r>
                        <a:rPr lang="en-US" sz="1100" b="0" dirty="0" err="1" smtClean="0">
                          <a:latin typeface="+mn-lt"/>
                        </a:rPr>
                        <a:t>Pelupusan</a:t>
                      </a:r>
                      <a:r>
                        <a:rPr lang="en-US" sz="1100" b="0" dirty="0" smtClean="0">
                          <a:latin typeface="+mn-lt"/>
                        </a:rPr>
                        <a:t> </a:t>
                      </a:r>
                      <a:r>
                        <a:rPr lang="en-US" sz="1100" b="0" dirty="0" err="1" smtClean="0">
                          <a:latin typeface="+mn-lt"/>
                        </a:rPr>
                        <a:t>Aset</a:t>
                      </a:r>
                      <a:r>
                        <a:rPr lang="en-US" sz="1100" b="0" dirty="0" smtClean="0">
                          <a:latin typeface="+mn-lt"/>
                        </a:rPr>
                        <a:t> </a:t>
                      </a:r>
                      <a:r>
                        <a:rPr lang="en-US" sz="1100" b="0" dirty="0" err="1" smtClean="0">
                          <a:latin typeface="+mn-lt"/>
                        </a:rPr>
                        <a:t>Alih</a:t>
                      </a:r>
                      <a:endParaRPr lang="en-US" sz="1100" b="0" dirty="0" smtClean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latin typeface="+mn-lt"/>
                        </a:rPr>
                        <a:t>14.</a:t>
                      </a:r>
                    </a:p>
                  </a:txBody>
                  <a:tcPr marL="68580" marR="68580" marT="34291" marB="3429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dirty="0" err="1">
                          <a:latin typeface="+mn-lt"/>
                        </a:rPr>
                        <a:t>Kaedah</a:t>
                      </a:r>
                      <a:r>
                        <a:rPr lang="en-US" sz="1100" b="0" dirty="0">
                          <a:latin typeface="+mn-lt"/>
                        </a:rPr>
                        <a:t> </a:t>
                      </a:r>
                      <a:r>
                        <a:rPr lang="en-US" sz="1100" b="0" dirty="0" err="1">
                          <a:latin typeface="+mn-lt"/>
                        </a:rPr>
                        <a:t>Pelupusan</a:t>
                      </a:r>
                      <a:r>
                        <a:rPr lang="en-US" sz="1100" b="0" dirty="0">
                          <a:latin typeface="+mn-lt"/>
                        </a:rPr>
                        <a:t> </a:t>
                      </a:r>
                      <a:r>
                        <a:rPr lang="en-US" sz="1100" b="0" dirty="0" err="1">
                          <a:latin typeface="+mn-lt"/>
                        </a:rPr>
                        <a:t>Secara</a:t>
                      </a:r>
                      <a:r>
                        <a:rPr lang="en-US" sz="1100" b="0" dirty="0">
                          <a:latin typeface="+mn-lt"/>
                        </a:rPr>
                        <a:t> </a:t>
                      </a:r>
                      <a:r>
                        <a:rPr lang="en-US" sz="1100" b="0" dirty="0" err="1">
                          <a:latin typeface="+mn-lt"/>
                        </a:rPr>
                        <a:t>Tukar</a:t>
                      </a:r>
                      <a:r>
                        <a:rPr lang="en-US" sz="1100" b="0" dirty="0">
                          <a:latin typeface="+mn-lt"/>
                        </a:rPr>
                        <a:t> </a:t>
                      </a:r>
                      <a:r>
                        <a:rPr lang="en-US" sz="1100" b="0" dirty="0" err="1">
                          <a:latin typeface="+mn-lt"/>
                        </a:rPr>
                        <a:t>Barang</a:t>
                      </a:r>
                      <a:r>
                        <a:rPr lang="en-US" sz="1100" b="0" dirty="0">
                          <a:latin typeface="+mn-lt"/>
                        </a:rPr>
                        <a:t> </a:t>
                      </a:r>
                      <a:r>
                        <a:rPr lang="en-US" sz="1100" b="0" dirty="0" err="1">
                          <a:latin typeface="+mn-lt"/>
                        </a:rPr>
                        <a:t>atau</a:t>
                      </a:r>
                      <a:r>
                        <a:rPr lang="en-US" sz="1100" b="0" dirty="0">
                          <a:latin typeface="+mn-lt"/>
                        </a:rPr>
                        <a:t> </a:t>
                      </a:r>
                      <a:r>
                        <a:rPr lang="en-US" sz="1100" b="0" dirty="0" err="1">
                          <a:latin typeface="+mn-lt"/>
                        </a:rPr>
                        <a:t>Perkhidmatan</a:t>
                      </a:r>
                      <a:endParaRPr lang="en-US" sz="1100" b="0" dirty="0">
                        <a:latin typeface="+mn-lt"/>
                      </a:endParaRPr>
                    </a:p>
                  </a:txBody>
                  <a:tcPr marL="68580" marR="68580" marT="34291" marB="3429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latin typeface="+mn-lt"/>
                        </a:rPr>
                        <a:t>22.</a:t>
                      </a:r>
                      <a:endParaRPr lang="en-MY" sz="1100" b="1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dirty="0" err="1">
                          <a:latin typeface="+mn-lt"/>
                        </a:rPr>
                        <a:t>Tindakan</a:t>
                      </a:r>
                      <a:r>
                        <a:rPr lang="en-US" sz="1100" b="0" dirty="0">
                          <a:latin typeface="+mn-lt"/>
                        </a:rPr>
                        <a:t> </a:t>
                      </a:r>
                      <a:r>
                        <a:rPr lang="en-US" sz="1100" b="0" dirty="0" err="1">
                          <a:latin typeface="+mn-lt"/>
                        </a:rPr>
                        <a:t>Semasa</a:t>
                      </a:r>
                      <a:r>
                        <a:rPr lang="en-US" sz="1100" b="0" dirty="0">
                          <a:latin typeface="+mn-lt"/>
                        </a:rPr>
                        <a:t> </a:t>
                      </a:r>
                      <a:r>
                        <a:rPr lang="en-US" sz="1100" b="0" dirty="0" err="1">
                          <a:latin typeface="+mn-lt"/>
                        </a:rPr>
                        <a:t>Melaksanakan</a:t>
                      </a:r>
                      <a:r>
                        <a:rPr lang="en-US" sz="1100" b="0" dirty="0">
                          <a:latin typeface="+mn-lt"/>
                        </a:rPr>
                        <a:t> </a:t>
                      </a:r>
                      <a:r>
                        <a:rPr lang="en-US" sz="1100" b="0" dirty="0" err="1">
                          <a:latin typeface="+mn-lt"/>
                        </a:rPr>
                        <a:t>Pelupusan</a:t>
                      </a:r>
                      <a:endParaRPr lang="en-US" sz="1100" b="0" dirty="0">
                        <a:latin typeface="+mn-lt"/>
                      </a:endParaRPr>
                    </a:p>
                  </a:txBody>
                  <a:tcPr marL="68580" marR="68580" marT="34297" marB="3429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270066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b="1" dirty="0">
                          <a:latin typeface="+mn-lt"/>
                        </a:rPr>
                        <a:t>7.</a:t>
                      </a:r>
                    </a:p>
                  </a:txBody>
                  <a:tcPr marL="68580" marR="68580" marT="34291" marB="3429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 err="1" smtClean="0">
                          <a:latin typeface="+mn-lt"/>
                        </a:rPr>
                        <a:t>Tatacara</a:t>
                      </a:r>
                      <a:r>
                        <a:rPr lang="en-US" sz="1100" b="0" dirty="0" smtClean="0">
                          <a:latin typeface="+mn-lt"/>
                        </a:rPr>
                        <a:t> </a:t>
                      </a:r>
                      <a:r>
                        <a:rPr lang="en-US" sz="1100" b="0" dirty="0" err="1" smtClean="0">
                          <a:latin typeface="+mn-lt"/>
                        </a:rPr>
                        <a:t>Pelupusan</a:t>
                      </a:r>
                      <a:r>
                        <a:rPr lang="en-US" sz="1100" b="0" dirty="0" smtClean="0">
                          <a:latin typeface="+mn-lt"/>
                        </a:rPr>
                        <a:t> </a:t>
                      </a:r>
                      <a:r>
                        <a:rPr lang="en-US" sz="1100" b="0" dirty="0" err="1" smtClean="0">
                          <a:latin typeface="+mn-lt"/>
                        </a:rPr>
                        <a:t>Oleh</a:t>
                      </a:r>
                      <a:r>
                        <a:rPr lang="en-US" sz="1100" b="0" dirty="0" smtClean="0">
                          <a:latin typeface="+mn-lt"/>
                        </a:rPr>
                        <a:t> </a:t>
                      </a:r>
                      <a:r>
                        <a:rPr lang="en-US" sz="1100" b="0" dirty="0" err="1" smtClean="0">
                          <a:latin typeface="+mn-lt"/>
                        </a:rPr>
                        <a:t>Kementerian</a:t>
                      </a:r>
                      <a:r>
                        <a:rPr lang="en-US" sz="1100" b="0" dirty="0" smtClean="0">
                          <a:latin typeface="+mn-lt"/>
                        </a:rPr>
                        <a:t> </a:t>
                      </a:r>
                      <a:r>
                        <a:rPr lang="en-US" sz="1100" b="0" dirty="0" err="1" smtClean="0">
                          <a:latin typeface="+mn-lt"/>
                        </a:rPr>
                        <a:t>atau</a:t>
                      </a:r>
                      <a:r>
                        <a:rPr lang="en-US" sz="1100" b="0" dirty="0" smtClean="0">
                          <a:latin typeface="+mn-lt"/>
                        </a:rPr>
                        <a:t> </a:t>
                      </a:r>
                      <a:r>
                        <a:rPr lang="en-US" sz="1100" b="0" dirty="0" err="1" smtClean="0">
                          <a:latin typeface="+mn-lt"/>
                        </a:rPr>
                        <a:t>Jabatan</a:t>
                      </a:r>
                      <a:endParaRPr lang="en-US" sz="1100" b="0" dirty="0" smtClean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latin typeface="+mn-lt"/>
                        </a:rPr>
                        <a:t>15.</a:t>
                      </a:r>
                      <a:endParaRPr lang="en-MY" sz="1100" b="1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 err="1" smtClean="0">
                          <a:latin typeface="+mn-lt"/>
                        </a:rPr>
                        <a:t>Kaedah</a:t>
                      </a:r>
                      <a:r>
                        <a:rPr lang="en-US" sz="1100" b="0" dirty="0" smtClean="0">
                          <a:latin typeface="+mn-lt"/>
                        </a:rPr>
                        <a:t> </a:t>
                      </a:r>
                      <a:r>
                        <a:rPr lang="en-US" sz="1100" b="0" dirty="0" err="1" smtClean="0">
                          <a:latin typeface="+mn-lt"/>
                        </a:rPr>
                        <a:t>Pelupusan</a:t>
                      </a:r>
                      <a:r>
                        <a:rPr lang="en-US" sz="1100" b="0" dirty="0" smtClean="0">
                          <a:latin typeface="+mn-lt"/>
                        </a:rPr>
                        <a:t> </a:t>
                      </a:r>
                      <a:r>
                        <a:rPr lang="en-US" sz="1100" b="0" dirty="0" err="1" smtClean="0">
                          <a:latin typeface="+mn-lt"/>
                        </a:rPr>
                        <a:t>Secara</a:t>
                      </a:r>
                      <a:r>
                        <a:rPr lang="en-US" sz="1100" b="0" dirty="0" smtClean="0">
                          <a:latin typeface="+mn-lt"/>
                        </a:rPr>
                        <a:t> </a:t>
                      </a:r>
                      <a:r>
                        <a:rPr lang="en-US" sz="1100" b="0" dirty="0" err="1" smtClean="0">
                          <a:latin typeface="+mn-lt"/>
                        </a:rPr>
                        <a:t>Tukar</a:t>
                      </a:r>
                      <a:r>
                        <a:rPr lang="en-US" sz="1100" b="0" dirty="0" smtClean="0">
                          <a:latin typeface="+mn-lt"/>
                        </a:rPr>
                        <a:t> </a:t>
                      </a:r>
                      <a:r>
                        <a:rPr lang="en-US" sz="1100" b="0" dirty="0" err="1" smtClean="0">
                          <a:latin typeface="+mn-lt"/>
                        </a:rPr>
                        <a:t>Beli</a:t>
                      </a:r>
                      <a:endParaRPr lang="en-US" sz="1100" b="0" dirty="0" smtClean="0">
                        <a:latin typeface="+mn-lt"/>
                      </a:endParaRPr>
                    </a:p>
                    <a:p>
                      <a:endParaRPr lang="en-MY" sz="1100" b="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latin typeface="+mn-lt"/>
                        </a:rPr>
                        <a:t>23.</a:t>
                      </a:r>
                      <a:endParaRPr lang="en-MY" sz="1100" b="1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dirty="0" err="1">
                          <a:latin typeface="+mn-lt"/>
                        </a:rPr>
                        <a:t>Tanggungjawab</a:t>
                      </a:r>
                      <a:r>
                        <a:rPr lang="en-US" sz="1100" b="0" dirty="0">
                          <a:latin typeface="+mn-lt"/>
                        </a:rPr>
                        <a:t> </a:t>
                      </a:r>
                      <a:r>
                        <a:rPr lang="en-US" sz="1100" b="0" dirty="0" err="1">
                          <a:latin typeface="+mn-lt"/>
                        </a:rPr>
                        <a:t>Urus</a:t>
                      </a:r>
                      <a:r>
                        <a:rPr lang="en-US" sz="1100" b="0" dirty="0">
                          <a:latin typeface="+mn-lt"/>
                        </a:rPr>
                        <a:t> </a:t>
                      </a:r>
                      <a:r>
                        <a:rPr lang="en-US" sz="1100" b="0" dirty="0" err="1">
                          <a:latin typeface="+mn-lt"/>
                        </a:rPr>
                        <a:t>Setia</a:t>
                      </a:r>
                      <a:r>
                        <a:rPr lang="en-US" sz="1100" b="0" dirty="0">
                          <a:latin typeface="+mn-lt"/>
                        </a:rPr>
                        <a:t> </a:t>
                      </a:r>
                      <a:r>
                        <a:rPr lang="en-US" sz="1100" b="0" dirty="0" err="1">
                          <a:latin typeface="+mn-lt"/>
                        </a:rPr>
                        <a:t>Pelupusan</a:t>
                      </a:r>
                      <a:endParaRPr lang="en-US" sz="1100" b="0" dirty="0">
                        <a:latin typeface="+mn-lt"/>
                      </a:endParaRPr>
                    </a:p>
                  </a:txBody>
                  <a:tcPr marL="68580" marR="68580" marT="34297" marB="3429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887146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latin typeface="+mn-lt"/>
                        </a:rPr>
                        <a:t>8.</a:t>
                      </a:r>
                      <a:endParaRPr lang="en-MY" sz="1100" b="1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 err="1" smtClean="0">
                          <a:latin typeface="+mn-lt"/>
                        </a:rPr>
                        <a:t>Tempoh</a:t>
                      </a:r>
                      <a:r>
                        <a:rPr lang="en-US" sz="1100" b="0" dirty="0" smtClean="0">
                          <a:latin typeface="+mn-lt"/>
                        </a:rPr>
                        <a:t> </a:t>
                      </a:r>
                      <a:r>
                        <a:rPr lang="en-US" sz="1100" b="0" dirty="0" err="1" smtClean="0">
                          <a:latin typeface="+mn-lt"/>
                        </a:rPr>
                        <a:t>Tindakan</a:t>
                      </a:r>
                      <a:r>
                        <a:rPr lang="en-US" sz="1100" b="0" baseline="0" dirty="0" smtClean="0">
                          <a:latin typeface="+mn-lt"/>
                        </a:rPr>
                        <a:t> </a:t>
                      </a:r>
                      <a:r>
                        <a:rPr lang="en-US" sz="1100" b="0" baseline="0" dirty="0" err="1" smtClean="0">
                          <a:latin typeface="+mn-lt"/>
                        </a:rPr>
                        <a:t>Pelupusan</a:t>
                      </a:r>
                      <a:endParaRPr lang="en-US" sz="1100" b="0" dirty="0" smtClean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latin typeface="+mn-lt"/>
                        </a:rPr>
                        <a:t>16.</a:t>
                      </a:r>
                      <a:endParaRPr lang="en-MY" sz="1100" b="1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 err="1" smtClean="0">
                          <a:latin typeface="+mn-lt"/>
                        </a:rPr>
                        <a:t>Kaedah</a:t>
                      </a:r>
                      <a:r>
                        <a:rPr lang="en-US" sz="1100" b="0" dirty="0" smtClean="0">
                          <a:latin typeface="+mn-lt"/>
                        </a:rPr>
                        <a:t> </a:t>
                      </a:r>
                      <a:r>
                        <a:rPr lang="en-US" sz="1100" b="0" dirty="0" err="1" smtClean="0">
                          <a:latin typeface="+mn-lt"/>
                        </a:rPr>
                        <a:t>Pelupusan</a:t>
                      </a:r>
                      <a:r>
                        <a:rPr lang="en-US" sz="1100" b="0" dirty="0" smtClean="0">
                          <a:latin typeface="+mn-lt"/>
                        </a:rPr>
                        <a:t> </a:t>
                      </a:r>
                      <a:r>
                        <a:rPr lang="en-US" sz="1100" b="0" dirty="0" err="1" smtClean="0">
                          <a:latin typeface="+mn-lt"/>
                        </a:rPr>
                        <a:t>Secara</a:t>
                      </a:r>
                      <a:r>
                        <a:rPr lang="en-US" sz="1100" b="0" dirty="0" smtClean="0">
                          <a:latin typeface="+mn-lt"/>
                        </a:rPr>
                        <a:t> </a:t>
                      </a:r>
                      <a:r>
                        <a:rPr lang="en-US" sz="1100" b="0" dirty="0" err="1" smtClean="0">
                          <a:latin typeface="+mn-lt"/>
                        </a:rPr>
                        <a:t>Tukar</a:t>
                      </a:r>
                      <a:r>
                        <a:rPr lang="en-US" sz="1100" b="0" baseline="0" dirty="0" smtClean="0">
                          <a:latin typeface="+mn-lt"/>
                        </a:rPr>
                        <a:t> </a:t>
                      </a:r>
                      <a:r>
                        <a:rPr lang="en-US" sz="1100" b="0" baseline="0" dirty="0" err="1" smtClean="0">
                          <a:latin typeface="+mn-lt"/>
                        </a:rPr>
                        <a:t>Ganti</a:t>
                      </a:r>
                      <a:endParaRPr lang="en-US" sz="1100" b="0" dirty="0" smtClean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smtClean="0">
                          <a:latin typeface="+mn-lt"/>
                        </a:rPr>
                        <a:t>24.</a:t>
                      </a:r>
                      <a:endParaRPr lang="en-MY" sz="1100" b="1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dirty="0" err="1">
                          <a:latin typeface="+mn-lt"/>
                        </a:rPr>
                        <a:t>Laporan</a:t>
                      </a:r>
                      <a:r>
                        <a:rPr lang="en-US" sz="1100" b="0" dirty="0">
                          <a:latin typeface="+mn-lt"/>
                        </a:rPr>
                        <a:t> </a:t>
                      </a:r>
                      <a:r>
                        <a:rPr lang="en-US" sz="1100" b="0" dirty="0" err="1">
                          <a:latin typeface="+mn-lt"/>
                        </a:rPr>
                        <a:t>Pelupusan</a:t>
                      </a:r>
                      <a:r>
                        <a:rPr lang="en-US" sz="1100" b="0" dirty="0">
                          <a:latin typeface="+mn-lt"/>
                        </a:rPr>
                        <a:t> </a:t>
                      </a:r>
                      <a:r>
                        <a:rPr lang="en-US" sz="1100" b="0" dirty="0" err="1">
                          <a:latin typeface="+mn-lt"/>
                        </a:rPr>
                        <a:t>Aset</a:t>
                      </a:r>
                      <a:r>
                        <a:rPr lang="en-US" sz="1100" b="0" dirty="0">
                          <a:latin typeface="+mn-lt"/>
                        </a:rPr>
                        <a:t> </a:t>
                      </a:r>
                      <a:r>
                        <a:rPr lang="en-US" sz="1100" b="0" dirty="0" err="1">
                          <a:latin typeface="+mn-lt"/>
                        </a:rPr>
                        <a:t>Alih</a:t>
                      </a:r>
                      <a:endParaRPr lang="en-US" sz="1100" b="0" dirty="0">
                        <a:latin typeface="+mn-lt"/>
                      </a:endParaRPr>
                    </a:p>
                  </a:txBody>
                  <a:tcPr marL="68580" marR="68580" marT="34297" marB="3429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906108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200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28929" y="3181350"/>
            <a:ext cx="8157871" cy="129540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3" name="object 3"/>
          <p:cNvSpPr txBox="1"/>
          <p:nvPr/>
        </p:nvSpPr>
        <p:spPr>
          <a:xfrm>
            <a:off x="609600" y="438150"/>
            <a:ext cx="7075805" cy="2572385"/>
          </a:xfrm>
          <a:prstGeom prst="rect">
            <a:avLst/>
          </a:prstGeom>
        </p:spPr>
        <p:txBody>
          <a:bodyPr vert="horz" wrap="square" lIns="0" tIns="11366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94"/>
              </a:spcBef>
            </a:pPr>
            <a:r>
              <a:rPr sz="135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OBJEKTIF</a:t>
            </a:r>
            <a:endParaRPr sz="1350" dirty="0">
              <a:latin typeface="Arial"/>
              <a:cs typeface="Arial"/>
            </a:endParaRPr>
          </a:p>
          <a:p>
            <a:pPr marL="299085" marR="5080" indent="-287020">
              <a:lnSpc>
                <a:spcPts val="2520"/>
              </a:lnSpc>
              <a:spcBef>
                <a:spcPts val="210"/>
              </a:spcBef>
              <a:buChar char="•"/>
              <a:tabLst>
                <a:tab pos="299085" algn="l"/>
                <a:tab pos="299720" algn="l"/>
              </a:tabLst>
            </a:pPr>
            <a:r>
              <a:rPr sz="1400" spc="-5" dirty="0">
                <a:latin typeface="Arial MT"/>
                <a:cs typeface="Arial MT"/>
              </a:rPr>
              <a:t>Memastikan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Kerajan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0000"/>
                </a:solidFill>
                <a:latin typeface="Arial MT"/>
                <a:cs typeface="Arial MT"/>
              </a:rPr>
              <a:t>tidak</a:t>
            </a:r>
            <a:r>
              <a:rPr sz="1400" spc="-1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FF0000"/>
                </a:solidFill>
                <a:latin typeface="Arial MT"/>
                <a:cs typeface="Arial MT"/>
              </a:rPr>
              <a:t>menyimpan</a:t>
            </a:r>
            <a:r>
              <a:rPr sz="1400" spc="-8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0000"/>
                </a:solidFill>
                <a:latin typeface="Arial MT"/>
                <a:cs typeface="Arial MT"/>
              </a:rPr>
              <a:t>Aset</a:t>
            </a:r>
            <a:r>
              <a:rPr sz="1400" spc="-9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FF0000"/>
                </a:solidFill>
                <a:latin typeface="Arial MT"/>
                <a:cs typeface="Arial MT"/>
              </a:rPr>
              <a:t>Alih</a:t>
            </a:r>
            <a:r>
              <a:rPr sz="140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FF0000"/>
                </a:solidFill>
                <a:latin typeface="Arial MT"/>
                <a:cs typeface="Arial MT"/>
              </a:rPr>
              <a:t>yang</a:t>
            </a:r>
            <a:r>
              <a:rPr sz="1400" dirty="0">
                <a:solidFill>
                  <a:srgbClr val="FF0000"/>
                </a:solidFill>
                <a:latin typeface="Arial MT"/>
                <a:cs typeface="Arial MT"/>
              </a:rPr>
              <a:t> tidak</a:t>
            </a:r>
            <a:r>
              <a:rPr sz="1400" spc="-1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FF0000"/>
                </a:solidFill>
                <a:latin typeface="Arial MT"/>
                <a:cs typeface="Arial MT"/>
              </a:rPr>
              <a:t>boleh</a:t>
            </a:r>
            <a:r>
              <a:rPr sz="1400" spc="-2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0000"/>
                </a:solidFill>
                <a:latin typeface="Arial MT"/>
                <a:cs typeface="Arial MT"/>
              </a:rPr>
              <a:t>digunakan</a:t>
            </a:r>
            <a:r>
              <a:rPr sz="1400" spc="-5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atau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0000"/>
                </a:solidFill>
                <a:latin typeface="Arial MT"/>
                <a:cs typeface="Arial MT"/>
              </a:rPr>
              <a:t>tidak </a:t>
            </a:r>
            <a:r>
              <a:rPr sz="1400" spc="-37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0000"/>
                </a:solidFill>
                <a:latin typeface="Arial MT"/>
                <a:cs typeface="Arial MT"/>
              </a:rPr>
              <a:t>diperlukan</a:t>
            </a:r>
            <a:endParaRPr sz="1400" dirty="0">
              <a:latin typeface="Arial MT"/>
              <a:cs typeface="Arial MT"/>
            </a:endParaRPr>
          </a:p>
          <a:p>
            <a:pPr marL="299085" indent="-287020">
              <a:lnSpc>
                <a:spcPct val="100000"/>
              </a:lnSpc>
              <a:spcBef>
                <a:spcPts val="620"/>
              </a:spcBef>
              <a:buChar char="•"/>
              <a:tabLst>
                <a:tab pos="299085" algn="l"/>
                <a:tab pos="299720" algn="l"/>
              </a:tabLst>
            </a:pPr>
            <a:r>
              <a:rPr sz="1400" dirty="0">
                <a:latin typeface="Arial MT"/>
                <a:cs typeface="Arial MT"/>
              </a:rPr>
              <a:t>Men</a:t>
            </a:r>
            <a:r>
              <a:rPr sz="1400" dirty="0">
                <a:solidFill>
                  <a:srgbClr val="FF0000"/>
                </a:solidFill>
                <a:latin typeface="Arial MT"/>
                <a:cs typeface="Arial MT"/>
              </a:rPr>
              <a:t>jimatkan</a:t>
            </a:r>
            <a:r>
              <a:rPr sz="1400" spc="-6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0000"/>
                </a:solidFill>
                <a:latin typeface="Arial MT"/>
                <a:cs typeface="Arial MT"/>
              </a:rPr>
              <a:t>ruang</a:t>
            </a:r>
            <a:r>
              <a:rPr sz="1400" spc="-4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simpanan/pejabat</a:t>
            </a:r>
            <a:endParaRPr sz="1400" dirty="0">
              <a:latin typeface="Arial MT"/>
              <a:cs typeface="Arial MT"/>
            </a:endParaRPr>
          </a:p>
          <a:p>
            <a:pPr marL="299085" indent="-287020">
              <a:lnSpc>
                <a:spcPct val="100000"/>
              </a:lnSpc>
              <a:spcBef>
                <a:spcPts val="840"/>
              </a:spcBef>
              <a:buChar char="•"/>
              <a:tabLst>
                <a:tab pos="299085" algn="l"/>
                <a:tab pos="299720" algn="l"/>
              </a:tabLst>
            </a:pPr>
            <a:r>
              <a:rPr sz="1400" spc="-5" dirty="0">
                <a:latin typeface="Arial MT"/>
                <a:cs typeface="Arial MT"/>
              </a:rPr>
              <a:t>Memastikan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pelupusan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boleh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0000"/>
                </a:solidFill>
                <a:latin typeface="Arial MT"/>
                <a:cs typeface="Arial MT"/>
              </a:rPr>
              <a:t>menjana</a:t>
            </a:r>
            <a:r>
              <a:rPr sz="1400" spc="-3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0000"/>
                </a:solidFill>
                <a:latin typeface="Arial MT"/>
                <a:cs typeface="Arial MT"/>
              </a:rPr>
              <a:t>hasil</a:t>
            </a:r>
            <a:r>
              <a:rPr sz="1400" spc="-1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kepada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Kerajaan</a:t>
            </a:r>
            <a:endParaRPr sz="1400" dirty="0">
              <a:latin typeface="Arial MT"/>
              <a:cs typeface="Arial MT"/>
            </a:endParaRPr>
          </a:p>
          <a:p>
            <a:pPr marL="299085" indent="-287020">
              <a:lnSpc>
                <a:spcPct val="100000"/>
              </a:lnSpc>
              <a:spcBef>
                <a:spcPts val="840"/>
              </a:spcBef>
              <a:buChar char="•"/>
              <a:tabLst>
                <a:tab pos="299085" algn="l"/>
                <a:tab pos="299720" algn="l"/>
              </a:tabLst>
            </a:pPr>
            <a:r>
              <a:rPr sz="1400" dirty="0">
                <a:latin typeface="Arial MT"/>
                <a:cs typeface="Arial MT"/>
              </a:rPr>
              <a:t>Memastikan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kaedah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pelupusan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yang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dipilih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0000"/>
                </a:solidFill>
                <a:latin typeface="Arial MT"/>
                <a:cs typeface="Arial MT"/>
              </a:rPr>
              <a:t>bersifat</a:t>
            </a:r>
            <a:r>
              <a:rPr sz="1400" spc="-3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0000"/>
                </a:solidFill>
                <a:latin typeface="Arial MT"/>
                <a:cs typeface="Arial MT"/>
              </a:rPr>
              <a:t>mesra</a:t>
            </a:r>
            <a:r>
              <a:rPr sz="1400" spc="-3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0000"/>
                </a:solidFill>
                <a:latin typeface="Arial MT"/>
                <a:cs typeface="Arial MT"/>
              </a:rPr>
              <a:t>alam</a:t>
            </a:r>
            <a:r>
              <a:rPr sz="1400" spc="-3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0000"/>
                </a:solidFill>
                <a:latin typeface="Arial MT"/>
                <a:cs typeface="Arial MT"/>
              </a:rPr>
              <a:t>dan</a:t>
            </a:r>
            <a:r>
              <a:rPr sz="1400" spc="-1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0000"/>
                </a:solidFill>
                <a:latin typeface="Arial MT"/>
                <a:cs typeface="Arial MT"/>
              </a:rPr>
              <a:t>lestari</a:t>
            </a:r>
            <a:endParaRPr sz="14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5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400" dirty="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400" b="1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JUSTIFIKASI</a:t>
            </a:r>
            <a:endParaRPr sz="1400" dirty="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5047342"/>
              </p:ext>
            </p:extLst>
          </p:nvPr>
        </p:nvGraphicFramePr>
        <p:xfrm>
          <a:off x="457200" y="3257550"/>
          <a:ext cx="8229600" cy="1119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44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21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22438">
                <a:tc>
                  <a:txBody>
                    <a:bodyPr/>
                    <a:lstStyle/>
                    <a:p>
                      <a:pPr marL="299085" indent="-172720">
                        <a:lnSpc>
                          <a:spcPts val="1325"/>
                        </a:lnSpc>
                        <a:buChar char="•"/>
                        <a:tabLst>
                          <a:tab pos="299720" algn="l"/>
                        </a:tabLst>
                      </a:pPr>
                      <a:r>
                        <a:rPr sz="1200" b="1" spc="-10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Tidak</a:t>
                      </a:r>
                      <a:r>
                        <a:rPr sz="1200" b="1" spc="-60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b="1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Ekonomi</a:t>
                      </a:r>
                    </a:p>
                    <a:p>
                      <a:pPr marL="299085">
                        <a:lnSpc>
                          <a:spcPct val="100000"/>
                        </a:lnSpc>
                      </a:pPr>
                      <a:r>
                        <a:rPr sz="1200" b="1" spc="-5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Dibaiki</a:t>
                      </a:r>
                      <a:endParaRPr sz="1200" b="1" dirty="0">
                        <a:solidFill>
                          <a:schemeClr val="bg1"/>
                        </a:solidFill>
                        <a:latin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3055" indent="-172720">
                        <a:lnSpc>
                          <a:spcPts val="1325"/>
                        </a:lnSpc>
                        <a:buChar char="•"/>
                        <a:tabLst>
                          <a:tab pos="313690" algn="l"/>
                        </a:tabLst>
                      </a:pPr>
                      <a:r>
                        <a:rPr sz="1200" b="1" spc="5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Lupu</a:t>
                      </a:r>
                      <a:r>
                        <a:rPr sz="1200" b="1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t</a:t>
                      </a:r>
                      <a:r>
                        <a:rPr sz="1200" b="1" spc="-65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b="1" spc="-125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T</a:t>
                      </a:r>
                      <a:r>
                        <a:rPr sz="1200" b="1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e</a:t>
                      </a:r>
                      <a:r>
                        <a:rPr sz="1200" b="1" spc="5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m</a:t>
                      </a:r>
                      <a:r>
                        <a:rPr sz="1200" b="1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poh</a:t>
                      </a:r>
                      <a:endParaRPr sz="1200" b="1">
                        <a:solidFill>
                          <a:schemeClr val="bg1"/>
                        </a:solidFill>
                        <a:latin typeface="Arial MT"/>
                        <a:cs typeface="Arial MT"/>
                      </a:endParaRPr>
                    </a:p>
                    <a:p>
                      <a:pPr marL="313055">
                        <a:lnSpc>
                          <a:spcPct val="100000"/>
                        </a:lnSpc>
                      </a:pPr>
                      <a:r>
                        <a:rPr sz="1200" b="1" spc="-5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Penggunaan</a:t>
                      </a:r>
                      <a:endParaRPr sz="1200" b="1">
                        <a:solidFill>
                          <a:schemeClr val="bg1"/>
                        </a:solidFill>
                        <a:latin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3050" indent="-172720">
                        <a:lnSpc>
                          <a:spcPts val="1325"/>
                        </a:lnSpc>
                        <a:buChar char="•"/>
                        <a:tabLst>
                          <a:tab pos="273685" algn="l"/>
                        </a:tabLst>
                      </a:pPr>
                      <a:r>
                        <a:rPr sz="1200" b="1" spc="-5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Keupayaan</a:t>
                      </a:r>
                      <a:r>
                        <a:rPr sz="1200" b="1" spc="-70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b="1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aset</a:t>
                      </a:r>
                    </a:p>
                    <a:p>
                      <a:pPr marL="273050" marR="104775">
                        <a:lnSpc>
                          <a:spcPct val="100000"/>
                        </a:lnSpc>
                      </a:pPr>
                      <a:r>
                        <a:rPr sz="1200" b="1" spc="-5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tidak</a:t>
                      </a:r>
                      <a:r>
                        <a:rPr sz="1200" b="1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b="1" spc="-5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lagi di </a:t>
                      </a:r>
                      <a:r>
                        <a:rPr sz="1200" b="1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 per</a:t>
                      </a:r>
                      <a:r>
                        <a:rPr sz="1200" b="1" spc="-10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i</a:t>
                      </a:r>
                      <a:r>
                        <a:rPr sz="1200" b="1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n</a:t>
                      </a:r>
                      <a:r>
                        <a:rPr sz="1200" b="1" spc="-10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g</a:t>
                      </a:r>
                      <a:r>
                        <a:rPr sz="1200" b="1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kat</a:t>
                      </a:r>
                      <a:r>
                        <a:rPr sz="1200" b="1" spc="-30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b="1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opti</a:t>
                      </a:r>
                      <a:r>
                        <a:rPr sz="1200" b="1" spc="5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m</a:t>
                      </a:r>
                      <a:r>
                        <a:rPr sz="1200" b="1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um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85115" indent="-173355">
                        <a:lnSpc>
                          <a:spcPts val="1325"/>
                        </a:lnSpc>
                        <a:buChar char="•"/>
                        <a:tabLst>
                          <a:tab pos="285750" algn="l"/>
                        </a:tabLst>
                      </a:pPr>
                      <a:r>
                        <a:rPr sz="1200" b="1" spc="-5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Perubahan</a:t>
                      </a:r>
                      <a:r>
                        <a:rPr sz="1200" b="1" spc="-35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b="1" spc="-5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teknologi</a:t>
                      </a:r>
                      <a:endParaRPr sz="1200" b="1">
                        <a:solidFill>
                          <a:schemeClr val="bg1"/>
                        </a:solidFill>
                        <a:latin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8130" indent="-173355">
                        <a:lnSpc>
                          <a:spcPts val="1325"/>
                        </a:lnSpc>
                        <a:buChar char="•"/>
                        <a:tabLst>
                          <a:tab pos="278765" algn="l"/>
                        </a:tabLst>
                      </a:pPr>
                      <a:r>
                        <a:rPr sz="1200" b="1" spc="-5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Pembekal</a:t>
                      </a:r>
                      <a:r>
                        <a:rPr sz="1200" b="1" spc="-40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b="1" spc="-5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tidak</a:t>
                      </a:r>
                      <a:r>
                        <a:rPr sz="1200" b="1" spc="-30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b="1" spc="-5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lagi</a:t>
                      </a:r>
                      <a:endParaRPr sz="1200" b="1">
                        <a:solidFill>
                          <a:schemeClr val="bg1"/>
                        </a:solidFill>
                        <a:latin typeface="Arial MT"/>
                        <a:cs typeface="Arial MT"/>
                      </a:endParaRPr>
                    </a:p>
                    <a:p>
                      <a:pPr marL="278130" marR="267970">
                        <a:lnSpc>
                          <a:spcPct val="100000"/>
                        </a:lnSpc>
                      </a:pPr>
                      <a:r>
                        <a:rPr sz="1200" b="1" spc="-5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memberi</a:t>
                      </a:r>
                      <a:r>
                        <a:rPr sz="1200" b="1" spc="-60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b="1" spc="-5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khidmat </a:t>
                      </a:r>
                      <a:r>
                        <a:rPr sz="1200" b="1" spc="-320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b="1" spc="-5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sokongan</a:t>
                      </a:r>
                      <a:endParaRPr sz="1200" b="1">
                        <a:solidFill>
                          <a:schemeClr val="bg1"/>
                        </a:solidFill>
                        <a:latin typeface="Arial MT"/>
                        <a:cs typeface="Arial MT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6762">
                <a:tc>
                  <a:txBody>
                    <a:bodyPr/>
                    <a:lstStyle/>
                    <a:p>
                      <a:pPr marL="299085" indent="-172720">
                        <a:lnSpc>
                          <a:spcPct val="100000"/>
                        </a:lnSpc>
                        <a:spcBef>
                          <a:spcPts val="1015"/>
                        </a:spcBef>
                        <a:buChar char="•"/>
                        <a:tabLst>
                          <a:tab pos="299720" algn="l"/>
                        </a:tabLst>
                      </a:pPr>
                      <a:r>
                        <a:rPr sz="1200" b="1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Usang</a:t>
                      </a:r>
                    </a:p>
                  </a:txBody>
                  <a:tcPr marL="0" marR="0" marT="128905" marB="0"/>
                </a:tc>
                <a:tc>
                  <a:txBody>
                    <a:bodyPr/>
                    <a:lstStyle/>
                    <a:p>
                      <a:pPr marL="313055" marR="93345" indent="-172720">
                        <a:lnSpc>
                          <a:spcPct val="100000"/>
                        </a:lnSpc>
                        <a:spcBef>
                          <a:spcPts val="930"/>
                        </a:spcBef>
                        <a:buChar char="•"/>
                        <a:tabLst>
                          <a:tab pos="313690" algn="l"/>
                        </a:tabLst>
                      </a:pPr>
                      <a:r>
                        <a:rPr sz="1200" b="1" spc="-10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Tiada</a:t>
                      </a:r>
                      <a:r>
                        <a:rPr sz="1200" b="1" spc="-60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b="1" spc="-5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alat</a:t>
                      </a:r>
                      <a:r>
                        <a:rPr sz="1200" b="1" spc="-25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b="1" spc="-5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ganti </a:t>
                      </a:r>
                      <a:r>
                        <a:rPr sz="1200" b="1" spc="-320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b="1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di</a:t>
                      </a:r>
                      <a:r>
                        <a:rPr sz="1200" b="1" spc="-20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b="1" spc="-5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pasaran</a:t>
                      </a:r>
                      <a:endParaRPr sz="1200" b="1" dirty="0">
                        <a:solidFill>
                          <a:schemeClr val="bg1"/>
                        </a:solidFill>
                        <a:latin typeface="Arial MT"/>
                        <a:cs typeface="Arial MT"/>
                      </a:endParaRPr>
                    </a:p>
                  </a:txBody>
                  <a:tcPr marL="0" marR="0" marT="118110" marB="0"/>
                </a:tc>
                <a:tc>
                  <a:txBody>
                    <a:bodyPr/>
                    <a:lstStyle/>
                    <a:p>
                      <a:pPr marL="273050" marR="246379" indent="-172720">
                        <a:lnSpc>
                          <a:spcPct val="100000"/>
                        </a:lnSpc>
                        <a:spcBef>
                          <a:spcPts val="930"/>
                        </a:spcBef>
                        <a:buChar char="•"/>
                        <a:tabLst>
                          <a:tab pos="273685" algn="l"/>
                        </a:tabLst>
                      </a:pPr>
                      <a:r>
                        <a:rPr sz="1200" b="1" spc="-10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Tidak</a:t>
                      </a:r>
                      <a:r>
                        <a:rPr sz="1200" b="1" spc="-75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b="1" spc="-5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diperlukan </a:t>
                      </a:r>
                      <a:r>
                        <a:rPr sz="1200" b="1" spc="-315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b="1" spc="-5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oleh</a:t>
                      </a:r>
                      <a:r>
                        <a:rPr sz="1200" b="1" spc="-30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b="1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Jabatan</a:t>
                      </a:r>
                    </a:p>
                  </a:txBody>
                  <a:tcPr marL="0" marR="0" marT="118110" marB="0"/>
                </a:tc>
                <a:tc>
                  <a:txBody>
                    <a:bodyPr/>
                    <a:lstStyle/>
                    <a:p>
                      <a:pPr marL="285115" indent="-173355">
                        <a:lnSpc>
                          <a:spcPct val="100000"/>
                        </a:lnSpc>
                        <a:spcBef>
                          <a:spcPts val="1015"/>
                        </a:spcBef>
                        <a:buChar char="•"/>
                        <a:tabLst>
                          <a:tab pos="285750" algn="l"/>
                        </a:tabLst>
                      </a:pPr>
                      <a:r>
                        <a:rPr sz="1200" b="1" spc="-5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Melebihi</a:t>
                      </a:r>
                      <a:r>
                        <a:rPr sz="1200" b="1" spc="-55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b="1" spc="-5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keperluan</a:t>
                      </a:r>
                      <a:endParaRPr sz="1200" b="1">
                        <a:solidFill>
                          <a:schemeClr val="bg1"/>
                        </a:solidFill>
                        <a:latin typeface="Arial MT"/>
                        <a:cs typeface="Arial MT"/>
                      </a:endParaRPr>
                    </a:p>
                  </a:txBody>
                  <a:tcPr marL="0" marR="0" marT="128905" marB="0"/>
                </a:tc>
                <a:tc>
                  <a:txBody>
                    <a:bodyPr/>
                    <a:lstStyle/>
                    <a:p>
                      <a:pPr marL="278130" marR="277495" indent="-172720">
                        <a:lnSpc>
                          <a:spcPct val="100000"/>
                        </a:lnSpc>
                        <a:spcBef>
                          <a:spcPts val="930"/>
                        </a:spcBef>
                        <a:buChar char="•"/>
                        <a:tabLst>
                          <a:tab pos="278765" algn="l"/>
                        </a:tabLst>
                      </a:pPr>
                      <a:r>
                        <a:rPr sz="1200" b="1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Rosak </a:t>
                      </a:r>
                      <a:r>
                        <a:rPr sz="1200" b="1" spc="-5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dan </a:t>
                      </a:r>
                      <a:r>
                        <a:rPr sz="1200" b="1" spc="-10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Tidak </a:t>
                      </a:r>
                      <a:r>
                        <a:rPr sz="1200" b="1" spc="-320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b="1" spc="-5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Boleh</a:t>
                      </a:r>
                      <a:r>
                        <a:rPr sz="1200" b="1" spc="-70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200" b="1" spc="-5" dirty="0">
                          <a:solidFill>
                            <a:schemeClr val="bg1"/>
                          </a:solidFill>
                          <a:latin typeface="Arial MT"/>
                          <a:cs typeface="Arial MT"/>
                        </a:rPr>
                        <a:t>Digunakan</a:t>
                      </a:r>
                      <a:endParaRPr sz="1200" b="1" dirty="0">
                        <a:solidFill>
                          <a:schemeClr val="bg1"/>
                        </a:solidFill>
                        <a:latin typeface="Arial MT"/>
                        <a:cs typeface="Arial MT"/>
                      </a:endParaRPr>
                    </a:p>
                  </a:txBody>
                  <a:tcPr marL="0" marR="0" marT="11811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/>
            <p:cNvSpPr/>
            <p:nvPr/>
          </p:nvSpPr>
          <p:spPr>
            <a:xfrm>
              <a:off x="7508748" y="801623"/>
              <a:ext cx="986155" cy="791210"/>
            </a:xfrm>
            <a:custGeom>
              <a:avLst/>
              <a:gdLst/>
              <a:ahLst/>
              <a:cxnLst/>
              <a:rect l="l" t="t" r="r" b="b"/>
              <a:pathLst>
                <a:path w="986154" h="791210">
                  <a:moveTo>
                    <a:pt x="986027" y="0"/>
                  </a:moveTo>
                  <a:lnTo>
                    <a:pt x="0" y="0"/>
                  </a:lnTo>
                  <a:lnTo>
                    <a:pt x="0" y="790955"/>
                  </a:lnTo>
                  <a:lnTo>
                    <a:pt x="986027" y="0"/>
                  </a:lnTo>
                  <a:close/>
                </a:path>
              </a:pathLst>
            </a:custGeom>
            <a:solidFill>
              <a:srgbClr val="EF76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522719" y="1592580"/>
              <a:ext cx="986155" cy="792480"/>
            </a:xfrm>
            <a:custGeom>
              <a:avLst/>
              <a:gdLst/>
              <a:ahLst/>
              <a:cxnLst/>
              <a:rect l="l" t="t" r="r" b="b"/>
              <a:pathLst>
                <a:path w="986154" h="792480">
                  <a:moveTo>
                    <a:pt x="986027" y="0"/>
                  </a:moveTo>
                  <a:lnTo>
                    <a:pt x="0" y="0"/>
                  </a:lnTo>
                  <a:lnTo>
                    <a:pt x="0" y="792480"/>
                  </a:lnTo>
                  <a:lnTo>
                    <a:pt x="986027" y="0"/>
                  </a:lnTo>
                  <a:close/>
                </a:path>
              </a:pathLst>
            </a:custGeom>
            <a:solidFill>
              <a:srgbClr val="F4BC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536692" y="2385060"/>
              <a:ext cx="988060" cy="792480"/>
            </a:xfrm>
            <a:custGeom>
              <a:avLst/>
              <a:gdLst/>
              <a:ahLst/>
              <a:cxnLst/>
              <a:rect l="l" t="t" r="r" b="b"/>
              <a:pathLst>
                <a:path w="988059" h="792480">
                  <a:moveTo>
                    <a:pt x="987552" y="0"/>
                  </a:moveTo>
                  <a:lnTo>
                    <a:pt x="0" y="0"/>
                  </a:lnTo>
                  <a:lnTo>
                    <a:pt x="0" y="792479"/>
                  </a:lnTo>
                  <a:lnTo>
                    <a:pt x="987552" y="0"/>
                  </a:lnTo>
                  <a:close/>
                </a:path>
              </a:pathLst>
            </a:custGeom>
            <a:solidFill>
              <a:srgbClr val="1ED3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573524" y="3177539"/>
              <a:ext cx="988060" cy="792480"/>
            </a:xfrm>
            <a:custGeom>
              <a:avLst/>
              <a:gdLst/>
              <a:ahLst/>
              <a:cxnLst/>
              <a:rect l="l" t="t" r="r" b="b"/>
              <a:pathLst>
                <a:path w="988060" h="792479">
                  <a:moveTo>
                    <a:pt x="987551" y="0"/>
                  </a:moveTo>
                  <a:lnTo>
                    <a:pt x="0" y="0"/>
                  </a:lnTo>
                  <a:lnTo>
                    <a:pt x="0" y="792480"/>
                  </a:lnTo>
                  <a:lnTo>
                    <a:pt x="987551" y="0"/>
                  </a:lnTo>
                  <a:close/>
                </a:path>
              </a:pathLst>
            </a:custGeom>
            <a:solidFill>
              <a:srgbClr val="1C7C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6602094" y="1637538"/>
            <a:ext cx="30924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02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639561" y="2398522"/>
            <a:ext cx="30924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03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649470" y="3196539"/>
            <a:ext cx="30924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04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882267" y="223773"/>
            <a:ext cx="52349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/>
              <a:t>KUASA</a:t>
            </a:r>
            <a:r>
              <a:rPr sz="2800" spc="-170" dirty="0"/>
              <a:t> </a:t>
            </a:r>
            <a:r>
              <a:rPr sz="2800" spc="-5" dirty="0"/>
              <a:t>MELULUS</a:t>
            </a:r>
            <a:r>
              <a:rPr sz="2800" spc="15" dirty="0"/>
              <a:t> </a:t>
            </a:r>
            <a:r>
              <a:rPr sz="2800" spc="-10" dirty="0"/>
              <a:t>PELUPUSAN</a:t>
            </a:r>
            <a:endParaRPr sz="2800"/>
          </a:p>
        </p:txBody>
      </p:sp>
      <p:sp>
        <p:nvSpPr>
          <p:cNvPr id="11" name="object 11"/>
          <p:cNvSpPr/>
          <p:nvPr/>
        </p:nvSpPr>
        <p:spPr>
          <a:xfrm>
            <a:off x="3570732" y="3970020"/>
            <a:ext cx="986155" cy="791210"/>
          </a:xfrm>
          <a:custGeom>
            <a:avLst/>
            <a:gdLst/>
            <a:ahLst/>
            <a:cxnLst/>
            <a:rect l="l" t="t" r="r" b="b"/>
            <a:pathLst>
              <a:path w="986154" h="791210">
                <a:moveTo>
                  <a:pt x="986027" y="0"/>
                </a:moveTo>
                <a:lnTo>
                  <a:pt x="0" y="0"/>
                </a:lnTo>
                <a:lnTo>
                  <a:pt x="0" y="790955"/>
                </a:lnTo>
                <a:lnTo>
                  <a:pt x="986027" y="0"/>
                </a:lnTo>
                <a:close/>
              </a:path>
            </a:pathLst>
          </a:custGeom>
          <a:solidFill>
            <a:srgbClr val="E629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631438" y="3951833"/>
            <a:ext cx="30924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05</a:t>
            </a:r>
            <a:endParaRPr sz="20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40207" y="928116"/>
            <a:ext cx="3830320" cy="830580"/>
          </a:xfrm>
          <a:prstGeom prst="rect">
            <a:avLst/>
          </a:prstGeom>
          <a:solidFill>
            <a:srgbClr val="F8C7A7"/>
          </a:solidFill>
        </p:spPr>
        <p:txBody>
          <a:bodyPr vert="horz" wrap="square" lIns="0" tIns="3619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85"/>
              </a:spcBef>
            </a:pPr>
            <a:r>
              <a:rPr sz="1200" b="1" dirty="0">
                <a:latin typeface="Calibri"/>
                <a:cs typeface="Calibri"/>
              </a:rPr>
              <a:t>KUASA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MELULUS</a:t>
            </a:r>
            <a:r>
              <a:rPr sz="1200" b="1" spc="30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PELUPUSAN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ASET/STOK</a:t>
            </a:r>
            <a:endParaRPr sz="1200">
              <a:latin typeface="Calibri"/>
              <a:cs typeface="Calibri"/>
            </a:endParaRPr>
          </a:p>
          <a:p>
            <a:pPr marL="229235" marR="222885" algn="ctr">
              <a:lnSpc>
                <a:spcPct val="100000"/>
              </a:lnSpc>
            </a:pPr>
            <a:r>
              <a:rPr sz="1200" spc="-5" dirty="0">
                <a:latin typeface="Calibri"/>
                <a:cs typeface="Calibri"/>
              </a:rPr>
              <a:t>Mengikut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pegawai-pegawai</a:t>
            </a:r>
            <a:r>
              <a:rPr sz="1200" dirty="0">
                <a:latin typeface="Calibri"/>
                <a:cs typeface="Calibri"/>
              </a:rPr>
              <a:t> yang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dinyatakan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di</a:t>
            </a:r>
            <a:r>
              <a:rPr sz="1200" b="1" spc="25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bawah </a:t>
            </a:r>
            <a:r>
              <a:rPr sz="1200" b="1" spc="-26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AKTA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PEWAKILAN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KUASA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1956</a:t>
            </a:r>
            <a:endParaRPr sz="1200">
              <a:latin typeface="Calibri"/>
              <a:cs typeface="Calibri"/>
            </a:endParaRPr>
          </a:p>
          <a:p>
            <a:pPr marL="836294">
              <a:lnSpc>
                <a:spcPct val="100000"/>
              </a:lnSpc>
            </a:pPr>
            <a:r>
              <a:rPr sz="1200" b="1" u="heavy" spc="-5" dirty="0">
                <a:solidFill>
                  <a:srgbClr val="3E3E3E"/>
                </a:solidFill>
                <a:uFill>
                  <a:solidFill>
                    <a:srgbClr val="3E3E3E"/>
                  </a:solidFill>
                </a:uFill>
                <a:latin typeface="Calibri"/>
                <a:cs typeface="Calibri"/>
              </a:rPr>
              <a:t>P.U.</a:t>
            </a:r>
            <a:r>
              <a:rPr sz="1200" b="1" u="heavy" spc="10" dirty="0">
                <a:solidFill>
                  <a:srgbClr val="3E3E3E"/>
                </a:solidFill>
                <a:uFill>
                  <a:solidFill>
                    <a:srgbClr val="3E3E3E"/>
                  </a:solidFill>
                </a:uFill>
                <a:latin typeface="Calibri"/>
                <a:cs typeface="Calibri"/>
              </a:rPr>
              <a:t> </a:t>
            </a:r>
            <a:r>
              <a:rPr sz="1200" b="1" u="heavy" spc="-5" dirty="0">
                <a:solidFill>
                  <a:srgbClr val="3E3E3E"/>
                </a:solidFill>
                <a:uFill>
                  <a:solidFill>
                    <a:srgbClr val="3E3E3E"/>
                  </a:solidFill>
                </a:uFill>
                <a:latin typeface="Calibri"/>
                <a:cs typeface="Calibri"/>
              </a:rPr>
              <a:t>(B) </a:t>
            </a:r>
            <a:r>
              <a:rPr sz="1200" b="1" u="heavy" dirty="0">
                <a:solidFill>
                  <a:srgbClr val="3E3E3E"/>
                </a:solidFill>
                <a:uFill>
                  <a:solidFill>
                    <a:srgbClr val="3E3E3E"/>
                  </a:solidFill>
                </a:uFill>
                <a:latin typeface="Calibri"/>
                <a:cs typeface="Calibri"/>
              </a:rPr>
              <a:t>485</a:t>
            </a:r>
            <a:r>
              <a:rPr sz="1200" b="1" u="heavy" spc="20" dirty="0">
                <a:solidFill>
                  <a:srgbClr val="3E3E3E"/>
                </a:solidFill>
                <a:uFill>
                  <a:solidFill>
                    <a:srgbClr val="3E3E3E"/>
                  </a:solidFill>
                </a:uFill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bertarikh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27/10/2014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38250" y="3935984"/>
            <a:ext cx="2453640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48385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Arial"/>
                <a:cs typeface="Arial"/>
              </a:rPr>
              <a:t>Jabatan</a:t>
            </a:r>
            <a:r>
              <a:rPr sz="1400" b="1" spc="-10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(Negeri)</a:t>
            </a:r>
            <a:endParaRPr sz="14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</a:pPr>
            <a:r>
              <a:rPr sz="1400" dirty="0">
                <a:latin typeface="Arial MT"/>
                <a:cs typeface="Arial MT"/>
              </a:rPr>
              <a:t>*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Kurang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RM50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ribu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(seunit)</a:t>
            </a:r>
            <a:endParaRPr sz="1400">
              <a:latin typeface="Arial MT"/>
              <a:cs typeface="Arial MT"/>
            </a:endParaRPr>
          </a:p>
          <a:p>
            <a:pPr marR="5080" algn="r">
              <a:lnSpc>
                <a:spcPct val="100000"/>
              </a:lnSpc>
              <a:spcBef>
                <a:spcPts val="5"/>
              </a:spcBef>
            </a:pPr>
            <a:r>
              <a:rPr sz="1400" dirty="0">
                <a:latin typeface="Arial MT"/>
                <a:cs typeface="Arial MT"/>
              </a:rPr>
              <a:t>*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Kurang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RM500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ribu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(agregat)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136773" y="2337562"/>
            <a:ext cx="2326005" cy="666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7685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Arial"/>
                <a:cs typeface="Arial"/>
              </a:rPr>
              <a:t>Jabatan</a:t>
            </a:r>
            <a:r>
              <a:rPr sz="1400" b="1" spc="-8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(Ibu</a:t>
            </a:r>
            <a:r>
              <a:rPr sz="1400" b="1" spc="-6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Pejabat)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latin typeface="Arial MT"/>
                <a:cs typeface="Arial MT"/>
              </a:rPr>
              <a:t>*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Kurang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RM300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ribu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(seunit)</a:t>
            </a:r>
            <a:endParaRPr sz="1400">
              <a:latin typeface="Arial MT"/>
              <a:cs typeface="Arial MT"/>
            </a:endParaRPr>
          </a:p>
          <a:p>
            <a:pPr marL="91440">
              <a:lnSpc>
                <a:spcPct val="100000"/>
              </a:lnSpc>
              <a:spcBef>
                <a:spcPts val="5"/>
              </a:spcBef>
            </a:pPr>
            <a:r>
              <a:rPr sz="1400" dirty="0">
                <a:latin typeface="Arial MT"/>
                <a:cs typeface="Arial MT"/>
              </a:rPr>
              <a:t>*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Kurang</a:t>
            </a:r>
            <a:r>
              <a:rPr sz="1400" spc="-5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RM3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juta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(agregat)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162936" y="3154172"/>
            <a:ext cx="2327275" cy="666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77850">
              <a:lnSpc>
                <a:spcPct val="100000"/>
              </a:lnSpc>
              <a:spcBef>
                <a:spcPts val="100"/>
              </a:spcBef>
              <a:tabLst>
                <a:tab pos="1393190" algn="l"/>
              </a:tabLst>
            </a:pPr>
            <a:r>
              <a:rPr sz="1400" b="1" dirty="0">
                <a:latin typeface="Arial"/>
                <a:cs typeface="Arial"/>
              </a:rPr>
              <a:t>Jabatan	</a:t>
            </a:r>
            <a:r>
              <a:rPr sz="1400" b="1" spc="-5" dirty="0">
                <a:latin typeface="Arial"/>
                <a:cs typeface="Arial"/>
              </a:rPr>
              <a:t>(Bahagian)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dirty="0">
                <a:latin typeface="Arial MT"/>
                <a:cs typeface="Arial MT"/>
              </a:rPr>
              <a:t>*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Kurang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RM100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ribu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(seunit)</a:t>
            </a:r>
            <a:endParaRPr sz="1400">
              <a:latin typeface="Arial MT"/>
              <a:cs typeface="Arial MT"/>
            </a:endParaRPr>
          </a:p>
          <a:p>
            <a:pPr marL="91440">
              <a:lnSpc>
                <a:spcPct val="100000"/>
              </a:lnSpc>
            </a:pPr>
            <a:r>
              <a:rPr sz="1400" dirty="0">
                <a:latin typeface="Arial MT"/>
                <a:cs typeface="Arial MT"/>
              </a:rPr>
              <a:t>*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Kurang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RM1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juta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(agregat)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159758" y="1696313"/>
            <a:ext cx="2327275" cy="558800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20"/>
              </a:spcBef>
            </a:pPr>
            <a:r>
              <a:rPr sz="1400" b="1" dirty="0">
                <a:latin typeface="Arial"/>
                <a:cs typeface="Arial"/>
              </a:rPr>
              <a:t>*</a:t>
            </a:r>
            <a:r>
              <a:rPr sz="1400" b="1" spc="-15" dirty="0">
                <a:latin typeface="Arial"/>
                <a:cs typeface="Arial"/>
              </a:rPr>
              <a:t> </a:t>
            </a:r>
            <a:r>
              <a:rPr sz="1400" spc="-5" dirty="0">
                <a:latin typeface="Arial MT"/>
                <a:cs typeface="Arial MT"/>
              </a:rPr>
              <a:t>Kurang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RM200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ribu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(seunit)</a:t>
            </a:r>
            <a:endParaRPr sz="1400">
              <a:latin typeface="Arial MT"/>
              <a:cs typeface="Arial MT"/>
            </a:endParaRPr>
          </a:p>
          <a:p>
            <a:pPr marL="91440">
              <a:lnSpc>
                <a:spcPct val="100000"/>
              </a:lnSpc>
              <a:spcBef>
                <a:spcPts val="420"/>
              </a:spcBef>
            </a:pPr>
            <a:r>
              <a:rPr sz="1400" dirty="0">
                <a:latin typeface="Arial MT"/>
                <a:cs typeface="Arial MT"/>
              </a:rPr>
              <a:t>*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Kurang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RM2 </a:t>
            </a:r>
            <a:r>
              <a:rPr sz="1400" dirty="0">
                <a:latin typeface="Arial MT"/>
                <a:cs typeface="Arial MT"/>
              </a:rPr>
              <a:t>juta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(agregat)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342379" y="659638"/>
            <a:ext cx="110490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latin typeface="Arial"/>
                <a:cs typeface="Arial"/>
              </a:rPr>
              <a:t>K</a:t>
            </a:r>
            <a:r>
              <a:rPr sz="1400" b="1" dirty="0">
                <a:latin typeface="Arial"/>
                <a:cs typeface="Arial"/>
              </a:rPr>
              <a:t>eme</a:t>
            </a:r>
            <a:r>
              <a:rPr sz="1400" b="1" spc="-10" dirty="0">
                <a:latin typeface="Arial"/>
                <a:cs typeface="Arial"/>
              </a:rPr>
              <a:t>n</a:t>
            </a:r>
            <a:r>
              <a:rPr sz="1400" b="1" dirty="0">
                <a:latin typeface="Arial"/>
                <a:cs typeface="Arial"/>
              </a:rPr>
              <a:t>terian</a:t>
            </a:r>
            <a:endParaRPr sz="14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367021" y="796626"/>
            <a:ext cx="3530600" cy="925194"/>
          </a:xfrm>
          <a:prstGeom prst="rect">
            <a:avLst/>
          </a:prstGeom>
        </p:spPr>
        <p:txBody>
          <a:bodyPr vert="horz" wrap="square" lIns="0" tIns="66675" rIns="0" bIns="0" rtlCol="0">
            <a:spAutoFit/>
          </a:bodyPr>
          <a:lstStyle/>
          <a:p>
            <a:pPr marL="766445">
              <a:lnSpc>
                <a:spcPct val="100000"/>
              </a:lnSpc>
              <a:spcBef>
                <a:spcPts val="525"/>
              </a:spcBef>
              <a:tabLst>
                <a:tab pos="3234055" algn="l"/>
              </a:tabLst>
            </a:pPr>
            <a:r>
              <a:rPr sz="1400" b="1" dirty="0">
                <a:latin typeface="Arial"/>
                <a:cs typeface="Arial"/>
              </a:rPr>
              <a:t>* </a:t>
            </a:r>
            <a:r>
              <a:rPr sz="1400" spc="-5" dirty="0">
                <a:latin typeface="Arial MT"/>
                <a:cs typeface="Arial MT"/>
              </a:rPr>
              <a:t>Kuran</a:t>
            </a:r>
            <a:r>
              <a:rPr sz="1400" dirty="0">
                <a:latin typeface="Arial MT"/>
                <a:cs typeface="Arial MT"/>
              </a:rPr>
              <a:t>g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RM</a:t>
            </a:r>
            <a:r>
              <a:rPr sz="1400" dirty="0">
                <a:latin typeface="Arial MT"/>
                <a:cs typeface="Arial MT"/>
              </a:rPr>
              <a:t>400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ribu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(seuni</a:t>
            </a:r>
            <a:r>
              <a:rPr sz="1400" spc="5" dirty="0">
                <a:latin typeface="Arial MT"/>
                <a:cs typeface="Arial MT"/>
              </a:rPr>
              <a:t>t</a:t>
            </a:r>
            <a:r>
              <a:rPr sz="1400" dirty="0">
                <a:latin typeface="Arial MT"/>
                <a:cs typeface="Arial MT"/>
              </a:rPr>
              <a:t>)	</a:t>
            </a:r>
            <a:r>
              <a:rPr sz="3000" b="1" baseline="1388" dirty="0">
                <a:solidFill>
                  <a:srgbClr val="FFFFFF"/>
                </a:solidFill>
                <a:latin typeface="Arial"/>
                <a:cs typeface="Arial"/>
              </a:rPr>
              <a:t>01</a:t>
            </a:r>
            <a:endParaRPr sz="3000" baseline="1388">
              <a:latin typeface="Arial"/>
              <a:cs typeface="Arial"/>
            </a:endParaRPr>
          </a:p>
          <a:p>
            <a:pPr marL="845819">
              <a:lnSpc>
                <a:spcPct val="100000"/>
              </a:lnSpc>
              <a:spcBef>
                <a:spcPts val="300"/>
              </a:spcBef>
            </a:pPr>
            <a:r>
              <a:rPr sz="1400" dirty="0">
                <a:latin typeface="Arial MT"/>
                <a:cs typeface="Arial MT"/>
              </a:rPr>
              <a:t>*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Kurang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RM4 </a:t>
            </a:r>
            <a:r>
              <a:rPr sz="1400" dirty="0">
                <a:latin typeface="Arial MT"/>
                <a:cs typeface="Arial MT"/>
              </a:rPr>
              <a:t>juta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(agregat</a:t>
            </a:r>
            <a:r>
              <a:rPr sz="1400" b="1" dirty="0">
                <a:latin typeface="Arial"/>
                <a:cs typeface="Arial"/>
              </a:rPr>
              <a:t>)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95"/>
              </a:spcBef>
            </a:pPr>
            <a:r>
              <a:rPr sz="1400" b="1" dirty="0">
                <a:latin typeface="Arial"/>
                <a:cs typeface="Arial"/>
              </a:rPr>
              <a:t>Kementerian</a:t>
            </a:r>
            <a:r>
              <a:rPr sz="1400" b="1" spc="31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(Bahagian)</a:t>
            </a:r>
            <a:endParaRPr sz="14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240779" y="2775204"/>
            <a:ext cx="2688590" cy="739140"/>
          </a:xfrm>
          <a:prstGeom prst="rect">
            <a:avLst/>
          </a:prstGeom>
          <a:solidFill>
            <a:srgbClr val="9ED2D6"/>
          </a:solidFill>
        </p:spPr>
        <p:txBody>
          <a:bodyPr vert="horz" wrap="square" lIns="0" tIns="34290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270"/>
              </a:spcBef>
            </a:pPr>
            <a:r>
              <a:rPr sz="1400" b="1" dirty="0">
                <a:latin typeface="Calibri"/>
                <a:cs typeface="Calibri"/>
              </a:rPr>
              <a:t>Kemen</a:t>
            </a:r>
            <a:r>
              <a:rPr sz="1400" b="1" spc="5" dirty="0">
                <a:latin typeface="Calibri"/>
                <a:cs typeface="Calibri"/>
              </a:rPr>
              <a:t>t</a:t>
            </a:r>
            <a:r>
              <a:rPr sz="1400" b="1" spc="-15" dirty="0">
                <a:latin typeface="Calibri"/>
                <a:cs typeface="Calibri"/>
              </a:rPr>
              <a:t>e</a:t>
            </a:r>
            <a:r>
              <a:rPr sz="1400" b="1" dirty="0">
                <a:latin typeface="Calibri"/>
                <a:cs typeface="Calibri"/>
              </a:rPr>
              <a:t>rian</a:t>
            </a:r>
            <a:r>
              <a:rPr sz="1400" b="1" spc="-5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Kewan</a:t>
            </a:r>
            <a:r>
              <a:rPr sz="1400" b="1" spc="-10" dirty="0">
                <a:latin typeface="Calibri"/>
                <a:cs typeface="Calibri"/>
              </a:rPr>
              <a:t>g</a:t>
            </a:r>
            <a:r>
              <a:rPr sz="1400" b="1" dirty="0">
                <a:latin typeface="Calibri"/>
                <a:cs typeface="Calibri"/>
              </a:rPr>
              <a:t>an</a:t>
            </a:r>
            <a:endParaRPr sz="1400">
              <a:latin typeface="Calibri"/>
              <a:cs typeface="Calibri"/>
            </a:endParaRPr>
          </a:p>
          <a:p>
            <a:pPr marL="408305" indent="-406400">
              <a:lnSpc>
                <a:spcPct val="100000"/>
              </a:lnSpc>
              <a:buChar char="*"/>
              <a:tabLst>
                <a:tab pos="408940" algn="l"/>
              </a:tabLst>
            </a:pPr>
            <a:r>
              <a:rPr sz="1400" dirty="0">
                <a:latin typeface="Calibri"/>
                <a:cs typeface="Calibri"/>
              </a:rPr>
              <a:t>RM400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ribu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&amp;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lebih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(seunit)</a:t>
            </a:r>
            <a:endParaRPr sz="1400">
              <a:latin typeface="Calibri"/>
              <a:cs typeface="Calibri"/>
            </a:endParaRPr>
          </a:p>
          <a:p>
            <a:pPr marL="450850" indent="-448945">
              <a:lnSpc>
                <a:spcPct val="100000"/>
              </a:lnSpc>
              <a:buChar char="*"/>
              <a:tabLst>
                <a:tab pos="451484" algn="l"/>
              </a:tabLst>
            </a:pPr>
            <a:r>
              <a:rPr sz="1400" dirty="0">
                <a:latin typeface="Calibri"/>
                <a:cs typeface="Calibri"/>
              </a:rPr>
              <a:t>RM4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juta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&amp;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lebih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(agregat)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/>
            <p:cNvSpPr/>
            <p:nvPr/>
          </p:nvSpPr>
          <p:spPr>
            <a:xfrm>
              <a:off x="2726689" y="463930"/>
              <a:ext cx="1905635" cy="1905635"/>
            </a:xfrm>
            <a:custGeom>
              <a:avLst/>
              <a:gdLst/>
              <a:ahLst/>
              <a:cxnLst/>
              <a:rect l="l" t="t" r="r" b="b"/>
              <a:pathLst>
                <a:path w="1905635" h="1905635">
                  <a:moveTo>
                    <a:pt x="0" y="0"/>
                  </a:moveTo>
                  <a:lnTo>
                    <a:pt x="0" y="1048004"/>
                  </a:lnTo>
                  <a:lnTo>
                    <a:pt x="48659" y="1049361"/>
                  </a:lnTo>
                  <a:lnTo>
                    <a:pt x="96606" y="1053385"/>
                  </a:lnTo>
                  <a:lnTo>
                    <a:pt x="143769" y="1060003"/>
                  </a:lnTo>
                  <a:lnTo>
                    <a:pt x="190075" y="1069144"/>
                  </a:lnTo>
                  <a:lnTo>
                    <a:pt x="235452" y="1080733"/>
                  </a:lnTo>
                  <a:lnTo>
                    <a:pt x="279827" y="1094700"/>
                  </a:lnTo>
                  <a:lnTo>
                    <a:pt x="323128" y="1110971"/>
                  </a:lnTo>
                  <a:lnTo>
                    <a:pt x="365283" y="1129475"/>
                  </a:lnTo>
                  <a:lnTo>
                    <a:pt x="406219" y="1150139"/>
                  </a:lnTo>
                  <a:lnTo>
                    <a:pt x="445864" y="1172890"/>
                  </a:lnTo>
                  <a:lnTo>
                    <a:pt x="484145" y="1197656"/>
                  </a:lnTo>
                  <a:lnTo>
                    <a:pt x="520990" y="1224365"/>
                  </a:lnTo>
                  <a:lnTo>
                    <a:pt x="556327" y="1252944"/>
                  </a:lnTo>
                  <a:lnTo>
                    <a:pt x="590083" y="1283322"/>
                  </a:lnTo>
                  <a:lnTo>
                    <a:pt x="622185" y="1315424"/>
                  </a:lnTo>
                  <a:lnTo>
                    <a:pt x="652563" y="1349180"/>
                  </a:lnTo>
                  <a:lnTo>
                    <a:pt x="681142" y="1384517"/>
                  </a:lnTo>
                  <a:lnTo>
                    <a:pt x="707851" y="1421362"/>
                  </a:lnTo>
                  <a:lnTo>
                    <a:pt x="732617" y="1459643"/>
                  </a:lnTo>
                  <a:lnTo>
                    <a:pt x="755368" y="1499288"/>
                  </a:lnTo>
                  <a:lnTo>
                    <a:pt x="776032" y="1540224"/>
                  </a:lnTo>
                  <a:lnTo>
                    <a:pt x="794536" y="1582379"/>
                  </a:lnTo>
                  <a:lnTo>
                    <a:pt x="810807" y="1625680"/>
                  </a:lnTo>
                  <a:lnTo>
                    <a:pt x="824774" y="1670055"/>
                  </a:lnTo>
                  <a:lnTo>
                    <a:pt x="836363" y="1715432"/>
                  </a:lnTo>
                  <a:lnTo>
                    <a:pt x="845504" y="1761738"/>
                  </a:lnTo>
                  <a:lnTo>
                    <a:pt x="852122" y="1808901"/>
                  </a:lnTo>
                  <a:lnTo>
                    <a:pt x="856146" y="1856848"/>
                  </a:lnTo>
                  <a:lnTo>
                    <a:pt x="857504" y="1905508"/>
                  </a:lnTo>
                  <a:lnTo>
                    <a:pt x="1905508" y="1905508"/>
                  </a:lnTo>
                  <a:lnTo>
                    <a:pt x="1904904" y="1857083"/>
                  </a:lnTo>
                  <a:lnTo>
                    <a:pt x="1903103" y="1808955"/>
                  </a:lnTo>
                  <a:lnTo>
                    <a:pt x="1900119" y="1761138"/>
                  </a:lnTo>
                  <a:lnTo>
                    <a:pt x="1895967" y="1713647"/>
                  </a:lnTo>
                  <a:lnTo>
                    <a:pt x="1890660" y="1666497"/>
                  </a:lnTo>
                  <a:lnTo>
                    <a:pt x="1884213" y="1619700"/>
                  </a:lnTo>
                  <a:lnTo>
                    <a:pt x="1876640" y="1573272"/>
                  </a:lnTo>
                  <a:lnTo>
                    <a:pt x="1867955" y="1527227"/>
                  </a:lnTo>
                  <a:lnTo>
                    <a:pt x="1858173" y="1481579"/>
                  </a:lnTo>
                  <a:lnTo>
                    <a:pt x="1847308" y="1436342"/>
                  </a:lnTo>
                  <a:lnTo>
                    <a:pt x="1835374" y="1391531"/>
                  </a:lnTo>
                  <a:lnTo>
                    <a:pt x="1822386" y="1347160"/>
                  </a:lnTo>
                  <a:lnTo>
                    <a:pt x="1808358" y="1303243"/>
                  </a:lnTo>
                  <a:lnTo>
                    <a:pt x="1793303" y="1259795"/>
                  </a:lnTo>
                  <a:lnTo>
                    <a:pt x="1777238" y="1216829"/>
                  </a:lnTo>
                  <a:lnTo>
                    <a:pt x="1760175" y="1174361"/>
                  </a:lnTo>
                  <a:lnTo>
                    <a:pt x="1742129" y="1132404"/>
                  </a:lnTo>
                  <a:lnTo>
                    <a:pt x="1723114" y="1090973"/>
                  </a:lnTo>
                  <a:lnTo>
                    <a:pt x="1703145" y="1050082"/>
                  </a:lnTo>
                  <a:lnTo>
                    <a:pt x="1682235" y="1009746"/>
                  </a:lnTo>
                  <a:lnTo>
                    <a:pt x="1660400" y="969977"/>
                  </a:lnTo>
                  <a:lnTo>
                    <a:pt x="1637654" y="930792"/>
                  </a:lnTo>
                  <a:lnTo>
                    <a:pt x="1614010" y="892204"/>
                  </a:lnTo>
                  <a:lnTo>
                    <a:pt x="1589483" y="854227"/>
                  </a:lnTo>
                  <a:lnTo>
                    <a:pt x="1564087" y="816876"/>
                  </a:lnTo>
                  <a:lnTo>
                    <a:pt x="1537837" y="780166"/>
                  </a:lnTo>
                  <a:lnTo>
                    <a:pt x="1510747" y="744109"/>
                  </a:lnTo>
                  <a:lnTo>
                    <a:pt x="1482832" y="708721"/>
                  </a:lnTo>
                  <a:lnTo>
                    <a:pt x="1454104" y="674016"/>
                  </a:lnTo>
                  <a:lnTo>
                    <a:pt x="1424580" y="640008"/>
                  </a:lnTo>
                  <a:lnTo>
                    <a:pt x="1394272" y="606712"/>
                  </a:lnTo>
                  <a:lnTo>
                    <a:pt x="1363196" y="574141"/>
                  </a:lnTo>
                  <a:lnTo>
                    <a:pt x="1331366" y="542311"/>
                  </a:lnTo>
                  <a:lnTo>
                    <a:pt x="1298795" y="511235"/>
                  </a:lnTo>
                  <a:lnTo>
                    <a:pt x="1265499" y="480927"/>
                  </a:lnTo>
                  <a:lnTo>
                    <a:pt x="1231491" y="451403"/>
                  </a:lnTo>
                  <a:lnTo>
                    <a:pt x="1196786" y="422675"/>
                  </a:lnTo>
                  <a:lnTo>
                    <a:pt x="1161398" y="394760"/>
                  </a:lnTo>
                  <a:lnTo>
                    <a:pt x="1125341" y="367670"/>
                  </a:lnTo>
                  <a:lnTo>
                    <a:pt x="1088631" y="341420"/>
                  </a:lnTo>
                  <a:lnTo>
                    <a:pt x="1051280" y="316024"/>
                  </a:lnTo>
                  <a:lnTo>
                    <a:pt x="1013303" y="291497"/>
                  </a:lnTo>
                  <a:lnTo>
                    <a:pt x="974715" y="267853"/>
                  </a:lnTo>
                  <a:lnTo>
                    <a:pt x="935530" y="245107"/>
                  </a:lnTo>
                  <a:lnTo>
                    <a:pt x="895761" y="223272"/>
                  </a:lnTo>
                  <a:lnTo>
                    <a:pt x="855425" y="202362"/>
                  </a:lnTo>
                  <a:lnTo>
                    <a:pt x="814534" y="182393"/>
                  </a:lnTo>
                  <a:lnTo>
                    <a:pt x="773103" y="163378"/>
                  </a:lnTo>
                  <a:lnTo>
                    <a:pt x="731146" y="145332"/>
                  </a:lnTo>
                  <a:lnTo>
                    <a:pt x="688678" y="128269"/>
                  </a:lnTo>
                  <a:lnTo>
                    <a:pt x="645712" y="112204"/>
                  </a:lnTo>
                  <a:lnTo>
                    <a:pt x="602264" y="97149"/>
                  </a:lnTo>
                  <a:lnTo>
                    <a:pt x="558347" y="83121"/>
                  </a:lnTo>
                  <a:lnTo>
                    <a:pt x="513976" y="70133"/>
                  </a:lnTo>
                  <a:lnTo>
                    <a:pt x="469165" y="58199"/>
                  </a:lnTo>
                  <a:lnTo>
                    <a:pt x="423928" y="47334"/>
                  </a:lnTo>
                  <a:lnTo>
                    <a:pt x="378280" y="37552"/>
                  </a:lnTo>
                  <a:lnTo>
                    <a:pt x="332235" y="28867"/>
                  </a:lnTo>
                  <a:lnTo>
                    <a:pt x="285807" y="21294"/>
                  </a:lnTo>
                  <a:lnTo>
                    <a:pt x="239010" y="14847"/>
                  </a:lnTo>
                  <a:lnTo>
                    <a:pt x="191860" y="9540"/>
                  </a:lnTo>
                  <a:lnTo>
                    <a:pt x="144369" y="5388"/>
                  </a:lnTo>
                  <a:lnTo>
                    <a:pt x="96552" y="2404"/>
                  </a:lnTo>
                  <a:lnTo>
                    <a:pt x="48424" y="6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BC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726689" y="2423286"/>
              <a:ext cx="1905635" cy="1905635"/>
            </a:xfrm>
            <a:custGeom>
              <a:avLst/>
              <a:gdLst/>
              <a:ahLst/>
              <a:cxnLst/>
              <a:rect l="l" t="t" r="r" b="b"/>
              <a:pathLst>
                <a:path w="1905635" h="1905635">
                  <a:moveTo>
                    <a:pt x="1905508" y="0"/>
                  </a:moveTo>
                  <a:lnTo>
                    <a:pt x="857504" y="0"/>
                  </a:lnTo>
                  <a:lnTo>
                    <a:pt x="856146" y="48659"/>
                  </a:lnTo>
                  <a:lnTo>
                    <a:pt x="852122" y="96606"/>
                  </a:lnTo>
                  <a:lnTo>
                    <a:pt x="845504" y="143769"/>
                  </a:lnTo>
                  <a:lnTo>
                    <a:pt x="836363" y="190075"/>
                  </a:lnTo>
                  <a:lnTo>
                    <a:pt x="824774" y="235452"/>
                  </a:lnTo>
                  <a:lnTo>
                    <a:pt x="810807" y="279827"/>
                  </a:lnTo>
                  <a:lnTo>
                    <a:pt x="794536" y="323128"/>
                  </a:lnTo>
                  <a:lnTo>
                    <a:pt x="776032" y="365283"/>
                  </a:lnTo>
                  <a:lnTo>
                    <a:pt x="755368" y="406219"/>
                  </a:lnTo>
                  <a:lnTo>
                    <a:pt x="732617" y="445864"/>
                  </a:lnTo>
                  <a:lnTo>
                    <a:pt x="707851" y="484145"/>
                  </a:lnTo>
                  <a:lnTo>
                    <a:pt x="681142" y="520990"/>
                  </a:lnTo>
                  <a:lnTo>
                    <a:pt x="652563" y="556327"/>
                  </a:lnTo>
                  <a:lnTo>
                    <a:pt x="622185" y="590083"/>
                  </a:lnTo>
                  <a:lnTo>
                    <a:pt x="590083" y="622185"/>
                  </a:lnTo>
                  <a:lnTo>
                    <a:pt x="556327" y="652563"/>
                  </a:lnTo>
                  <a:lnTo>
                    <a:pt x="520990" y="681142"/>
                  </a:lnTo>
                  <a:lnTo>
                    <a:pt x="484145" y="707851"/>
                  </a:lnTo>
                  <a:lnTo>
                    <a:pt x="445864" y="732617"/>
                  </a:lnTo>
                  <a:lnTo>
                    <a:pt x="406219" y="755368"/>
                  </a:lnTo>
                  <a:lnTo>
                    <a:pt x="365283" y="776032"/>
                  </a:lnTo>
                  <a:lnTo>
                    <a:pt x="323128" y="794536"/>
                  </a:lnTo>
                  <a:lnTo>
                    <a:pt x="279827" y="810807"/>
                  </a:lnTo>
                  <a:lnTo>
                    <a:pt x="235452" y="824774"/>
                  </a:lnTo>
                  <a:lnTo>
                    <a:pt x="190075" y="836363"/>
                  </a:lnTo>
                  <a:lnTo>
                    <a:pt x="143769" y="845504"/>
                  </a:lnTo>
                  <a:lnTo>
                    <a:pt x="96606" y="852122"/>
                  </a:lnTo>
                  <a:lnTo>
                    <a:pt x="48659" y="856146"/>
                  </a:lnTo>
                  <a:lnTo>
                    <a:pt x="0" y="857504"/>
                  </a:lnTo>
                  <a:lnTo>
                    <a:pt x="0" y="1905596"/>
                  </a:lnTo>
                  <a:lnTo>
                    <a:pt x="48424" y="1904993"/>
                  </a:lnTo>
                  <a:lnTo>
                    <a:pt x="96552" y="1903192"/>
                  </a:lnTo>
                  <a:lnTo>
                    <a:pt x="144369" y="1900209"/>
                  </a:lnTo>
                  <a:lnTo>
                    <a:pt x="191860" y="1896056"/>
                  </a:lnTo>
                  <a:lnTo>
                    <a:pt x="239010" y="1890749"/>
                  </a:lnTo>
                  <a:lnTo>
                    <a:pt x="285807" y="1884302"/>
                  </a:lnTo>
                  <a:lnTo>
                    <a:pt x="332235" y="1876730"/>
                  </a:lnTo>
                  <a:lnTo>
                    <a:pt x="378280" y="1868045"/>
                  </a:lnTo>
                  <a:lnTo>
                    <a:pt x="423928" y="1858263"/>
                  </a:lnTo>
                  <a:lnTo>
                    <a:pt x="469165" y="1847399"/>
                  </a:lnTo>
                  <a:lnTo>
                    <a:pt x="513976" y="1835465"/>
                  </a:lnTo>
                  <a:lnTo>
                    <a:pt x="558347" y="1822477"/>
                  </a:lnTo>
                  <a:lnTo>
                    <a:pt x="602264" y="1808449"/>
                  </a:lnTo>
                  <a:lnTo>
                    <a:pt x="645712" y="1793396"/>
                  </a:lnTo>
                  <a:lnTo>
                    <a:pt x="688678" y="1777330"/>
                  </a:lnTo>
                  <a:lnTo>
                    <a:pt x="731146" y="1760267"/>
                  </a:lnTo>
                  <a:lnTo>
                    <a:pt x="773103" y="1742222"/>
                  </a:lnTo>
                  <a:lnTo>
                    <a:pt x="814534" y="1723207"/>
                  </a:lnTo>
                  <a:lnTo>
                    <a:pt x="855425" y="1703238"/>
                  </a:lnTo>
                  <a:lnTo>
                    <a:pt x="895761" y="1682329"/>
                  </a:lnTo>
                  <a:lnTo>
                    <a:pt x="935530" y="1660494"/>
                  </a:lnTo>
                  <a:lnTo>
                    <a:pt x="974715" y="1637748"/>
                  </a:lnTo>
                  <a:lnTo>
                    <a:pt x="1013303" y="1614104"/>
                  </a:lnTo>
                  <a:lnTo>
                    <a:pt x="1051280" y="1589577"/>
                  </a:lnTo>
                  <a:lnTo>
                    <a:pt x="1088631" y="1564182"/>
                  </a:lnTo>
                  <a:lnTo>
                    <a:pt x="1125341" y="1537932"/>
                  </a:lnTo>
                  <a:lnTo>
                    <a:pt x="1161398" y="1510841"/>
                  </a:lnTo>
                  <a:lnTo>
                    <a:pt x="1196786" y="1482925"/>
                  </a:lnTo>
                  <a:lnTo>
                    <a:pt x="1231491" y="1454198"/>
                  </a:lnTo>
                  <a:lnTo>
                    <a:pt x="1265499" y="1424673"/>
                  </a:lnTo>
                  <a:lnTo>
                    <a:pt x="1298795" y="1394365"/>
                  </a:lnTo>
                  <a:lnTo>
                    <a:pt x="1331366" y="1363288"/>
                  </a:lnTo>
                  <a:lnTo>
                    <a:pt x="1363196" y="1331457"/>
                  </a:lnTo>
                  <a:lnTo>
                    <a:pt x="1394272" y="1298886"/>
                  </a:lnTo>
                  <a:lnTo>
                    <a:pt x="1424580" y="1265589"/>
                  </a:lnTo>
                  <a:lnTo>
                    <a:pt x="1454104" y="1231580"/>
                  </a:lnTo>
                  <a:lnTo>
                    <a:pt x="1482832" y="1196874"/>
                  </a:lnTo>
                  <a:lnTo>
                    <a:pt x="1510747" y="1161485"/>
                  </a:lnTo>
                  <a:lnTo>
                    <a:pt x="1537837" y="1125428"/>
                  </a:lnTo>
                  <a:lnTo>
                    <a:pt x="1564087" y="1088715"/>
                  </a:lnTo>
                  <a:lnTo>
                    <a:pt x="1589483" y="1051363"/>
                  </a:lnTo>
                  <a:lnTo>
                    <a:pt x="1614010" y="1013385"/>
                  </a:lnTo>
                  <a:lnTo>
                    <a:pt x="1637654" y="974795"/>
                  </a:lnTo>
                  <a:lnTo>
                    <a:pt x="1660400" y="935608"/>
                  </a:lnTo>
                  <a:lnTo>
                    <a:pt x="1682235" y="895838"/>
                  </a:lnTo>
                  <a:lnTo>
                    <a:pt x="1703145" y="855499"/>
                  </a:lnTo>
                  <a:lnTo>
                    <a:pt x="1723114" y="814605"/>
                  </a:lnTo>
                  <a:lnTo>
                    <a:pt x="1742129" y="773172"/>
                  </a:lnTo>
                  <a:lnTo>
                    <a:pt x="1760175" y="731213"/>
                  </a:lnTo>
                  <a:lnTo>
                    <a:pt x="1777238" y="688742"/>
                  </a:lnTo>
                  <a:lnTo>
                    <a:pt x="1793303" y="645773"/>
                  </a:lnTo>
                  <a:lnTo>
                    <a:pt x="1808358" y="602322"/>
                  </a:lnTo>
                  <a:lnTo>
                    <a:pt x="1822386" y="558402"/>
                  </a:lnTo>
                  <a:lnTo>
                    <a:pt x="1835374" y="514027"/>
                  </a:lnTo>
                  <a:lnTo>
                    <a:pt x="1847308" y="469213"/>
                  </a:lnTo>
                  <a:lnTo>
                    <a:pt x="1858173" y="423972"/>
                  </a:lnTo>
                  <a:lnTo>
                    <a:pt x="1867955" y="378320"/>
                  </a:lnTo>
                  <a:lnTo>
                    <a:pt x="1876640" y="332271"/>
                  </a:lnTo>
                  <a:lnTo>
                    <a:pt x="1884213" y="285838"/>
                  </a:lnTo>
                  <a:lnTo>
                    <a:pt x="1890660" y="239037"/>
                  </a:lnTo>
                  <a:lnTo>
                    <a:pt x="1895967" y="191881"/>
                  </a:lnTo>
                  <a:lnTo>
                    <a:pt x="1900119" y="144385"/>
                  </a:lnTo>
                  <a:lnTo>
                    <a:pt x="1903103" y="96564"/>
                  </a:lnTo>
                  <a:lnTo>
                    <a:pt x="1904904" y="48430"/>
                  </a:lnTo>
                  <a:lnTo>
                    <a:pt x="1905508" y="0"/>
                  </a:lnTo>
                  <a:close/>
                </a:path>
              </a:pathLst>
            </a:custGeom>
            <a:solidFill>
              <a:srgbClr val="1ED3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67232" y="2423286"/>
              <a:ext cx="1905635" cy="1905635"/>
            </a:xfrm>
            <a:custGeom>
              <a:avLst/>
              <a:gdLst/>
              <a:ahLst/>
              <a:cxnLst/>
              <a:rect l="l" t="t" r="r" b="b"/>
              <a:pathLst>
                <a:path w="1905635" h="1905635">
                  <a:moveTo>
                    <a:pt x="1048105" y="0"/>
                  </a:moveTo>
                  <a:lnTo>
                    <a:pt x="0" y="0"/>
                  </a:lnTo>
                  <a:lnTo>
                    <a:pt x="603" y="48430"/>
                  </a:lnTo>
                  <a:lnTo>
                    <a:pt x="2404" y="96564"/>
                  </a:lnTo>
                  <a:lnTo>
                    <a:pt x="5387" y="144385"/>
                  </a:lnTo>
                  <a:lnTo>
                    <a:pt x="9540" y="191881"/>
                  </a:lnTo>
                  <a:lnTo>
                    <a:pt x="14847" y="239037"/>
                  </a:lnTo>
                  <a:lnTo>
                    <a:pt x="21294" y="285838"/>
                  </a:lnTo>
                  <a:lnTo>
                    <a:pt x="28867" y="332271"/>
                  </a:lnTo>
                  <a:lnTo>
                    <a:pt x="37551" y="378320"/>
                  </a:lnTo>
                  <a:lnTo>
                    <a:pt x="47333" y="423972"/>
                  </a:lnTo>
                  <a:lnTo>
                    <a:pt x="58198" y="469213"/>
                  </a:lnTo>
                  <a:lnTo>
                    <a:pt x="70131" y="514027"/>
                  </a:lnTo>
                  <a:lnTo>
                    <a:pt x="83119" y="558402"/>
                  </a:lnTo>
                  <a:lnTo>
                    <a:pt x="97147" y="602322"/>
                  </a:lnTo>
                  <a:lnTo>
                    <a:pt x="112201" y="645773"/>
                  </a:lnTo>
                  <a:lnTo>
                    <a:pt x="128266" y="688742"/>
                  </a:lnTo>
                  <a:lnTo>
                    <a:pt x="145329" y="731213"/>
                  </a:lnTo>
                  <a:lnTo>
                    <a:pt x="163374" y="773172"/>
                  </a:lnTo>
                  <a:lnTo>
                    <a:pt x="182388" y="814605"/>
                  </a:lnTo>
                  <a:lnTo>
                    <a:pt x="202357" y="855499"/>
                  </a:lnTo>
                  <a:lnTo>
                    <a:pt x="223266" y="895838"/>
                  </a:lnTo>
                  <a:lnTo>
                    <a:pt x="245100" y="935608"/>
                  </a:lnTo>
                  <a:lnTo>
                    <a:pt x="267847" y="974795"/>
                  </a:lnTo>
                  <a:lnTo>
                    <a:pt x="291490" y="1013385"/>
                  </a:lnTo>
                  <a:lnTo>
                    <a:pt x="316016" y="1051363"/>
                  </a:lnTo>
                  <a:lnTo>
                    <a:pt x="341411" y="1088715"/>
                  </a:lnTo>
                  <a:lnTo>
                    <a:pt x="367661" y="1125428"/>
                  </a:lnTo>
                  <a:lnTo>
                    <a:pt x="394750" y="1161485"/>
                  </a:lnTo>
                  <a:lnTo>
                    <a:pt x="422665" y="1196874"/>
                  </a:lnTo>
                  <a:lnTo>
                    <a:pt x="451392" y="1231580"/>
                  </a:lnTo>
                  <a:lnTo>
                    <a:pt x="480916" y="1265589"/>
                  </a:lnTo>
                  <a:lnTo>
                    <a:pt x="511223" y="1298886"/>
                  </a:lnTo>
                  <a:lnTo>
                    <a:pt x="542298" y="1331457"/>
                  </a:lnTo>
                  <a:lnTo>
                    <a:pt x="574128" y="1363288"/>
                  </a:lnTo>
                  <a:lnTo>
                    <a:pt x="606698" y="1394365"/>
                  </a:lnTo>
                  <a:lnTo>
                    <a:pt x="639994" y="1424673"/>
                  </a:lnTo>
                  <a:lnTo>
                    <a:pt x="674001" y="1454198"/>
                  </a:lnTo>
                  <a:lnTo>
                    <a:pt x="708706" y="1482925"/>
                  </a:lnTo>
                  <a:lnTo>
                    <a:pt x="744093" y="1510841"/>
                  </a:lnTo>
                  <a:lnTo>
                    <a:pt x="780149" y="1537932"/>
                  </a:lnTo>
                  <a:lnTo>
                    <a:pt x="816859" y="1564182"/>
                  </a:lnTo>
                  <a:lnTo>
                    <a:pt x="854210" y="1589577"/>
                  </a:lnTo>
                  <a:lnTo>
                    <a:pt x="892186" y="1614104"/>
                  </a:lnTo>
                  <a:lnTo>
                    <a:pt x="930773" y="1637748"/>
                  </a:lnTo>
                  <a:lnTo>
                    <a:pt x="969958" y="1660494"/>
                  </a:lnTo>
                  <a:lnTo>
                    <a:pt x="1009726" y="1682329"/>
                  </a:lnTo>
                  <a:lnTo>
                    <a:pt x="1050062" y="1703238"/>
                  </a:lnTo>
                  <a:lnTo>
                    <a:pt x="1090953" y="1723207"/>
                  </a:lnTo>
                  <a:lnTo>
                    <a:pt x="1132383" y="1742222"/>
                  </a:lnTo>
                  <a:lnTo>
                    <a:pt x="1174340" y="1760267"/>
                  </a:lnTo>
                  <a:lnTo>
                    <a:pt x="1216807" y="1777330"/>
                  </a:lnTo>
                  <a:lnTo>
                    <a:pt x="1259772" y="1793396"/>
                  </a:lnTo>
                  <a:lnTo>
                    <a:pt x="1303220" y="1808449"/>
                  </a:lnTo>
                  <a:lnTo>
                    <a:pt x="1347137" y="1822477"/>
                  </a:lnTo>
                  <a:lnTo>
                    <a:pt x="1391507" y="1835465"/>
                  </a:lnTo>
                  <a:lnTo>
                    <a:pt x="1436318" y="1847399"/>
                  </a:lnTo>
                  <a:lnTo>
                    <a:pt x="1481555" y="1858263"/>
                  </a:lnTo>
                  <a:lnTo>
                    <a:pt x="1527202" y="1868045"/>
                  </a:lnTo>
                  <a:lnTo>
                    <a:pt x="1573247" y="1876730"/>
                  </a:lnTo>
                  <a:lnTo>
                    <a:pt x="1619675" y="1884302"/>
                  </a:lnTo>
                  <a:lnTo>
                    <a:pt x="1666472" y="1890749"/>
                  </a:lnTo>
                  <a:lnTo>
                    <a:pt x="1713622" y="1896056"/>
                  </a:lnTo>
                  <a:lnTo>
                    <a:pt x="1761113" y="1900209"/>
                  </a:lnTo>
                  <a:lnTo>
                    <a:pt x="1808929" y="1903192"/>
                  </a:lnTo>
                  <a:lnTo>
                    <a:pt x="1857057" y="1904993"/>
                  </a:lnTo>
                  <a:lnTo>
                    <a:pt x="1905482" y="1905596"/>
                  </a:lnTo>
                  <a:lnTo>
                    <a:pt x="1905482" y="857504"/>
                  </a:lnTo>
                  <a:lnTo>
                    <a:pt x="1856835" y="856146"/>
                  </a:lnTo>
                  <a:lnTo>
                    <a:pt x="1808900" y="852122"/>
                  </a:lnTo>
                  <a:lnTo>
                    <a:pt x="1761748" y="845504"/>
                  </a:lnTo>
                  <a:lnTo>
                    <a:pt x="1715452" y="836363"/>
                  </a:lnTo>
                  <a:lnTo>
                    <a:pt x="1670085" y="824774"/>
                  </a:lnTo>
                  <a:lnTo>
                    <a:pt x="1625718" y="810807"/>
                  </a:lnTo>
                  <a:lnTo>
                    <a:pt x="1582425" y="794536"/>
                  </a:lnTo>
                  <a:lnTo>
                    <a:pt x="1540277" y="776032"/>
                  </a:lnTo>
                  <a:lnTo>
                    <a:pt x="1499348" y="755368"/>
                  </a:lnTo>
                  <a:lnTo>
                    <a:pt x="1459709" y="732617"/>
                  </a:lnTo>
                  <a:lnTo>
                    <a:pt x="1421433" y="707851"/>
                  </a:lnTo>
                  <a:lnTo>
                    <a:pt x="1384593" y="681142"/>
                  </a:lnTo>
                  <a:lnTo>
                    <a:pt x="1349261" y="652563"/>
                  </a:lnTo>
                  <a:lnTo>
                    <a:pt x="1315508" y="622185"/>
                  </a:lnTo>
                  <a:lnTo>
                    <a:pt x="1283409" y="590083"/>
                  </a:lnTo>
                  <a:lnTo>
                    <a:pt x="1253035" y="556327"/>
                  </a:lnTo>
                  <a:lnTo>
                    <a:pt x="1224458" y="520990"/>
                  </a:lnTo>
                  <a:lnTo>
                    <a:pt x="1197751" y="484145"/>
                  </a:lnTo>
                  <a:lnTo>
                    <a:pt x="1172986" y="445864"/>
                  </a:lnTo>
                  <a:lnTo>
                    <a:pt x="1150237" y="406219"/>
                  </a:lnTo>
                  <a:lnTo>
                    <a:pt x="1129574" y="365283"/>
                  </a:lnTo>
                  <a:lnTo>
                    <a:pt x="1111071" y="323128"/>
                  </a:lnTo>
                  <a:lnTo>
                    <a:pt x="1094800" y="279827"/>
                  </a:lnTo>
                  <a:lnTo>
                    <a:pt x="1080834" y="235452"/>
                  </a:lnTo>
                  <a:lnTo>
                    <a:pt x="1069245" y="190075"/>
                  </a:lnTo>
                  <a:lnTo>
                    <a:pt x="1060105" y="143769"/>
                  </a:lnTo>
                  <a:lnTo>
                    <a:pt x="1053487" y="96606"/>
                  </a:lnTo>
                  <a:lnTo>
                    <a:pt x="1049463" y="48659"/>
                  </a:lnTo>
                  <a:lnTo>
                    <a:pt x="1048105" y="0"/>
                  </a:lnTo>
                  <a:close/>
                </a:path>
              </a:pathLst>
            </a:custGeom>
            <a:solidFill>
              <a:srgbClr val="1C7C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68630" y="238760"/>
            <a:ext cx="2174240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98120" algn="r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1C7CE0"/>
                </a:solidFill>
              </a:rPr>
              <a:t>P</a:t>
            </a:r>
            <a:r>
              <a:rPr sz="2800" spc="-20" dirty="0">
                <a:solidFill>
                  <a:srgbClr val="1C7CE0"/>
                </a:solidFill>
              </a:rPr>
              <a:t>E</a:t>
            </a:r>
            <a:r>
              <a:rPr sz="2800" spc="-5" dirty="0">
                <a:solidFill>
                  <a:srgbClr val="1C7CE0"/>
                </a:solidFill>
              </a:rPr>
              <a:t>RA</a:t>
            </a:r>
            <a:r>
              <a:rPr sz="2800" spc="-20" dirty="0">
                <a:solidFill>
                  <a:srgbClr val="1C7CE0"/>
                </a:solidFill>
              </a:rPr>
              <a:t>K</a:t>
            </a:r>
            <a:r>
              <a:rPr sz="2800" spc="-5" dirty="0">
                <a:solidFill>
                  <a:srgbClr val="1C7CE0"/>
                </a:solidFill>
              </a:rPr>
              <a:t>UAN  P</a:t>
            </a:r>
            <a:r>
              <a:rPr sz="2800" spc="-20" dirty="0">
                <a:solidFill>
                  <a:srgbClr val="1C7CE0"/>
                </a:solidFill>
              </a:rPr>
              <a:t>E</a:t>
            </a:r>
            <a:r>
              <a:rPr sz="2800" spc="-5" dirty="0">
                <a:solidFill>
                  <a:srgbClr val="1C7CE0"/>
                </a:solidFill>
              </a:rPr>
              <a:t>LUP</a:t>
            </a:r>
            <a:r>
              <a:rPr sz="2800" spc="-20" dirty="0">
                <a:solidFill>
                  <a:srgbClr val="1C7CE0"/>
                </a:solidFill>
              </a:rPr>
              <a:t>U</a:t>
            </a:r>
            <a:r>
              <a:rPr sz="2800" spc="-5" dirty="0">
                <a:solidFill>
                  <a:srgbClr val="1C7CE0"/>
                </a:solidFill>
              </a:rPr>
              <a:t>S</a:t>
            </a:r>
            <a:r>
              <a:rPr sz="2800" spc="-20" dirty="0">
                <a:solidFill>
                  <a:srgbClr val="1C7CE0"/>
                </a:solidFill>
              </a:rPr>
              <a:t>A</a:t>
            </a:r>
            <a:r>
              <a:rPr sz="2800" spc="-5" dirty="0">
                <a:solidFill>
                  <a:srgbClr val="1C7CE0"/>
                </a:solidFill>
              </a:rPr>
              <a:t>N</a:t>
            </a:r>
            <a:endParaRPr sz="2800"/>
          </a:p>
          <a:p>
            <a:pPr marR="6350" algn="r">
              <a:lnSpc>
                <a:spcPct val="100000"/>
              </a:lnSpc>
            </a:pPr>
            <a:r>
              <a:rPr sz="2800" spc="-10" dirty="0">
                <a:solidFill>
                  <a:srgbClr val="1C7CE0"/>
                </a:solidFill>
              </a:rPr>
              <a:t>(PEP)</a:t>
            </a:r>
            <a:endParaRPr sz="2800"/>
          </a:p>
        </p:txBody>
      </p:sp>
      <p:sp>
        <p:nvSpPr>
          <p:cNvPr id="7" name="object 7"/>
          <p:cNvSpPr txBox="1"/>
          <p:nvPr/>
        </p:nvSpPr>
        <p:spPr>
          <a:xfrm>
            <a:off x="2201417" y="3309366"/>
            <a:ext cx="4305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9906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PEP  </a:t>
            </a:r>
            <a:r>
              <a:rPr sz="1200" b="1" spc="-4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SET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66850" y="3675126"/>
            <a:ext cx="11626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KESEL</a:t>
            </a:r>
            <a:r>
              <a:rPr sz="1200" b="1" spc="-4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200" b="1" spc="-13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00" b="1" spc="-7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200" b="1" spc="-2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952244" y="1272527"/>
            <a:ext cx="6682105" cy="1856739"/>
            <a:chOff x="1952244" y="1272527"/>
            <a:chExt cx="6682105" cy="1856739"/>
          </a:xfrm>
        </p:grpSpPr>
        <p:sp>
          <p:nvSpPr>
            <p:cNvPr id="10" name="object 10"/>
            <p:cNvSpPr/>
            <p:nvPr/>
          </p:nvSpPr>
          <p:spPr>
            <a:xfrm>
              <a:off x="1952244" y="1668271"/>
              <a:ext cx="1472565" cy="1460500"/>
            </a:xfrm>
            <a:custGeom>
              <a:avLst/>
              <a:gdLst/>
              <a:ahLst/>
              <a:cxnLst/>
              <a:rect l="l" t="t" r="r" b="b"/>
              <a:pathLst>
                <a:path w="1472564" h="1460500">
                  <a:moveTo>
                    <a:pt x="84074" y="787400"/>
                  </a:moveTo>
                  <a:lnTo>
                    <a:pt x="2793" y="787400"/>
                  </a:lnTo>
                  <a:lnTo>
                    <a:pt x="7802" y="838200"/>
                  </a:lnTo>
                  <a:lnTo>
                    <a:pt x="15739" y="876300"/>
                  </a:lnTo>
                  <a:lnTo>
                    <a:pt x="26511" y="927100"/>
                  </a:lnTo>
                  <a:lnTo>
                    <a:pt x="40020" y="965200"/>
                  </a:lnTo>
                  <a:lnTo>
                    <a:pt x="56171" y="1016000"/>
                  </a:lnTo>
                  <a:lnTo>
                    <a:pt x="74869" y="1054100"/>
                  </a:lnTo>
                  <a:lnTo>
                    <a:pt x="96017" y="1092200"/>
                  </a:lnTo>
                  <a:lnTo>
                    <a:pt x="119521" y="1130300"/>
                  </a:lnTo>
                  <a:lnTo>
                    <a:pt x="145283" y="1168400"/>
                  </a:lnTo>
                  <a:lnTo>
                    <a:pt x="173210" y="1206500"/>
                  </a:lnTo>
                  <a:lnTo>
                    <a:pt x="203205" y="1244600"/>
                  </a:lnTo>
                  <a:lnTo>
                    <a:pt x="235171" y="1270000"/>
                  </a:lnTo>
                  <a:lnTo>
                    <a:pt x="269015" y="1295400"/>
                  </a:lnTo>
                  <a:lnTo>
                    <a:pt x="304639" y="1333500"/>
                  </a:lnTo>
                  <a:lnTo>
                    <a:pt x="341949" y="1358900"/>
                  </a:lnTo>
                  <a:lnTo>
                    <a:pt x="380848" y="1371600"/>
                  </a:lnTo>
                  <a:lnTo>
                    <a:pt x="421241" y="1397000"/>
                  </a:lnTo>
                  <a:lnTo>
                    <a:pt x="463032" y="1409700"/>
                  </a:lnTo>
                  <a:lnTo>
                    <a:pt x="506125" y="1435100"/>
                  </a:lnTo>
                  <a:lnTo>
                    <a:pt x="550426" y="1447800"/>
                  </a:lnTo>
                  <a:lnTo>
                    <a:pt x="595837" y="1447800"/>
                  </a:lnTo>
                  <a:lnTo>
                    <a:pt x="642263" y="1460500"/>
                  </a:lnTo>
                  <a:lnTo>
                    <a:pt x="868380" y="1460500"/>
                  </a:lnTo>
                  <a:lnTo>
                    <a:pt x="959847" y="1435100"/>
                  </a:lnTo>
                  <a:lnTo>
                    <a:pt x="1003787" y="1422400"/>
                  </a:lnTo>
                  <a:lnTo>
                    <a:pt x="1046398" y="1397000"/>
                  </a:lnTo>
                  <a:lnTo>
                    <a:pt x="1087580" y="1384300"/>
                  </a:lnTo>
                  <a:lnTo>
                    <a:pt x="1107406" y="1371600"/>
                  </a:lnTo>
                  <a:lnTo>
                    <a:pt x="581025" y="1371600"/>
                  </a:lnTo>
                  <a:lnTo>
                    <a:pt x="529094" y="1358900"/>
                  </a:lnTo>
                  <a:lnTo>
                    <a:pt x="479031" y="1333500"/>
                  </a:lnTo>
                  <a:lnTo>
                    <a:pt x="431035" y="1308100"/>
                  </a:lnTo>
                  <a:lnTo>
                    <a:pt x="385310" y="1282700"/>
                  </a:lnTo>
                  <a:lnTo>
                    <a:pt x="342057" y="1257300"/>
                  </a:lnTo>
                  <a:lnTo>
                    <a:pt x="301479" y="1219200"/>
                  </a:lnTo>
                  <a:lnTo>
                    <a:pt x="263779" y="1181100"/>
                  </a:lnTo>
                  <a:lnTo>
                    <a:pt x="295995" y="1155700"/>
                  </a:lnTo>
                  <a:lnTo>
                    <a:pt x="329295" y="1143000"/>
                  </a:lnTo>
                  <a:lnTo>
                    <a:pt x="363523" y="1117600"/>
                  </a:lnTo>
                  <a:lnTo>
                    <a:pt x="210947" y="1117600"/>
                  </a:lnTo>
                  <a:lnTo>
                    <a:pt x="182158" y="1079500"/>
                  </a:lnTo>
                  <a:lnTo>
                    <a:pt x="156647" y="1041400"/>
                  </a:lnTo>
                  <a:lnTo>
                    <a:pt x="134579" y="990600"/>
                  </a:lnTo>
                  <a:lnTo>
                    <a:pt x="116121" y="939800"/>
                  </a:lnTo>
                  <a:lnTo>
                    <a:pt x="101440" y="889000"/>
                  </a:lnTo>
                  <a:lnTo>
                    <a:pt x="90702" y="838200"/>
                  </a:lnTo>
                  <a:lnTo>
                    <a:pt x="84074" y="787400"/>
                  </a:lnTo>
                  <a:close/>
                </a:path>
                <a:path w="1472564" h="1460500">
                  <a:moveTo>
                    <a:pt x="504018" y="1104900"/>
                  </a:moveTo>
                  <a:lnTo>
                    <a:pt x="398525" y="1104900"/>
                  </a:lnTo>
                  <a:lnTo>
                    <a:pt x="421737" y="1155700"/>
                  </a:lnTo>
                  <a:lnTo>
                    <a:pt x="447900" y="1193800"/>
                  </a:lnTo>
                  <a:lnTo>
                    <a:pt x="476964" y="1244600"/>
                  </a:lnTo>
                  <a:lnTo>
                    <a:pt x="508874" y="1282700"/>
                  </a:lnTo>
                  <a:lnTo>
                    <a:pt x="543579" y="1333500"/>
                  </a:lnTo>
                  <a:lnTo>
                    <a:pt x="581025" y="1371600"/>
                  </a:lnTo>
                  <a:lnTo>
                    <a:pt x="1107406" y="1371600"/>
                  </a:lnTo>
                  <a:lnTo>
                    <a:pt x="1127233" y="1358900"/>
                  </a:lnTo>
                  <a:lnTo>
                    <a:pt x="772794" y="1358900"/>
                  </a:lnTo>
                  <a:lnTo>
                    <a:pt x="772794" y="1333500"/>
                  </a:lnTo>
                  <a:lnTo>
                    <a:pt x="689610" y="1333500"/>
                  </a:lnTo>
                  <a:lnTo>
                    <a:pt x="653479" y="1308100"/>
                  </a:lnTo>
                  <a:lnTo>
                    <a:pt x="619697" y="1270000"/>
                  </a:lnTo>
                  <a:lnTo>
                    <a:pt x="588326" y="1231900"/>
                  </a:lnTo>
                  <a:lnTo>
                    <a:pt x="559427" y="1193800"/>
                  </a:lnTo>
                  <a:lnTo>
                    <a:pt x="533063" y="1155700"/>
                  </a:lnTo>
                  <a:lnTo>
                    <a:pt x="509295" y="1117600"/>
                  </a:lnTo>
                  <a:lnTo>
                    <a:pt x="504018" y="1104900"/>
                  </a:lnTo>
                  <a:close/>
                </a:path>
                <a:path w="1472564" h="1460500">
                  <a:moveTo>
                    <a:pt x="1117538" y="1028700"/>
                  </a:moveTo>
                  <a:lnTo>
                    <a:pt x="772794" y="1028700"/>
                  </a:lnTo>
                  <a:lnTo>
                    <a:pt x="994410" y="1079500"/>
                  </a:lnTo>
                  <a:lnTo>
                    <a:pt x="971623" y="1117600"/>
                  </a:lnTo>
                  <a:lnTo>
                    <a:pt x="945764" y="1168400"/>
                  </a:lnTo>
                  <a:lnTo>
                    <a:pt x="916902" y="1206500"/>
                  </a:lnTo>
                  <a:lnTo>
                    <a:pt x="885105" y="1257300"/>
                  </a:lnTo>
                  <a:lnTo>
                    <a:pt x="850442" y="1295400"/>
                  </a:lnTo>
                  <a:lnTo>
                    <a:pt x="812982" y="1333500"/>
                  </a:lnTo>
                  <a:lnTo>
                    <a:pt x="772794" y="1358900"/>
                  </a:lnTo>
                  <a:lnTo>
                    <a:pt x="915288" y="1358900"/>
                  </a:lnTo>
                  <a:lnTo>
                    <a:pt x="949392" y="1320800"/>
                  </a:lnTo>
                  <a:lnTo>
                    <a:pt x="981060" y="1282700"/>
                  </a:lnTo>
                  <a:lnTo>
                    <a:pt x="1010253" y="1244600"/>
                  </a:lnTo>
                  <a:lnTo>
                    <a:pt x="1036926" y="1206500"/>
                  </a:lnTo>
                  <a:lnTo>
                    <a:pt x="1061039" y="1155700"/>
                  </a:lnTo>
                  <a:lnTo>
                    <a:pt x="1082548" y="1117600"/>
                  </a:lnTo>
                  <a:lnTo>
                    <a:pt x="1240978" y="1117600"/>
                  </a:lnTo>
                  <a:lnTo>
                    <a:pt x="1223641" y="1104900"/>
                  </a:lnTo>
                  <a:lnTo>
                    <a:pt x="1187894" y="1079500"/>
                  </a:lnTo>
                  <a:lnTo>
                    <a:pt x="1151195" y="1054100"/>
                  </a:lnTo>
                  <a:lnTo>
                    <a:pt x="1113663" y="1041400"/>
                  </a:lnTo>
                  <a:lnTo>
                    <a:pt x="1117538" y="1028700"/>
                  </a:lnTo>
                  <a:close/>
                </a:path>
                <a:path w="1472564" h="1460500">
                  <a:moveTo>
                    <a:pt x="1240978" y="1117600"/>
                  </a:moveTo>
                  <a:lnTo>
                    <a:pt x="1082548" y="1117600"/>
                  </a:lnTo>
                  <a:lnTo>
                    <a:pt x="1145381" y="1143000"/>
                  </a:lnTo>
                  <a:lnTo>
                    <a:pt x="1175631" y="1168400"/>
                  </a:lnTo>
                  <a:lnTo>
                    <a:pt x="1204976" y="1193800"/>
                  </a:lnTo>
                  <a:lnTo>
                    <a:pt x="1170121" y="1219200"/>
                  </a:lnTo>
                  <a:lnTo>
                    <a:pt x="1132827" y="1257300"/>
                  </a:lnTo>
                  <a:lnTo>
                    <a:pt x="1093251" y="1282700"/>
                  </a:lnTo>
                  <a:lnTo>
                    <a:pt x="1051552" y="1308100"/>
                  </a:lnTo>
                  <a:lnTo>
                    <a:pt x="1007887" y="1320800"/>
                  </a:lnTo>
                  <a:lnTo>
                    <a:pt x="962413" y="1346200"/>
                  </a:lnTo>
                  <a:lnTo>
                    <a:pt x="915288" y="1358900"/>
                  </a:lnTo>
                  <a:lnTo>
                    <a:pt x="1127233" y="1358900"/>
                  </a:lnTo>
                  <a:lnTo>
                    <a:pt x="1165256" y="1333500"/>
                  </a:lnTo>
                  <a:lnTo>
                    <a:pt x="1201551" y="1308100"/>
                  </a:lnTo>
                  <a:lnTo>
                    <a:pt x="1236018" y="1270000"/>
                  </a:lnTo>
                  <a:lnTo>
                    <a:pt x="1268555" y="1244600"/>
                  </a:lnTo>
                  <a:lnTo>
                    <a:pt x="1299064" y="1206500"/>
                  </a:lnTo>
                  <a:lnTo>
                    <a:pt x="1327444" y="1168400"/>
                  </a:lnTo>
                  <a:lnTo>
                    <a:pt x="1353595" y="1130300"/>
                  </a:lnTo>
                  <a:lnTo>
                    <a:pt x="1258316" y="1130300"/>
                  </a:lnTo>
                  <a:lnTo>
                    <a:pt x="1240978" y="1117600"/>
                  </a:lnTo>
                  <a:close/>
                </a:path>
                <a:path w="1472564" h="1460500">
                  <a:moveTo>
                    <a:pt x="772794" y="1028700"/>
                  </a:moveTo>
                  <a:lnTo>
                    <a:pt x="689610" y="1028700"/>
                  </a:lnTo>
                  <a:lnTo>
                    <a:pt x="689610" y="1333500"/>
                  </a:lnTo>
                  <a:lnTo>
                    <a:pt x="772794" y="1333500"/>
                  </a:lnTo>
                  <a:lnTo>
                    <a:pt x="772794" y="1028700"/>
                  </a:lnTo>
                  <a:close/>
                </a:path>
                <a:path w="1472564" h="1460500">
                  <a:moveTo>
                    <a:pt x="1363629" y="342900"/>
                  </a:moveTo>
                  <a:lnTo>
                    <a:pt x="1257173" y="342900"/>
                  </a:lnTo>
                  <a:lnTo>
                    <a:pt x="1285289" y="381000"/>
                  </a:lnTo>
                  <a:lnTo>
                    <a:pt x="1310389" y="419100"/>
                  </a:lnTo>
                  <a:lnTo>
                    <a:pt x="1332329" y="457200"/>
                  </a:lnTo>
                  <a:lnTo>
                    <a:pt x="1350962" y="508000"/>
                  </a:lnTo>
                  <a:lnTo>
                    <a:pt x="1366142" y="558800"/>
                  </a:lnTo>
                  <a:lnTo>
                    <a:pt x="1377723" y="609600"/>
                  </a:lnTo>
                  <a:lnTo>
                    <a:pt x="1385560" y="647700"/>
                  </a:lnTo>
                  <a:lnTo>
                    <a:pt x="1389507" y="711200"/>
                  </a:lnTo>
                  <a:lnTo>
                    <a:pt x="0" y="711200"/>
                  </a:lnTo>
                  <a:lnTo>
                    <a:pt x="0" y="787400"/>
                  </a:lnTo>
                  <a:lnTo>
                    <a:pt x="1388109" y="787400"/>
                  </a:lnTo>
                  <a:lnTo>
                    <a:pt x="1381373" y="838200"/>
                  </a:lnTo>
                  <a:lnTo>
                    <a:pt x="1370420" y="889000"/>
                  </a:lnTo>
                  <a:lnTo>
                    <a:pt x="1355419" y="939800"/>
                  </a:lnTo>
                  <a:lnTo>
                    <a:pt x="1336539" y="990600"/>
                  </a:lnTo>
                  <a:lnTo>
                    <a:pt x="1313950" y="1041400"/>
                  </a:lnTo>
                  <a:lnTo>
                    <a:pt x="1287819" y="1079500"/>
                  </a:lnTo>
                  <a:lnTo>
                    <a:pt x="1258316" y="1130300"/>
                  </a:lnTo>
                  <a:lnTo>
                    <a:pt x="1353595" y="1130300"/>
                  </a:lnTo>
                  <a:lnTo>
                    <a:pt x="1377418" y="1092200"/>
                  </a:lnTo>
                  <a:lnTo>
                    <a:pt x="1398813" y="1054100"/>
                  </a:lnTo>
                  <a:lnTo>
                    <a:pt x="1417679" y="1016000"/>
                  </a:lnTo>
                  <a:lnTo>
                    <a:pt x="1433917" y="965200"/>
                  </a:lnTo>
                  <a:lnTo>
                    <a:pt x="1447426" y="927100"/>
                  </a:lnTo>
                  <a:lnTo>
                    <a:pt x="1458108" y="876300"/>
                  </a:lnTo>
                  <a:lnTo>
                    <a:pt x="1465861" y="825500"/>
                  </a:lnTo>
                  <a:lnTo>
                    <a:pt x="1470586" y="774700"/>
                  </a:lnTo>
                  <a:lnTo>
                    <a:pt x="1472183" y="736600"/>
                  </a:lnTo>
                  <a:lnTo>
                    <a:pt x="1470618" y="685800"/>
                  </a:lnTo>
                  <a:lnTo>
                    <a:pt x="1465985" y="635000"/>
                  </a:lnTo>
                  <a:lnTo>
                    <a:pt x="1458383" y="584200"/>
                  </a:lnTo>
                  <a:lnTo>
                    <a:pt x="1447908" y="546100"/>
                  </a:lnTo>
                  <a:lnTo>
                    <a:pt x="1434657" y="495300"/>
                  </a:lnTo>
                  <a:lnTo>
                    <a:pt x="1418727" y="457200"/>
                  </a:lnTo>
                  <a:lnTo>
                    <a:pt x="1400215" y="419100"/>
                  </a:lnTo>
                  <a:lnTo>
                    <a:pt x="1379218" y="368300"/>
                  </a:lnTo>
                  <a:lnTo>
                    <a:pt x="1363629" y="342900"/>
                  </a:lnTo>
                  <a:close/>
                </a:path>
                <a:path w="1472564" h="1460500">
                  <a:moveTo>
                    <a:pt x="415163" y="787400"/>
                  </a:moveTo>
                  <a:lnTo>
                    <a:pt x="319405" y="787400"/>
                  </a:lnTo>
                  <a:lnTo>
                    <a:pt x="323326" y="838200"/>
                  </a:lnTo>
                  <a:lnTo>
                    <a:pt x="330174" y="889000"/>
                  </a:lnTo>
                  <a:lnTo>
                    <a:pt x="339887" y="939800"/>
                  </a:lnTo>
                  <a:lnTo>
                    <a:pt x="352404" y="977900"/>
                  </a:lnTo>
                  <a:lnTo>
                    <a:pt x="367664" y="1028700"/>
                  </a:lnTo>
                  <a:lnTo>
                    <a:pt x="326925" y="1054100"/>
                  </a:lnTo>
                  <a:lnTo>
                    <a:pt x="287115" y="1066800"/>
                  </a:lnTo>
                  <a:lnTo>
                    <a:pt x="248400" y="1092200"/>
                  </a:lnTo>
                  <a:lnTo>
                    <a:pt x="210947" y="1117600"/>
                  </a:lnTo>
                  <a:lnTo>
                    <a:pt x="363523" y="1117600"/>
                  </a:lnTo>
                  <a:lnTo>
                    <a:pt x="398525" y="1104900"/>
                  </a:lnTo>
                  <a:lnTo>
                    <a:pt x="504018" y="1104900"/>
                  </a:lnTo>
                  <a:lnTo>
                    <a:pt x="488188" y="1066800"/>
                  </a:lnTo>
                  <a:lnTo>
                    <a:pt x="587946" y="1041400"/>
                  </a:lnTo>
                  <a:lnTo>
                    <a:pt x="638635" y="1041400"/>
                  </a:lnTo>
                  <a:lnTo>
                    <a:pt x="689610" y="1028700"/>
                  </a:lnTo>
                  <a:lnTo>
                    <a:pt x="1117538" y="1028700"/>
                  </a:lnTo>
                  <a:lnTo>
                    <a:pt x="1125289" y="1003300"/>
                  </a:lnTo>
                  <a:lnTo>
                    <a:pt x="1024889" y="1003300"/>
                  </a:lnTo>
                  <a:lnTo>
                    <a:pt x="975507" y="990600"/>
                  </a:lnTo>
                  <a:lnTo>
                    <a:pt x="457326" y="990600"/>
                  </a:lnTo>
                  <a:lnTo>
                    <a:pt x="441291" y="939800"/>
                  </a:lnTo>
                  <a:lnTo>
                    <a:pt x="428863" y="889000"/>
                  </a:lnTo>
                  <a:lnTo>
                    <a:pt x="420125" y="838200"/>
                  </a:lnTo>
                  <a:lnTo>
                    <a:pt x="415163" y="787400"/>
                  </a:lnTo>
                  <a:close/>
                </a:path>
                <a:path w="1472564" h="1460500">
                  <a:moveTo>
                    <a:pt x="1161669" y="787400"/>
                  </a:moveTo>
                  <a:lnTo>
                    <a:pt x="1065911" y="787400"/>
                  </a:lnTo>
                  <a:lnTo>
                    <a:pt x="1061448" y="838200"/>
                  </a:lnTo>
                  <a:lnTo>
                    <a:pt x="1053068" y="901700"/>
                  </a:lnTo>
                  <a:lnTo>
                    <a:pt x="1040854" y="952500"/>
                  </a:lnTo>
                  <a:lnTo>
                    <a:pt x="1024889" y="1003300"/>
                  </a:lnTo>
                  <a:lnTo>
                    <a:pt x="1125289" y="1003300"/>
                  </a:lnTo>
                  <a:lnTo>
                    <a:pt x="1129165" y="990600"/>
                  </a:lnTo>
                  <a:lnTo>
                    <a:pt x="1141789" y="939800"/>
                  </a:lnTo>
                  <a:lnTo>
                    <a:pt x="1151464" y="889000"/>
                  </a:lnTo>
                  <a:lnTo>
                    <a:pt x="1158115" y="838200"/>
                  </a:lnTo>
                  <a:lnTo>
                    <a:pt x="1161669" y="787400"/>
                  </a:lnTo>
                  <a:close/>
                </a:path>
                <a:path w="1472564" h="1460500">
                  <a:moveTo>
                    <a:pt x="823945" y="952500"/>
                  </a:moveTo>
                  <a:lnTo>
                    <a:pt x="642507" y="952500"/>
                  </a:lnTo>
                  <a:lnTo>
                    <a:pt x="595611" y="965200"/>
                  </a:lnTo>
                  <a:lnTo>
                    <a:pt x="549039" y="965200"/>
                  </a:lnTo>
                  <a:lnTo>
                    <a:pt x="457326" y="990600"/>
                  </a:lnTo>
                  <a:lnTo>
                    <a:pt x="975507" y="990600"/>
                  </a:lnTo>
                  <a:lnTo>
                    <a:pt x="823945" y="952500"/>
                  </a:lnTo>
                  <a:close/>
                </a:path>
                <a:path w="1472564" h="1460500">
                  <a:moveTo>
                    <a:pt x="772794" y="787400"/>
                  </a:moveTo>
                  <a:lnTo>
                    <a:pt x="689610" y="787400"/>
                  </a:lnTo>
                  <a:lnTo>
                    <a:pt x="689610" y="952500"/>
                  </a:lnTo>
                  <a:lnTo>
                    <a:pt x="772794" y="952500"/>
                  </a:lnTo>
                  <a:lnTo>
                    <a:pt x="772794" y="787400"/>
                  </a:lnTo>
                  <a:close/>
                </a:path>
                <a:path w="1472564" h="1460500">
                  <a:moveTo>
                    <a:pt x="832051" y="0"/>
                  </a:moveTo>
                  <a:lnTo>
                    <a:pt x="638383" y="0"/>
                  </a:lnTo>
                  <a:lnTo>
                    <a:pt x="544563" y="25400"/>
                  </a:lnTo>
                  <a:lnTo>
                    <a:pt x="455453" y="50800"/>
                  </a:lnTo>
                  <a:lnTo>
                    <a:pt x="412923" y="76200"/>
                  </a:lnTo>
                  <a:lnTo>
                    <a:pt x="371879" y="88900"/>
                  </a:lnTo>
                  <a:lnTo>
                    <a:pt x="332425" y="114300"/>
                  </a:lnTo>
                  <a:lnTo>
                    <a:pt x="294664" y="139700"/>
                  </a:lnTo>
                  <a:lnTo>
                    <a:pt x="258698" y="177800"/>
                  </a:lnTo>
                  <a:lnTo>
                    <a:pt x="224631" y="203200"/>
                  </a:lnTo>
                  <a:lnTo>
                    <a:pt x="192565" y="241300"/>
                  </a:lnTo>
                  <a:lnTo>
                    <a:pt x="162604" y="266700"/>
                  </a:lnTo>
                  <a:lnTo>
                    <a:pt x="134851" y="304800"/>
                  </a:lnTo>
                  <a:lnTo>
                    <a:pt x="109408" y="342900"/>
                  </a:lnTo>
                  <a:lnTo>
                    <a:pt x="86378" y="381000"/>
                  </a:lnTo>
                  <a:lnTo>
                    <a:pt x="65865" y="431800"/>
                  </a:lnTo>
                  <a:lnTo>
                    <a:pt x="47971" y="469900"/>
                  </a:lnTo>
                  <a:lnTo>
                    <a:pt x="32800" y="520700"/>
                  </a:lnTo>
                  <a:lnTo>
                    <a:pt x="20453" y="558800"/>
                  </a:lnTo>
                  <a:lnTo>
                    <a:pt x="11036" y="609600"/>
                  </a:lnTo>
                  <a:lnTo>
                    <a:pt x="4649" y="660400"/>
                  </a:lnTo>
                  <a:lnTo>
                    <a:pt x="1397" y="711200"/>
                  </a:lnTo>
                  <a:lnTo>
                    <a:pt x="82676" y="711200"/>
                  </a:lnTo>
                  <a:lnTo>
                    <a:pt x="86424" y="660400"/>
                  </a:lnTo>
                  <a:lnTo>
                    <a:pt x="93771" y="609600"/>
                  </a:lnTo>
                  <a:lnTo>
                    <a:pt x="104592" y="558800"/>
                  </a:lnTo>
                  <a:lnTo>
                    <a:pt x="118760" y="520700"/>
                  </a:lnTo>
                  <a:lnTo>
                    <a:pt x="136149" y="469900"/>
                  </a:lnTo>
                  <a:lnTo>
                    <a:pt x="156632" y="431800"/>
                  </a:lnTo>
                  <a:lnTo>
                    <a:pt x="180083" y="381000"/>
                  </a:lnTo>
                  <a:lnTo>
                    <a:pt x="206375" y="342900"/>
                  </a:lnTo>
                  <a:lnTo>
                    <a:pt x="363273" y="342900"/>
                  </a:lnTo>
                  <a:lnTo>
                    <a:pt x="327548" y="330200"/>
                  </a:lnTo>
                  <a:lnTo>
                    <a:pt x="292800" y="304800"/>
                  </a:lnTo>
                  <a:lnTo>
                    <a:pt x="259206" y="279400"/>
                  </a:lnTo>
                  <a:lnTo>
                    <a:pt x="293400" y="254000"/>
                  </a:lnTo>
                  <a:lnTo>
                    <a:pt x="330059" y="215900"/>
                  </a:lnTo>
                  <a:lnTo>
                    <a:pt x="369030" y="190500"/>
                  </a:lnTo>
                  <a:lnTo>
                    <a:pt x="410162" y="165100"/>
                  </a:lnTo>
                  <a:lnTo>
                    <a:pt x="453299" y="139700"/>
                  </a:lnTo>
                  <a:lnTo>
                    <a:pt x="498290" y="127000"/>
                  </a:lnTo>
                  <a:lnTo>
                    <a:pt x="544980" y="101600"/>
                  </a:lnTo>
                  <a:lnTo>
                    <a:pt x="593217" y="88900"/>
                  </a:lnTo>
                  <a:lnTo>
                    <a:pt x="1094437" y="88900"/>
                  </a:lnTo>
                  <a:lnTo>
                    <a:pt x="1053928" y="63500"/>
                  </a:lnTo>
                  <a:lnTo>
                    <a:pt x="968751" y="38100"/>
                  </a:lnTo>
                  <a:lnTo>
                    <a:pt x="832051" y="0"/>
                  </a:lnTo>
                  <a:close/>
                </a:path>
                <a:path w="1472564" h="1460500">
                  <a:moveTo>
                    <a:pt x="363273" y="342900"/>
                  </a:moveTo>
                  <a:lnTo>
                    <a:pt x="206375" y="342900"/>
                  </a:lnTo>
                  <a:lnTo>
                    <a:pt x="245338" y="381000"/>
                  </a:lnTo>
                  <a:lnTo>
                    <a:pt x="285384" y="393700"/>
                  </a:lnTo>
                  <a:lnTo>
                    <a:pt x="326407" y="419100"/>
                  </a:lnTo>
                  <a:lnTo>
                    <a:pt x="368300" y="444500"/>
                  </a:lnTo>
                  <a:lnTo>
                    <a:pt x="351858" y="495300"/>
                  </a:lnTo>
                  <a:lnTo>
                    <a:pt x="338567" y="546100"/>
                  </a:lnTo>
                  <a:lnTo>
                    <a:pt x="328532" y="596900"/>
                  </a:lnTo>
                  <a:lnTo>
                    <a:pt x="321856" y="647700"/>
                  </a:lnTo>
                  <a:lnTo>
                    <a:pt x="318643" y="711200"/>
                  </a:lnTo>
                  <a:lnTo>
                    <a:pt x="414400" y="711200"/>
                  </a:lnTo>
                  <a:lnTo>
                    <a:pt x="417372" y="660400"/>
                  </a:lnTo>
                  <a:lnTo>
                    <a:pt x="423331" y="609600"/>
                  </a:lnTo>
                  <a:lnTo>
                    <a:pt x="432186" y="558800"/>
                  </a:lnTo>
                  <a:lnTo>
                    <a:pt x="443844" y="520700"/>
                  </a:lnTo>
                  <a:lnTo>
                    <a:pt x="458216" y="469900"/>
                  </a:lnTo>
                  <a:lnTo>
                    <a:pt x="1120128" y="469900"/>
                  </a:lnTo>
                  <a:lnTo>
                    <a:pt x="1104519" y="431800"/>
                  </a:lnTo>
                  <a:lnTo>
                    <a:pt x="639107" y="431800"/>
                  </a:lnTo>
                  <a:lnTo>
                    <a:pt x="489838" y="393700"/>
                  </a:lnTo>
                  <a:lnTo>
                    <a:pt x="503969" y="368300"/>
                  </a:lnTo>
                  <a:lnTo>
                    <a:pt x="399795" y="368300"/>
                  </a:lnTo>
                  <a:lnTo>
                    <a:pt x="363273" y="342900"/>
                  </a:lnTo>
                  <a:close/>
                </a:path>
                <a:path w="1472564" h="1460500">
                  <a:moveTo>
                    <a:pt x="772794" y="508000"/>
                  </a:moveTo>
                  <a:lnTo>
                    <a:pt x="689610" y="508000"/>
                  </a:lnTo>
                  <a:lnTo>
                    <a:pt x="689610" y="711200"/>
                  </a:lnTo>
                  <a:lnTo>
                    <a:pt x="772794" y="711200"/>
                  </a:lnTo>
                  <a:lnTo>
                    <a:pt x="772794" y="508000"/>
                  </a:lnTo>
                  <a:close/>
                </a:path>
                <a:path w="1472564" h="1460500">
                  <a:moveTo>
                    <a:pt x="1120128" y="469900"/>
                  </a:moveTo>
                  <a:lnTo>
                    <a:pt x="1015619" y="469900"/>
                  </a:lnTo>
                  <a:lnTo>
                    <a:pt x="1031649" y="508000"/>
                  </a:lnTo>
                  <a:lnTo>
                    <a:pt x="1044772" y="558800"/>
                  </a:lnTo>
                  <a:lnTo>
                    <a:pt x="1054883" y="609600"/>
                  </a:lnTo>
                  <a:lnTo>
                    <a:pt x="1061879" y="660400"/>
                  </a:lnTo>
                  <a:lnTo>
                    <a:pt x="1065657" y="711200"/>
                  </a:lnTo>
                  <a:lnTo>
                    <a:pt x="1161414" y="711200"/>
                  </a:lnTo>
                  <a:lnTo>
                    <a:pt x="1158294" y="660400"/>
                  </a:lnTo>
                  <a:lnTo>
                    <a:pt x="1152534" y="609600"/>
                  </a:lnTo>
                  <a:lnTo>
                    <a:pt x="1144206" y="558800"/>
                  </a:lnTo>
                  <a:lnTo>
                    <a:pt x="1133380" y="520700"/>
                  </a:lnTo>
                  <a:lnTo>
                    <a:pt x="1120128" y="469900"/>
                  </a:lnTo>
                  <a:close/>
                </a:path>
                <a:path w="1472564" h="1460500">
                  <a:moveTo>
                    <a:pt x="1015619" y="469900"/>
                  </a:moveTo>
                  <a:lnTo>
                    <a:pt x="458216" y="469900"/>
                  </a:lnTo>
                  <a:lnTo>
                    <a:pt x="596089" y="508000"/>
                  </a:lnTo>
                  <a:lnTo>
                    <a:pt x="871180" y="508000"/>
                  </a:lnTo>
                  <a:lnTo>
                    <a:pt x="1015619" y="469900"/>
                  </a:lnTo>
                  <a:close/>
                </a:path>
                <a:path w="1472564" h="1460500">
                  <a:moveTo>
                    <a:pt x="772794" y="139700"/>
                  </a:moveTo>
                  <a:lnTo>
                    <a:pt x="689610" y="139700"/>
                  </a:lnTo>
                  <a:lnTo>
                    <a:pt x="689610" y="431800"/>
                  </a:lnTo>
                  <a:lnTo>
                    <a:pt x="772794" y="431800"/>
                  </a:lnTo>
                  <a:lnTo>
                    <a:pt x="772794" y="139700"/>
                  </a:lnTo>
                  <a:close/>
                </a:path>
                <a:path w="1472564" h="1460500">
                  <a:moveTo>
                    <a:pt x="910278" y="127000"/>
                  </a:moveTo>
                  <a:lnTo>
                    <a:pt x="772794" y="127000"/>
                  </a:lnTo>
                  <a:lnTo>
                    <a:pt x="809882" y="165100"/>
                  </a:lnTo>
                  <a:lnTo>
                    <a:pt x="844691" y="203200"/>
                  </a:lnTo>
                  <a:lnTo>
                    <a:pt x="877164" y="228600"/>
                  </a:lnTo>
                  <a:lnTo>
                    <a:pt x="907247" y="266700"/>
                  </a:lnTo>
                  <a:lnTo>
                    <a:pt x="934884" y="304800"/>
                  </a:lnTo>
                  <a:lnTo>
                    <a:pt x="960020" y="342900"/>
                  </a:lnTo>
                  <a:lnTo>
                    <a:pt x="982599" y="393700"/>
                  </a:lnTo>
                  <a:lnTo>
                    <a:pt x="825990" y="431800"/>
                  </a:lnTo>
                  <a:lnTo>
                    <a:pt x="1104519" y="431800"/>
                  </a:lnTo>
                  <a:lnTo>
                    <a:pt x="1144266" y="406400"/>
                  </a:lnTo>
                  <a:lnTo>
                    <a:pt x="1183036" y="393700"/>
                  </a:lnTo>
                  <a:lnTo>
                    <a:pt x="1220712" y="368300"/>
                  </a:lnTo>
                  <a:lnTo>
                    <a:pt x="1238942" y="355600"/>
                  </a:lnTo>
                  <a:lnTo>
                    <a:pt x="1071372" y="355600"/>
                  </a:lnTo>
                  <a:lnTo>
                    <a:pt x="1049849" y="317500"/>
                  </a:lnTo>
                  <a:lnTo>
                    <a:pt x="1026134" y="279400"/>
                  </a:lnTo>
                  <a:lnTo>
                    <a:pt x="1000272" y="228600"/>
                  </a:lnTo>
                  <a:lnTo>
                    <a:pt x="972312" y="203200"/>
                  </a:lnTo>
                  <a:lnTo>
                    <a:pt x="942298" y="165100"/>
                  </a:lnTo>
                  <a:lnTo>
                    <a:pt x="910278" y="127000"/>
                  </a:lnTo>
                  <a:close/>
                </a:path>
                <a:path w="1472564" h="1460500">
                  <a:moveTo>
                    <a:pt x="876300" y="88900"/>
                  </a:moveTo>
                  <a:lnTo>
                    <a:pt x="593217" y="88900"/>
                  </a:lnTo>
                  <a:lnTo>
                    <a:pt x="559076" y="127000"/>
                  </a:lnTo>
                  <a:lnTo>
                    <a:pt x="527012" y="165100"/>
                  </a:lnTo>
                  <a:lnTo>
                    <a:pt x="497081" y="203200"/>
                  </a:lnTo>
                  <a:lnTo>
                    <a:pt x="469339" y="241300"/>
                  </a:lnTo>
                  <a:lnTo>
                    <a:pt x="443840" y="279400"/>
                  </a:lnTo>
                  <a:lnTo>
                    <a:pt x="420640" y="317500"/>
                  </a:lnTo>
                  <a:lnTo>
                    <a:pt x="399795" y="368300"/>
                  </a:lnTo>
                  <a:lnTo>
                    <a:pt x="503969" y="368300"/>
                  </a:lnTo>
                  <a:lnTo>
                    <a:pt x="511035" y="355600"/>
                  </a:lnTo>
                  <a:lnTo>
                    <a:pt x="534753" y="317500"/>
                  </a:lnTo>
                  <a:lnTo>
                    <a:pt x="560948" y="279400"/>
                  </a:lnTo>
                  <a:lnTo>
                    <a:pt x="589575" y="241300"/>
                  </a:lnTo>
                  <a:lnTo>
                    <a:pt x="620591" y="203200"/>
                  </a:lnTo>
                  <a:lnTo>
                    <a:pt x="653951" y="165100"/>
                  </a:lnTo>
                  <a:lnTo>
                    <a:pt x="689610" y="139700"/>
                  </a:lnTo>
                  <a:lnTo>
                    <a:pt x="772794" y="139700"/>
                  </a:lnTo>
                  <a:lnTo>
                    <a:pt x="772794" y="127000"/>
                  </a:lnTo>
                  <a:lnTo>
                    <a:pt x="910278" y="127000"/>
                  </a:lnTo>
                  <a:lnTo>
                    <a:pt x="876300" y="88900"/>
                  </a:lnTo>
                  <a:close/>
                </a:path>
                <a:path w="1472564" h="1460500">
                  <a:moveTo>
                    <a:pt x="1094437" y="88900"/>
                  </a:moveTo>
                  <a:lnTo>
                    <a:pt x="876300" y="88900"/>
                  </a:lnTo>
                  <a:lnTo>
                    <a:pt x="923336" y="101600"/>
                  </a:lnTo>
                  <a:lnTo>
                    <a:pt x="968916" y="127000"/>
                  </a:lnTo>
                  <a:lnTo>
                    <a:pt x="1012904" y="139700"/>
                  </a:lnTo>
                  <a:lnTo>
                    <a:pt x="1055163" y="165100"/>
                  </a:lnTo>
                  <a:lnTo>
                    <a:pt x="1095559" y="190500"/>
                  </a:lnTo>
                  <a:lnTo>
                    <a:pt x="1133957" y="215900"/>
                  </a:lnTo>
                  <a:lnTo>
                    <a:pt x="1170220" y="241300"/>
                  </a:lnTo>
                  <a:lnTo>
                    <a:pt x="1204214" y="279400"/>
                  </a:lnTo>
                  <a:lnTo>
                    <a:pt x="1172473" y="292100"/>
                  </a:lnTo>
                  <a:lnTo>
                    <a:pt x="1139650" y="317500"/>
                  </a:lnTo>
                  <a:lnTo>
                    <a:pt x="1105898" y="342900"/>
                  </a:lnTo>
                  <a:lnTo>
                    <a:pt x="1071372" y="355600"/>
                  </a:lnTo>
                  <a:lnTo>
                    <a:pt x="1238942" y="355600"/>
                  </a:lnTo>
                  <a:lnTo>
                    <a:pt x="1257173" y="342900"/>
                  </a:lnTo>
                  <a:lnTo>
                    <a:pt x="1363629" y="342900"/>
                  </a:lnTo>
                  <a:lnTo>
                    <a:pt x="1355834" y="330200"/>
                  </a:lnTo>
                  <a:lnTo>
                    <a:pt x="1330159" y="292100"/>
                  </a:lnTo>
                  <a:lnTo>
                    <a:pt x="1302290" y="266700"/>
                  </a:lnTo>
                  <a:lnTo>
                    <a:pt x="1272324" y="228600"/>
                  </a:lnTo>
                  <a:lnTo>
                    <a:pt x="1240358" y="190500"/>
                  </a:lnTo>
                  <a:lnTo>
                    <a:pt x="1206490" y="165100"/>
                  </a:lnTo>
                  <a:lnTo>
                    <a:pt x="1170816" y="139700"/>
                  </a:lnTo>
                  <a:lnTo>
                    <a:pt x="1133432" y="114300"/>
                  </a:lnTo>
                  <a:lnTo>
                    <a:pt x="1094437" y="8890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50336" y="1272527"/>
              <a:ext cx="5183886" cy="963942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2810001" y="592328"/>
            <a:ext cx="5828665" cy="15887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38734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ASET </a:t>
            </a:r>
            <a:r>
              <a:rPr sz="1200" b="1" spc="-3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spc="-120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200" b="1" spc="-4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NG</a:t>
            </a:r>
            <a:endParaRPr sz="1200">
              <a:latin typeface="Arial"/>
              <a:cs typeface="Arial"/>
            </a:endParaRPr>
          </a:p>
          <a:p>
            <a:pPr marL="12700" marR="4713605">
              <a:lnSpc>
                <a:spcPct val="100000"/>
              </a:lnSpc>
            </a:pP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ER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LU</a:t>
            </a:r>
            <a:r>
              <a:rPr sz="1200" b="1" spc="-10" dirty="0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sz="1200" b="1" spc="-4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N 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PEP</a:t>
            </a:r>
            <a:endParaRPr sz="1200">
              <a:latin typeface="Arial"/>
              <a:cs typeface="Arial"/>
            </a:endParaRPr>
          </a:p>
          <a:p>
            <a:pPr marL="828040" indent="-172720">
              <a:lnSpc>
                <a:spcPts val="1255"/>
              </a:lnSpc>
              <a:buChar char="•"/>
              <a:tabLst>
                <a:tab pos="828675" algn="l"/>
              </a:tabLst>
            </a:pPr>
            <a:r>
              <a:rPr sz="1400" spc="-5" dirty="0">
                <a:latin typeface="Arial MT"/>
                <a:cs typeface="Arial MT"/>
              </a:rPr>
              <a:t>Aset</a:t>
            </a:r>
            <a:r>
              <a:rPr sz="1400" spc="390" dirty="0"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E62948"/>
                </a:solidFill>
                <a:latin typeface="Arial MT"/>
                <a:cs typeface="Arial MT"/>
              </a:rPr>
              <a:t>Mekanikal,</a:t>
            </a:r>
            <a:r>
              <a:rPr sz="1400" spc="390" dirty="0">
                <a:solidFill>
                  <a:srgbClr val="E62948"/>
                </a:solidFill>
                <a:latin typeface="Arial MT"/>
                <a:cs typeface="Arial MT"/>
              </a:rPr>
              <a:t> </a:t>
            </a:r>
            <a:r>
              <a:rPr sz="1400" spc="-20" dirty="0">
                <a:solidFill>
                  <a:srgbClr val="E62948"/>
                </a:solidFill>
                <a:latin typeface="Arial MT"/>
                <a:cs typeface="Arial MT"/>
              </a:rPr>
              <a:t>Teknikal,</a:t>
            </a:r>
            <a:r>
              <a:rPr sz="1400" spc="395" dirty="0">
                <a:solidFill>
                  <a:srgbClr val="E62948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E62948"/>
                </a:solidFill>
                <a:latin typeface="Arial MT"/>
                <a:cs typeface="Arial MT"/>
              </a:rPr>
              <a:t>Eletronikktrik</a:t>
            </a:r>
            <a:r>
              <a:rPr sz="1400" spc="395" dirty="0">
                <a:solidFill>
                  <a:srgbClr val="E62948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E62948"/>
                </a:solidFill>
                <a:latin typeface="Arial MT"/>
                <a:cs typeface="Arial MT"/>
              </a:rPr>
              <a:t>dan</a:t>
            </a:r>
            <a:r>
              <a:rPr sz="1400" spc="390" dirty="0">
                <a:solidFill>
                  <a:srgbClr val="E62948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E62948"/>
                </a:solidFill>
                <a:latin typeface="Arial MT"/>
                <a:cs typeface="Arial MT"/>
              </a:rPr>
              <a:t>Elek</a:t>
            </a:r>
            <a:r>
              <a:rPr sz="1400" spc="390" dirty="0">
                <a:solidFill>
                  <a:srgbClr val="E62948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yang</a:t>
            </a:r>
            <a:r>
              <a:rPr sz="1400" spc="400" dirty="0">
                <a:latin typeface="Arial MT"/>
                <a:cs typeface="Arial MT"/>
              </a:rPr>
              <a:t> </a:t>
            </a:r>
            <a:r>
              <a:rPr sz="1400" b="1" spc="-10" dirty="0">
                <a:latin typeface="Arial"/>
                <a:cs typeface="Arial"/>
              </a:rPr>
              <a:t>nilai</a:t>
            </a:r>
            <a:endParaRPr sz="1400">
              <a:latin typeface="Arial"/>
              <a:cs typeface="Arial"/>
            </a:endParaRPr>
          </a:p>
          <a:p>
            <a:pPr marL="828040">
              <a:lnSpc>
                <a:spcPct val="100000"/>
              </a:lnSpc>
            </a:pPr>
            <a:r>
              <a:rPr sz="1400" b="1" spc="-5" dirty="0">
                <a:latin typeface="Arial"/>
                <a:cs typeface="Arial"/>
              </a:rPr>
              <a:t>perolehan</a:t>
            </a:r>
            <a:r>
              <a:rPr sz="1400" b="1" spc="-5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asalnya</a:t>
            </a:r>
            <a:r>
              <a:rPr sz="1400" b="1" spc="1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lebih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RM5,000.</a:t>
            </a:r>
            <a:endParaRPr sz="1400">
              <a:latin typeface="Arial"/>
              <a:cs typeface="Arial"/>
            </a:endParaRPr>
          </a:p>
          <a:p>
            <a:pPr marL="828040" indent="-172720">
              <a:lnSpc>
                <a:spcPct val="100000"/>
              </a:lnSpc>
              <a:spcBef>
                <a:spcPts val="250"/>
              </a:spcBef>
              <a:buChar char="•"/>
              <a:tabLst>
                <a:tab pos="828675" algn="l"/>
              </a:tabLst>
            </a:pPr>
            <a:r>
              <a:rPr sz="1400" spc="-5" dirty="0">
                <a:solidFill>
                  <a:srgbClr val="E62948"/>
                </a:solidFill>
                <a:latin typeface="Arial MT"/>
                <a:cs typeface="Arial MT"/>
              </a:rPr>
              <a:t>Perkakasan</a:t>
            </a:r>
            <a:r>
              <a:rPr sz="1400" dirty="0">
                <a:solidFill>
                  <a:srgbClr val="E62948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E62948"/>
                </a:solidFill>
                <a:latin typeface="Arial MT"/>
                <a:cs typeface="Arial MT"/>
              </a:rPr>
              <a:t>komputer</a:t>
            </a:r>
            <a:r>
              <a:rPr sz="1400" spc="20" dirty="0">
                <a:solidFill>
                  <a:srgbClr val="E62948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nilai</a:t>
            </a:r>
            <a:r>
              <a:rPr sz="1400" spc="20" dirty="0">
                <a:latin typeface="Arial MT"/>
                <a:cs typeface="Arial MT"/>
              </a:rPr>
              <a:t> </a:t>
            </a:r>
            <a:r>
              <a:rPr sz="1400" b="1" spc="-5" dirty="0">
                <a:latin typeface="Arial"/>
                <a:cs typeface="Arial"/>
              </a:rPr>
              <a:t>perolehan</a:t>
            </a:r>
            <a:r>
              <a:rPr sz="1400" b="1" spc="41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asalnya</a:t>
            </a:r>
            <a:r>
              <a:rPr sz="1400" b="1" spc="3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lebih</a:t>
            </a:r>
            <a:r>
              <a:rPr sz="1400" b="1" spc="1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RM1,000</a:t>
            </a:r>
            <a:endParaRPr sz="1400">
              <a:latin typeface="Arial"/>
              <a:cs typeface="Arial"/>
            </a:endParaRPr>
          </a:p>
          <a:p>
            <a:pPr marL="828040">
              <a:lnSpc>
                <a:spcPct val="100000"/>
              </a:lnSpc>
            </a:pPr>
            <a:r>
              <a:rPr sz="1400" dirty="0">
                <a:latin typeface="Arial MT"/>
                <a:cs typeface="Arial MT"/>
              </a:rPr>
              <a:t>.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496436" y="2454021"/>
            <a:ext cx="4854575" cy="1103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100"/>
              </a:spcBef>
              <a:buChar char="•"/>
              <a:tabLst>
                <a:tab pos="185420" algn="l"/>
              </a:tabLst>
            </a:pPr>
            <a:r>
              <a:rPr sz="1400" dirty="0">
                <a:latin typeface="Arial MT"/>
                <a:cs typeface="Arial MT"/>
              </a:rPr>
              <a:t>Jabatan</a:t>
            </a:r>
            <a:r>
              <a:rPr sz="1400" spc="-5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Kerja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Raya</a:t>
            </a:r>
            <a:r>
              <a:rPr sz="1400" spc="-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(JKR)</a:t>
            </a:r>
            <a:endParaRPr sz="1400">
              <a:latin typeface="Arial MT"/>
              <a:cs typeface="Arial MT"/>
            </a:endParaRPr>
          </a:p>
          <a:p>
            <a:pPr marL="184785" marR="5080" indent="-172720">
              <a:lnSpc>
                <a:spcPts val="1510"/>
              </a:lnSpc>
              <a:spcBef>
                <a:spcPts val="280"/>
              </a:spcBef>
              <a:buChar char="•"/>
              <a:tabLst>
                <a:tab pos="185420" algn="l"/>
              </a:tabLst>
            </a:pPr>
            <a:r>
              <a:rPr sz="1400" spc="-5" dirty="0">
                <a:latin typeface="Arial MT"/>
                <a:cs typeface="Arial MT"/>
              </a:rPr>
              <a:t>Jabatan</a:t>
            </a:r>
            <a:r>
              <a:rPr sz="1400" spc="90" dirty="0">
                <a:latin typeface="Arial MT"/>
                <a:cs typeface="Arial MT"/>
              </a:rPr>
              <a:t> </a:t>
            </a:r>
            <a:r>
              <a:rPr sz="1400" spc="-25" dirty="0">
                <a:latin typeface="Arial MT"/>
                <a:cs typeface="Arial MT"/>
              </a:rPr>
              <a:t>Teknikal</a:t>
            </a:r>
            <a:r>
              <a:rPr sz="1400" spc="10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yang</a:t>
            </a:r>
            <a:r>
              <a:rPr sz="1400" spc="8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mempunyai</a:t>
            </a:r>
            <a:r>
              <a:rPr sz="1400" spc="10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worksyop</a:t>
            </a:r>
            <a:r>
              <a:rPr sz="1400" spc="9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atau</a:t>
            </a:r>
            <a:r>
              <a:rPr sz="1400" spc="9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bengkel </a:t>
            </a:r>
            <a:r>
              <a:rPr sz="1400" spc="-37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kejuruteraan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sendiri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atau</a:t>
            </a:r>
            <a:endParaRPr sz="1400">
              <a:latin typeface="Arial MT"/>
              <a:cs typeface="Arial MT"/>
            </a:endParaRPr>
          </a:p>
          <a:p>
            <a:pPr marL="184785" indent="-172720">
              <a:lnSpc>
                <a:spcPct val="100000"/>
              </a:lnSpc>
              <a:spcBef>
                <a:spcPts val="60"/>
              </a:spcBef>
              <a:buChar char="•"/>
              <a:tabLst>
                <a:tab pos="185420" algn="l"/>
              </a:tabLst>
            </a:pPr>
            <a:r>
              <a:rPr sz="1400" spc="-5" dirty="0">
                <a:latin typeface="Arial MT"/>
                <a:cs typeface="Arial MT"/>
              </a:rPr>
              <a:t>Pegawai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yang</a:t>
            </a:r>
            <a:r>
              <a:rPr sz="140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mempunyai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kepakaran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khusus</a:t>
            </a:r>
            <a:endParaRPr sz="1400">
              <a:latin typeface="Arial MT"/>
              <a:cs typeface="Arial MT"/>
            </a:endParaRPr>
          </a:p>
          <a:p>
            <a:pPr marL="184785" indent="-172720">
              <a:lnSpc>
                <a:spcPct val="100000"/>
              </a:lnSpc>
              <a:spcBef>
                <a:spcPts val="85"/>
              </a:spcBef>
              <a:buChar char="•"/>
              <a:tabLst>
                <a:tab pos="185420" algn="l"/>
              </a:tabLst>
            </a:pPr>
            <a:r>
              <a:rPr sz="1400" dirty="0">
                <a:latin typeface="Arial MT"/>
                <a:cs typeface="Arial MT"/>
              </a:rPr>
              <a:t>Pihak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swasta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-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sekiranya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tiada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agensi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Kerajaan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767964" y="3573271"/>
            <a:ext cx="79121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spc="-40" dirty="0">
                <a:solidFill>
                  <a:srgbClr val="FFFFFF"/>
                </a:solidFill>
                <a:latin typeface="Arial"/>
                <a:cs typeface="Arial"/>
              </a:rPr>
              <a:t>JABATAN </a:t>
            </a:r>
            <a:r>
              <a:rPr sz="12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TE</a:t>
            </a:r>
            <a:r>
              <a:rPr sz="1200" b="1" spc="-5" dirty="0">
                <a:solidFill>
                  <a:srgbClr val="FFFFFF"/>
                </a:solidFill>
                <a:latin typeface="Arial"/>
                <a:cs typeface="Arial"/>
              </a:rPr>
              <a:t>KN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IK</a:t>
            </a:r>
            <a:r>
              <a:rPr sz="1200" b="1" spc="-4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200" b="1" dirty="0">
                <a:solidFill>
                  <a:srgbClr val="FFFFFF"/>
                </a:solidFill>
                <a:latin typeface="Arial"/>
                <a:cs typeface="Arial"/>
              </a:rPr>
              <a:t>L  PEP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59816" y="2680792"/>
            <a:ext cx="1696085" cy="8166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72720" marR="6985" indent="-172720" algn="r">
              <a:lnSpc>
                <a:spcPts val="1600"/>
              </a:lnSpc>
              <a:spcBef>
                <a:spcPts val="105"/>
              </a:spcBef>
              <a:buChar char="•"/>
              <a:tabLst>
                <a:tab pos="172720" algn="l"/>
              </a:tabLst>
            </a:pPr>
            <a:r>
              <a:rPr sz="1400" spc="-5" dirty="0">
                <a:latin typeface="Arial MT"/>
                <a:cs typeface="Arial MT"/>
              </a:rPr>
              <a:t>M</a:t>
            </a:r>
            <a:r>
              <a:rPr sz="1400" dirty="0">
                <a:latin typeface="Arial MT"/>
                <a:cs typeface="Arial MT"/>
              </a:rPr>
              <a:t>e</a:t>
            </a:r>
            <a:r>
              <a:rPr sz="1400" spc="-5" dirty="0">
                <a:latin typeface="Arial MT"/>
                <a:cs typeface="Arial MT"/>
              </a:rPr>
              <a:t>m</a:t>
            </a:r>
            <a:r>
              <a:rPr sz="1400" dirty="0">
                <a:latin typeface="Arial MT"/>
                <a:cs typeface="Arial MT"/>
              </a:rPr>
              <a:t>atuhi</a:t>
            </a:r>
            <a:r>
              <a:rPr sz="1400" spc="-114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Ak</a:t>
            </a:r>
            <a:r>
              <a:rPr sz="1400" spc="5" dirty="0">
                <a:latin typeface="Arial MT"/>
                <a:cs typeface="Arial MT"/>
              </a:rPr>
              <a:t>t</a:t>
            </a:r>
            <a:r>
              <a:rPr sz="1400" dirty="0">
                <a:latin typeface="Arial MT"/>
                <a:cs typeface="Arial MT"/>
              </a:rPr>
              <a:t>a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/</a:t>
            </a:r>
            <a:endParaRPr sz="1400">
              <a:latin typeface="Arial MT"/>
              <a:cs typeface="Arial MT"/>
            </a:endParaRPr>
          </a:p>
          <a:p>
            <a:pPr marL="12700" marR="5080" indent="886460" algn="r">
              <a:lnSpc>
                <a:spcPts val="1510"/>
              </a:lnSpc>
              <a:spcBef>
                <a:spcPts val="110"/>
              </a:spcBef>
            </a:pPr>
            <a:r>
              <a:rPr sz="1400" dirty="0">
                <a:latin typeface="Arial MT"/>
                <a:cs typeface="Arial MT"/>
              </a:rPr>
              <a:t>Peraturan  Keselamatan </a:t>
            </a:r>
            <a:r>
              <a:rPr sz="1400" spc="-5" dirty="0">
                <a:latin typeface="Arial MT"/>
                <a:cs typeface="Arial MT"/>
              </a:rPr>
              <a:t>pihak </a:t>
            </a:r>
            <a:r>
              <a:rPr sz="1400" dirty="0">
                <a:latin typeface="Arial MT"/>
                <a:cs typeface="Arial MT"/>
              </a:rPr>
              <a:t> berkuasa</a:t>
            </a:r>
            <a:r>
              <a:rPr sz="1400" spc="-5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berkenaa</a:t>
            </a:r>
            <a:r>
              <a:rPr sz="1400" spc="-15" dirty="0">
                <a:latin typeface="Arial MT"/>
                <a:cs typeface="Arial MT"/>
              </a:rPr>
              <a:t>n</a:t>
            </a:r>
            <a:r>
              <a:rPr sz="1400" dirty="0">
                <a:latin typeface="Arial MT"/>
                <a:cs typeface="Arial MT"/>
              </a:rPr>
              <a:t>.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047234" y="3895140"/>
            <a:ext cx="396240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5244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Arial MT"/>
                <a:cs typeface="Arial MT"/>
              </a:rPr>
              <a:t>Perakuan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Pelupusan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(PEP)</a:t>
            </a:r>
            <a:r>
              <a:rPr sz="1400" spc="-9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Aset</a:t>
            </a:r>
            <a:r>
              <a:rPr sz="1400" spc="-9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Alih</a:t>
            </a:r>
            <a:r>
              <a:rPr sz="1400" dirty="0">
                <a:latin typeface="Arial MT"/>
                <a:cs typeface="Arial MT"/>
              </a:rPr>
              <a:t> </a:t>
            </a:r>
            <a:r>
              <a:rPr sz="1400" b="1" u="heavy" spc="-30" dirty="0">
                <a:solidFill>
                  <a:srgbClr val="3E3E3E"/>
                </a:solidFill>
                <a:uFill>
                  <a:solidFill>
                    <a:srgbClr val="3E3E3E"/>
                  </a:solidFill>
                </a:uFill>
                <a:latin typeface="Arial"/>
                <a:cs typeface="Arial"/>
              </a:rPr>
              <a:t>KEW.PA-19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latin typeface="Arial MT"/>
                <a:cs typeface="Arial MT"/>
              </a:rPr>
              <a:t>*Sah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untuk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tempoh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1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tahun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dari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tarikh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dikeluarkan</a:t>
            </a:r>
            <a:endParaRPr sz="1400">
              <a:latin typeface="Arial MT"/>
              <a:cs typeface="Arial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566671" cy="514349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81680" y="264905"/>
            <a:ext cx="436943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solidFill>
                  <a:srgbClr val="1C7CE0"/>
                </a:solidFill>
              </a:rPr>
              <a:t>SKOP</a:t>
            </a:r>
            <a:r>
              <a:rPr sz="4400" spc="-229" dirty="0">
                <a:solidFill>
                  <a:srgbClr val="1C7CE0"/>
                </a:solidFill>
              </a:rPr>
              <a:t> </a:t>
            </a:r>
            <a:r>
              <a:rPr sz="4400" spc="-80" dirty="0">
                <a:solidFill>
                  <a:srgbClr val="1C7CE0"/>
                </a:solidFill>
              </a:rPr>
              <a:t>TAKLIMAT</a:t>
            </a:r>
            <a:endParaRPr sz="4400" dirty="0"/>
          </a:p>
        </p:txBody>
      </p:sp>
      <p:grpSp>
        <p:nvGrpSpPr>
          <p:cNvPr id="9" name="object 9"/>
          <p:cNvGrpSpPr/>
          <p:nvPr/>
        </p:nvGrpSpPr>
        <p:grpSpPr>
          <a:xfrm>
            <a:off x="1981200" y="1647292"/>
            <a:ext cx="4973949" cy="370609"/>
            <a:chOff x="2078735" y="1666296"/>
            <a:chExt cx="6527403" cy="576580"/>
          </a:xfrm>
        </p:grpSpPr>
        <p:sp>
          <p:nvSpPr>
            <p:cNvPr id="10" name="object 10"/>
            <p:cNvSpPr/>
            <p:nvPr/>
          </p:nvSpPr>
          <p:spPr>
            <a:xfrm>
              <a:off x="2078735" y="1670858"/>
              <a:ext cx="791294" cy="492246"/>
            </a:xfrm>
            <a:custGeom>
              <a:avLst/>
              <a:gdLst/>
              <a:ahLst/>
              <a:cxnLst/>
              <a:rect l="l" t="t" r="r" b="b"/>
              <a:pathLst>
                <a:path w="1117600" h="576580">
                  <a:moveTo>
                    <a:pt x="800734" y="0"/>
                  </a:moveTo>
                  <a:lnTo>
                    <a:pt x="0" y="0"/>
                  </a:lnTo>
                  <a:lnTo>
                    <a:pt x="0" y="576071"/>
                  </a:lnTo>
                  <a:lnTo>
                    <a:pt x="800734" y="576071"/>
                  </a:lnTo>
                  <a:lnTo>
                    <a:pt x="1117091" y="288035"/>
                  </a:lnTo>
                  <a:lnTo>
                    <a:pt x="800734" y="0"/>
                  </a:lnTo>
                  <a:close/>
                </a:path>
              </a:pathLst>
            </a:custGeom>
            <a:solidFill>
              <a:srgbClr val="EF7623"/>
            </a:solidFill>
          </p:spPr>
          <p:txBody>
            <a:bodyPr wrap="square" lIns="0" tIns="0" rIns="0" bIns="0" rtlCol="0"/>
            <a:lstStyle/>
            <a:p>
              <a:endParaRPr sz="1600"/>
            </a:p>
          </p:txBody>
        </p:sp>
        <p:sp>
          <p:nvSpPr>
            <p:cNvPr id="11" name="object 11"/>
            <p:cNvSpPr/>
            <p:nvPr/>
          </p:nvSpPr>
          <p:spPr>
            <a:xfrm>
              <a:off x="2976229" y="1666296"/>
              <a:ext cx="5629909" cy="576580"/>
            </a:xfrm>
            <a:custGeom>
              <a:avLst/>
              <a:gdLst/>
              <a:ahLst/>
              <a:cxnLst/>
              <a:rect l="l" t="t" r="r" b="b"/>
              <a:pathLst>
                <a:path w="5629909" h="576580">
                  <a:moveTo>
                    <a:pt x="5629656" y="0"/>
                  </a:moveTo>
                  <a:lnTo>
                    <a:pt x="0" y="0"/>
                  </a:lnTo>
                  <a:lnTo>
                    <a:pt x="345059" y="288035"/>
                  </a:lnTo>
                  <a:lnTo>
                    <a:pt x="0" y="576071"/>
                  </a:lnTo>
                  <a:lnTo>
                    <a:pt x="5629656" y="576071"/>
                  </a:lnTo>
                  <a:lnTo>
                    <a:pt x="56296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600"/>
            </a:p>
          </p:txBody>
        </p:sp>
        <p:sp>
          <p:nvSpPr>
            <p:cNvPr id="12" name="object 12"/>
            <p:cNvSpPr/>
            <p:nvPr/>
          </p:nvSpPr>
          <p:spPr>
            <a:xfrm>
              <a:off x="2975610" y="1675505"/>
              <a:ext cx="5629909" cy="483327"/>
            </a:xfrm>
            <a:custGeom>
              <a:avLst/>
              <a:gdLst/>
              <a:ahLst/>
              <a:cxnLst/>
              <a:rect l="l" t="t" r="r" b="b"/>
              <a:pathLst>
                <a:path w="5629909" h="576580">
                  <a:moveTo>
                    <a:pt x="0" y="0"/>
                  </a:moveTo>
                  <a:lnTo>
                    <a:pt x="5629656" y="0"/>
                  </a:lnTo>
                  <a:lnTo>
                    <a:pt x="5629656" y="576071"/>
                  </a:lnTo>
                  <a:lnTo>
                    <a:pt x="0" y="576071"/>
                  </a:lnTo>
                  <a:lnTo>
                    <a:pt x="345059" y="288035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EF7623"/>
              </a:solidFill>
            </a:ln>
          </p:spPr>
          <p:txBody>
            <a:bodyPr wrap="square" lIns="0" tIns="0" rIns="0" bIns="0" rtlCol="0"/>
            <a:lstStyle/>
            <a:p>
              <a:endParaRPr sz="1600"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3060799" y="1772049"/>
            <a:ext cx="4271909" cy="1814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00" b="1" spc="-5" dirty="0">
                <a:latin typeface="Arial"/>
                <a:cs typeface="Arial"/>
              </a:rPr>
              <a:t>PUNCA</a:t>
            </a:r>
            <a:r>
              <a:rPr sz="1100" b="1" spc="-80" dirty="0">
                <a:latin typeface="Arial"/>
                <a:cs typeface="Arial"/>
              </a:rPr>
              <a:t> </a:t>
            </a:r>
            <a:r>
              <a:rPr sz="1100" b="1" spc="-15" dirty="0">
                <a:latin typeface="Arial"/>
                <a:cs typeface="Arial"/>
              </a:rPr>
              <a:t>KUASA</a:t>
            </a:r>
            <a:r>
              <a:rPr sz="1100" b="1" spc="-35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PENGURUSAN</a:t>
            </a:r>
            <a:r>
              <a:rPr sz="1100" b="1" spc="-30" dirty="0">
                <a:latin typeface="Arial"/>
                <a:cs typeface="Arial"/>
              </a:rPr>
              <a:t> </a:t>
            </a:r>
            <a:r>
              <a:rPr sz="1100" b="1" spc="-20" dirty="0">
                <a:latin typeface="Arial"/>
                <a:cs typeface="Arial"/>
              </a:rPr>
              <a:t>ASET</a:t>
            </a:r>
            <a:r>
              <a:rPr sz="1100" b="1" spc="35" dirty="0">
                <a:latin typeface="Arial"/>
                <a:cs typeface="Arial"/>
              </a:rPr>
              <a:t> </a:t>
            </a:r>
            <a:r>
              <a:rPr sz="1100" b="1" spc="-15" dirty="0">
                <a:latin typeface="Arial"/>
                <a:cs typeface="Arial"/>
              </a:rPr>
              <a:t>KERAJAAN</a:t>
            </a:r>
            <a:endParaRPr sz="1100" dirty="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1978713" y="2105810"/>
            <a:ext cx="4976514" cy="769197"/>
            <a:chOff x="2074750" y="2083971"/>
            <a:chExt cx="6530769" cy="819154"/>
          </a:xfrm>
        </p:grpSpPr>
        <p:sp>
          <p:nvSpPr>
            <p:cNvPr id="15" name="object 15"/>
            <p:cNvSpPr/>
            <p:nvPr/>
          </p:nvSpPr>
          <p:spPr>
            <a:xfrm>
              <a:off x="2074750" y="2083971"/>
              <a:ext cx="810950" cy="318432"/>
            </a:xfrm>
            <a:custGeom>
              <a:avLst/>
              <a:gdLst/>
              <a:ahLst/>
              <a:cxnLst/>
              <a:rect l="l" t="t" r="r" b="b"/>
              <a:pathLst>
                <a:path w="1117600" h="576580">
                  <a:moveTo>
                    <a:pt x="800734" y="0"/>
                  </a:moveTo>
                  <a:lnTo>
                    <a:pt x="0" y="0"/>
                  </a:lnTo>
                  <a:lnTo>
                    <a:pt x="0" y="576071"/>
                  </a:lnTo>
                  <a:lnTo>
                    <a:pt x="800734" y="576071"/>
                  </a:lnTo>
                  <a:lnTo>
                    <a:pt x="1117091" y="288035"/>
                  </a:lnTo>
                  <a:lnTo>
                    <a:pt x="800734" y="0"/>
                  </a:lnTo>
                  <a:close/>
                </a:path>
              </a:pathLst>
            </a:custGeom>
            <a:solidFill>
              <a:srgbClr val="F4BC2C"/>
            </a:solidFill>
          </p:spPr>
          <p:txBody>
            <a:bodyPr wrap="square" lIns="0" tIns="0" rIns="0" bIns="0" rtlCol="0"/>
            <a:lstStyle/>
            <a:p>
              <a:endParaRPr sz="1600"/>
            </a:p>
          </p:txBody>
        </p:sp>
        <p:sp>
          <p:nvSpPr>
            <p:cNvPr id="16" name="object 16"/>
            <p:cNvSpPr/>
            <p:nvPr/>
          </p:nvSpPr>
          <p:spPr>
            <a:xfrm>
              <a:off x="2975609" y="2605278"/>
              <a:ext cx="5629910" cy="297847"/>
            </a:xfrm>
            <a:custGeom>
              <a:avLst/>
              <a:gdLst/>
              <a:ahLst/>
              <a:cxnLst/>
              <a:rect l="l" t="t" r="r" b="b"/>
              <a:pathLst>
                <a:path w="5629909" h="576580">
                  <a:moveTo>
                    <a:pt x="5629656" y="0"/>
                  </a:moveTo>
                  <a:lnTo>
                    <a:pt x="0" y="0"/>
                  </a:lnTo>
                  <a:lnTo>
                    <a:pt x="345059" y="288036"/>
                  </a:lnTo>
                  <a:lnTo>
                    <a:pt x="0" y="576072"/>
                  </a:lnTo>
                  <a:lnTo>
                    <a:pt x="5629656" y="576072"/>
                  </a:lnTo>
                  <a:lnTo>
                    <a:pt x="56296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600"/>
            </a:p>
          </p:txBody>
        </p:sp>
        <p:sp>
          <p:nvSpPr>
            <p:cNvPr id="17" name="object 17"/>
            <p:cNvSpPr/>
            <p:nvPr/>
          </p:nvSpPr>
          <p:spPr>
            <a:xfrm>
              <a:off x="2974889" y="2091697"/>
              <a:ext cx="5629909" cy="310706"/>
            </a:xfrm>
            <a:custGeom>
              <a:avLst/>
              <a:gdLst/>
              <a:ahLst/>
              <a:cxnLst/>
              <a:rect l="l" t="t" r="r" b="b"/>
              <a:pathLst>
                <a:path w="5629909" h="576580">
                  <a:moveTo>
                    <a:pt x="0" y="0"/>
                  </a:moveTo>
                  <a:lnTo>
                    <a:pt x="5629656" y="0"/>
                  </a:lnTo>
                  <a:lnTo>
                    <a:pt x="5629656" y="576072"/>
                  </a:lnTo>
                  <a:lnTo>
                    <a:pt x="0" y="576072"/>
                  </a:lnTo>
                  <a:lnTo>
                    <a:pt x="345059" y="288036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F4BC2C"/>
              </a:solidFill>
            </a:ln>
          </p:spPr>
          <p:txBody>
            <a:bodyPr wrap="square" lIns="0" tIns="0" rIns="0" bIns="0" rtlCol="0"/>
            <a:lstStyle/>
            <a:p>
              <a:endParaRPr sz="160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3051378" y="2180724"/>
            <a:ext cx="4057317" cy="1814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100" b="1" spc="-20" dirty="0">
                <a:latin typeface="Arial"/>
                <a:cs typeface="Arial"/>
              </a:rPr>
              <a:t>DASAR</a:t>
            </a:r>
            <a:r>
              <a:rPr sz="1100" b="1" spc="40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PENGURUSAN</a:t>
            </a:r>
            <a:r>
              <a:rPr sz="1100" b="1" spc="-25" dirty="0">
                <a:latin typeface="Arial"/>
                <a:cs typeface="Arial"/>
              </a:rPr>
              <a:t> </a:t>
            </a:r>
            <a:r>
              <a:rPr sz="1100" b="1" spc="-20" dirty="0">
                <a:latin typeface="Arial"/>
                <a:cs typeface="Arial"/>
              </a:rPr>
              <a:t>ASET</a:t>
            </a:r>
            <a:r>
              <a:rPr sz="1100" b="1" spc="-35" dirty="0">
                <a:latin typeface="Arial"/>
                <a:cs typeface="Arial"/>
              </a:rPr>
              <a:t> </a:t>
            </a:r>
            <a:r>
              <a:rPr sz="1100" b="1" spc="-15" dirty="0">
                <a:latin typeface="Arial"/>
                <a:cs typeface="Arial"/>
              </a:rPr>
              <a:t>ALIH</a:t>
            </a:r>
            <a:r>
              <a:rPr sz="1100" b="1" spc="40" dirty="0">
                <a:latin typeface="Arial"/>
                <a:cs typeface="Arial"/>
              </a:rPr>
              <a:t> </a:t>
            </a:r>
            <a:r>
              <a:rPr sz="1100" b="1" spc="-15" dirty="0">
                <a:latin typeface="Arial"/>
                <a:cs typeface="Arial"/>
              </a:rPr>
              <a:t>KERAJAAN</a:t>
            </a:r>
            <a:endParaRPr sz="1100" dirty="0">
              <a:latin typeface="Arial"/>
              <a:cs typeface="Arial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1979187" y="2550510"/>
            <a:ext cx="4975490" cy="440942"/>
            <a:chOff x="2075407" y="2696774"/>
            <a:chExt cx="6512879" cy="390636"/>
          </a:xfrm>
        </p:grpSpPr>
        <p:sp>
          <p:nvSpPr>
            <p:cNvPr id="20" name="object 20"/>
            <p:cNvSpPr/>
            <p:nvPr/>
          </p:nvSpPr>
          <p:spPr>
            <a:xfrm>
              <a:off x="2075407" y="2696774"/>
              <a:ext cx="791923" cy="390635"/>
            </a:xfrm>
            <a:custGeom>
              <a:avLst/>
              <a:gdLst/>
              <a:ahLst/>
              <a:cxnLst/>
              <a:rect l="l" t="t" r="r" b="b"/>
              <a:pathLst>
                <a:path w="1117600" h="576579">
                  <a:moveTo>
                    <a:pt x="800734" y="0"/>
                  </a:moveTo>
                  <a:lnTo>
                    <a:pt x="0" y="0"/>
                  </a:lnTo>
                  <a:lnTo>
                    <a:pt x="0" y="576072"/>
                  </a:lnTo>
                  <a:lnTo>
                    <a:pt x="800734" y="576072"/>
                  </a:lnTo>
                  <a:lnTo>
                    <a:pt x="1117091" y="288036"/>
                  </a:lnTo>
                  <a:lnTo>
                    <a:pt x="800734" y="0"/>
                  </a:lnTo>
                  <a:close/>
                </a:path>
              </a:pathLst>
            </a:custGeom>
            <a:solidFill>
              <a:srgbClr val="1ED3DE"/>
            </a:solidFill>
          </p:spPr>
          <p:txBody>
            <a:bodyPr wrap="square" lIns="0" tIns="0" rIns="0" bIns="0" rtlCol="0"/>
            <a:lstStyle/>
            <a:p>
              <a:endParaRPr sz="1600"/>
            </a:p>
          </p:txBody>
        </p:sp>
        <p:sp>
          <p:nvSpPr>
            <p:cNvPr id="22" name="object 22"/>
            <p:cNvSpPr/>
            <p:nvPr/>
          </p:nvSpPr>
          <p:spPr>
            <a:xfrm>
              <a:off x="2958377" y="2717968"/>
              <a:ext cx="5629909" cy="369442"/>
            </a:xfrm>
            <a:custGeom>
              <a:avLst/>
              <a:gdLst/>
              <a:ahLst/>
              <a:cxnLst/>
              <a:rect l="l" t="t" r="r" b="b"/>
              <a:pathLst>
                <a:path w="5629909" h="576579">
                  <a:moveTo>
                    <a:pt x="0" y="0"/>
                  </a:moveTo>
                  <a:lnTo>
                    <a:pt x="5629656" y="0"/>
                  </a:lnTo>
                  <a:lnTo>
                    <a:pt x="5629656" y="576071"/>
                  </a:lnTo>
                  <a:lnTo>
                    <a:pt x="0" y="576071"/>
                  </a:lnTo>
                  <a:lnTo>
                    <a:pt x="345059" y="288035"/>
                  </a:lnTo>
                  <a:lnTo>
                    <a:pt x="0" y="0"/>
                  </a:lnTo>
                  <a:close/>
                </a:path>
              </a:pathLst>
            </a:custGeom>
            <a:ln w="38100">
              <a:solidFill>
                <a:srgbClr val="1ED3DE"/>
              </a:solidFill>
            </a:ln>
          </p:spPr>
          <p:txBody>
            <a:bodyPr wrap="square" lIns="0" tIns="0" rIns="0" bIns="0" rtlCol="0"/>
            <a:lstStyle/>
            <a:p>
              <a:endParaRPr sz="1600"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3023455" y="2603338"/>
            <a:ext cx="3942670" cy="3642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50" dirty="0">
                <a:latin typeface="Arial"/>
                <a:cs typeface="Arial"/>
              </a:rPr>
              <a:t>TATACARA</a:t>
            </a:r>
            <a:r>
              <a:rPr sz="1100" b="1" spc="-20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PENGURUSAN</a:t>
            </a:r>
            <a:r>
              <a:rPr sz="1100" b="1" spc="-5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ASET</a:t>
            </a:r>
            <a:r>
              <a:rPr sz="1100" b="1" spc="-15" dirty="0">
                <a:latin typeface="Arial"/>
                <a:cs typeface="Arial"/>
              </a:rPr>
              <a:t> ALIH</a:t>
            </a:r>
            <a:r>
              <a:rPr sz="1100" b="1" spc="20" dirty="0">
                <a:latin typeface="Arial"/>
                <a:cs typeface="Arial"/>
              </a:rPr>
              <a:t> </a:t>
            </a:r>
            <a:r>
              <a:rPr sz="1100" b="1" spc="-10" dirty="0">
                <a:latin typeface="Arial"/>
                <a:cs typeface="Arial"/>
              </a:rPr>
              <a:t>KERAJAAN</a:t>
            </a:r>
            <a:r>
              <a:rPr sz="1100" b="1" spc="45" dirty="0">
                <a:latin typeface="Arial"/>
                <a:cs typeface="Arial"/>
              </a:rPr>
              <a:t> </a:t>
            </a:r>
            <a:r>
              <a:rPr sz="1100" b="1" spc="-5" dirty="0">
                <a:latin typeface="Arial"/>
                <a:cs typeface="Arial"/>
              </a:rPr>
              <a:t>(AM2)</a:t>
            </a:r>
            <a:endParaRPr lang="en-US" sz="1100" b="1" spc="-5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100" b="1" spc="-5" dirty="0">
                <a:latin typeface="Arial"/>
                <a:cs typeface="Arial"/>
              </a:rPr>
              <a:t>PELUPUSAN</a:t>
            </a:r>
            <a:endParaRPr sz="11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566671" cy="5143498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2051304" y="1635251"/>
            <a:ext cx="3096895" cy="73660"/>
          </a:xfrm>
          <a:custGeom>
            <a:avLst/>
            <a:gdLst/>
            <a:ahLst/>
            <a:cxnLst/>
            <a:rect l="l" t="t" r="r" b="b"/>
            <a:pathLst>
              <a:path w="3096895" h="73660">
                <a:moveTo>
                  <a:pt x="3096768" y="0"/>
                </a:moveTo>
                <a:lnTo>
                  <a:pt x="0" y="0"/>
                </a:lnTo>
                <a:lnTo>
                  <a:pt x="0" y="73151"/>
                </a:lnTo>
                <a:lnTo>
                  <a:pt x="3096768" y="73151"/>
                </a:lnTo>
                <a:lnTo>
                  <a:pt x="3096768" y="0"/>
                </a:lnTo>
                <a:close/>
              </a:path>
            </a:pathLst>
          </a:custGeom>
          <a:solidFill>
            <a:srgbClr val="EF76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083307" y="4948428"/>
            <a:ext cx="3096895" cy="71755"/>
          </a:xfrm>
          <a:custGeom>
            <a:avLst/>
            <a:gdLst/>
            <a:ahLst/>
            <a:cxnLst/>
            <a:rect l="l" t="t" r="r" b="b"/>
            <a:pathLst>
              <a:path w="3096895" h="71754">
                <a:moveTo>
                  <a:pt x="3096768" y="0"/>
                </a:moveTo>
                <a:lnTo>
                  <a:pt x="0" y="0"/>
                </a:lnTo>
                <a:lnTo>
                  <a:pt x="0" y="71628"/>
                </a:lnTo>
                <a:lnTo>
                  <a:pt x="3096768" y="71628"/>
                </a:lnTo>
                <a:lnTo>
                  <a:pt x="3096768" y="0"/>
                </a:lnTo>
                <a:close/>
              </a:path>
            </a:pathLst>
          </a:custGeom>
          <a:solidFill>
            <a:srgbClr val="EF76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507735" y="1635251"/>
            <a:ext cx="3096895" cy="73660"/>
          </a:xfrm>
          <a:custGeom>
            <a:avLst/>
            <a:gdLst/>
            <a:ahLst/>
            <a:cxnLst/>
            <a:rect l="l" t="t" r="r" b="b"/>
            <a:pathLst>
              <a:path w="3096895" h="73660">
                <a:moveTo>
                  <a:pt x="3096767" y="0"/>
                </a:moveTo>
                <a:lnTo>
                  <a:pt x="0" y="0"/>
                </a:lnTo>
                <a:lnTo>
                  <a:pt x="0" y="73151"/>
                </a:lnTo>
                <a:lnTo>
                  <a:pt x="3096767" y="73151"/>
                </a:lnTo>
                <a:lnTo>
                  <a:pt x="3096767" y="0"/>
                </a:lnTo>
                <a:close/>
              </a:path>
            </a:pathLst>
          </a:custGeom>
          <a:solidFill>
            <a:srgbClr val="F4BC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507735" y="4948428"/>
            <a:ext cx="3096895" cy="71755"/>
          </a:xfrm>
          <a:custGeom>
            <a:avLst/>
            <a:gdLst/>
            <a:ahLst/>
            <a:cxnLst/>
            <a:rect l="l" t="t" r="r" b="b"/>
            <a:pathLst>
              <a:path w="3096895" h="71754">
                <a:moveTo>
                  <a:pt x="3096767" y="0"/>
                </a:moveTo>
                <a:lnTo>
                  <a:pt x="0" y="0"/>
                </a:lnTo>
                <a:lnTo>
                  <a:pt x="0" y="71628"/>
                </a:lnTo>
                <a:lnTo>
                  <a:pt x="3096767" y="71628"/>
                </a:lnTo>
                <a:lnTo>
                  <a:pt x="3096767" y="0"/>
                </a:lnTo>
                <a:close/>
              </a:path>
            </a:pathLst>
          </a:custGeom>
          <a:solidFill>
            <a:srgbClr val="F4BC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183383" y="1703912"/>
            <a:ext cx="2837815" cy="3044825"/>
          </a:xfrm>
          <a:prstGeom prst="rect">
            <a:avLst/>
          </a:prstGeom>
        </p:spPr>
        <p:txBody>
          <a:bodyPr vert="horz" wrap="square" lIns="0" tIns="104775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825"/>
              </a:spcBef>
              <a:buChar char="•"/>
              <a:tabLst>
                <a:tab pos="185420" algn="l"/>
              </a:tabLst>
            </a:pPr>
            <a:r>
              <a:rPr sz="1200" dirty="0">
                <a:latin typeface="Arial MT"/>
                <a:cs typeface="Arial MT"/>
              </a:rPr>
              <a:t>Maklumkan</a:t>
            </a:r>
            <a:r>
              <a:rPr sz="1200" spc="-6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tarikh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pemeriksaan</a:t>
            </a:r>
            <a:endParaRPr sz="1200">
              <a:latin typeface="Arial MT"/>
              <a:cs typeface="Arial MT"/>
            </a:endParaRPr>
          </a:p>
          <a:p>
            <a:pPr marL="184785" marR="7620" indent="-172720">
              <a:lnSpc>
                <a:spcPct val="150000"/>
              </a:lnSpc>
              <a:buChar char="•"/>
              <a:tabLst>
                <a:tab pos="185420" algn="l"/>
              </a:tabLst>
            </a:pPr>
            <a:r>
              <a:rPr sz="1200" spc="-5" dirty="0">
                <a:latin typeface="Arial MT"/>
                <a:cs typeface="Arial MT"/>
              </a:rPr>
              <a:t>Memeriksa</a:t>
            </a:r>
            <a:r>
              <a:rPr sz="1200" spc="114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Aset</a:t>
            </a:r>
            <a:r>
              <a:rPr sz="1200" spc="114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Alih</a:t>
            </a:r>
            <a:r>
              <a:rPr sz="1200" spc="10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dan</a:t>
            </a:r>
            <a:r>
              <a:rPr sz="1200" spc="114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rekod</a:t>
            </a:r>
            <a:r>
              <a:rPr sz="1200" spc="10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dalam </a:t>
            </a:r>
            <a:r>
              <a:rPr sz="1200" spc="-31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tempoh</a:t>
            </a:r>
            <a:r>
              <a:rPr sz="1200" spc="-4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1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bulan</a:t>
            </a:r>
            <a:endParaRPr sz="1200">
              <a:latin typeface="Arial MT"/>
              <a:cs typeface="Arial MT"/>
            </a:endParaRPr>
          </a:p>
          <a:p>
            <a:pPr marL="227329" indent="-215265">
              <a:lnSpc>
                <a:spcPct val="100000"/>
              </a:lnSpc>
              <a:spcBef>
                <a:spcPts val="720"/>
              </a:spcBef>
              <a:buChar char="•"/>
              <a:tabLst>
                <a:tab pos="227329" algn="l"/>
                <a:tab pos="227965" algn="l"/>
              </a:tabLst>
            </a:pPr>
            <a:r>
              <a:rPr sz="1200" spc="-5" dirty="0">
                <a:latin typeface="Arial MT"/>
                <a:cs typeface="Arial MT"/>
              </a:rPr>
              <a:t>Pastikan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maklumat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sulit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dan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rahsia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dal</a:t>
            </a:r>
            <a:endParaRPr sz="1200">
              <a:latin typeface="Arial MT"/>
              <a:cs typeface="Arial MT"/>
            </a:endParaRPr>
          </a:p>
          <a:p>
            <a:pPr marL="184785" algn="just">
              <a:lnSpc>
                <a:spcPct val="100000"/>
              </a:lnSpc>
              <a:spcBef>
                <a:spcPts val="720"/>
              </a:spcBef>
            </a:pPr>
            <a:r>
              <a:rPr sz="1200" dirty="0">
                <a:latin typeface="Arial MT"/>
                <a:cs typeface="Arial MT"/>
              </a:rPr>
              <a:t>am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peralatan</a:t>
            </a:r>
            <a:r>
              <a:rPr sz="1200" spc="-5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dikeluarkan</a:t>
            </a:r>
            <a:endParaRPr sz="1200">
              <a:latin typeface="Arial MT"/>
              <a:cs typeface="Arial MT"/>
            </a:endParaRPr>
          </a:p>
          <a:p>
            <a:pPr marL="184785" marR="6985" indent="-172720" algn="just">
              <a:lnSpc>
                <a:spcPct val="150000"/>
              </a:lnSpc>
              <a:spcBef>
                <a:spcPts val="5"/>
              </a:spcBef>
              <a:buChar char="•"/>
              <a:tabLst>
                <a:tab pos="185420" algn="l"/>
              </a:tabLst>
            </a:pPr>
            <a:r>
              <a:rPr sz="1200" spc="-5" dirty="0">
                <a:latin typeface="Arial MT"/>
                <a:cs typeface="Arial MT"/>
              </a:rPr>
              <a:t>Memastikan </a:t>
            </a:r>
            <a:r>
              <a:rPr sz="1200" dirty="0">
                <a:latin typeface="Arial MT"/>
                <a:cs typeface="Arial MT"/>
              </a:rPr>
              <a:t>Aset </a:t>
            </a:r>
            <a:r>
              <a:rPr sz="1200" spc="-10" dirty="0">
                <a:latin typeface="Arial MT"/>
                <a:cs typeface="Arial MT"/>
              </a:rPr>
              <a:t>Keselamatan dilupus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kan mengikut Akta/ Peraturan pihak </a:t>
            </a:r>
            <a:r>
              <a:rPr sz="1200" spc="-15" dirty="0">
                <a:latin typeface="Arial MT"/>
                <a:cs typeface="Arial MT"/>
              </a:rPr>
              <a:t>be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rkuasa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berkenaan</a:t>
            </a:r>
            <a:endParaRPr sz="1200">
              <a:latin typeface="Arial MT"/>
              <a:cs typeface="Arial MT"/>
            </a:endParaRPr>
          </a:p>
          <a:p>
            <a:pPr marL="184785" indent="-172720" algn="just">
              <a:lnSpc>
                <a:spcPct val="100000"/>
              </a:lnSpc>
              <a:spcBef>
                <a:spcPts val="720"/>
              </a:spcBef>
              <a:buChar char="•"/>
              <a:tabLst>
                <a:tab pos="185420" algn="l"/>
              </a:tabLst>
            </a:pPr>
            <a:r>
              <a:rPr sz="1200" spc="-5" dirty="0">
                <a:latin typeface="Arial MT"/>
                <a:cs typeface="Arial MT"/>
              </a:rPr>
              <a:t>Melengkapkan</a:t>
            </a:r>
            <a:r>
              <a:rPr sz="1200" spc="-50" dirty="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sz="1200" b="1" u="heavy" spc="-25" dirty="0">
                <a:solidFill>
                  <a:srgbClr val="3E3E3E"/>
                </a:solidFill>
                <a:uFill>
                  <a:solidFill>
                    <a:srgbClr val="3E3E3E"/>
                  </a:solidFill>
                </a:uFill>
                <a:latin typeface="Arial"/>
                <a:cs typeface="Arial"/>
              </a:rPr>
              <a:t>KEW.PA-21</a:t>
            </a:r>
            <a:endParaRPr sz="1200">
              <a:latin typeface="Arial"/>
              <a:cs typeface="Arial"/>
            </a:endParaRPr>
          </a:p>
          <a:p>
            <a:pPr marL="184785" marR="7620" indent="-172720" algn="just">
              <a:lnSpc>
                <a:spcPct val="150000"/>
              </a:lnSpc>
              <a:buChar char="•"/>
              <a:tabLst>
                <a:tab pos="185420" algn="l"/>
              </a:tabLst>
            </a:pPr>
            <a:r>
              <a:rPr sz="1200" spc="-20" dirty="0">
                <a:latin typeface="Arial MT"/>
                <a:cs typeface="Arial MT"/>
              </a:rPr>
              <a:t>Tandatangan KEW.PA-21 </a:t>
            </a:r>
            <a:r>
              <a:rPr sz="1200" spc="-10" dirty="0">
                <a:latin typeface="Arial MT"/>
                <a:cs typeface="Arial MT"/>
              </a:rPr>
              <a:t>dan kemuka </a:t>
            </a:r>
            <a:r>
              <a:rPr sz="1200" spc="-5" dirty="0">
                <a:latin typeface="Arial MT"/>
                <a:cs typeface="Arial MT"/>
              </a:rPr>
              <a:t> kepada</a:t>
            </a:r>
            <a:r>
              <a:rPr sz="1200" spc="-4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Jabatan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587746" y="1754504"/>
            <a:ext cx="293941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100"/>
              </a:spcBef>
              <a:buChar char="•"/>
              <a:tabLst>
                <a:tab pos="185420" algn="l"/>
              </a:tabLst>
            </a:pPr>
            <a:r>
              <a:rPr sz="1200" spc="-5" dirty="0">
                <a:latin typeface="Arial MT"/>
                <a:cs typeface="Arial MT"/>
              </a:rPr>
              <a:t>Dilantik</a:t>
            </a:r>
            <a:r>
              <a:rPr sz="1200" spc="12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atas</a:t>
            </a:r>
            <a:r>
              <a:rPr sz="1200" spc="12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nama</a:t>
            </a:r>
            <a:r>
              <a:rPr sz="1200" spc="14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jawatan</a:t>
            </a:r>
            <a:r>
              <a:rPr sz="1200" spc="12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dan</a:t>
            </a:r>
            <a:r>
              <a:rPr sz="1200" spc="14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tempoh</a:t>
            </a:r>
            <a:endParaRPr sz="1200">
              <a:latin typeface="Arial MT"/>
              <a:cs typeface="Arial MT"/>
            </a:endParaRPr>
          </a:p>
          <a:p>
            <a:pPr marL="184785">
              <a:lnSpc>
                <a:spcPct val="100000"/>
              </a:lnSpc>
            </a:pPr>
            <a:r>
              <a:rPr sz="1200" dirty="0">
                <a:latin typeface="Arial MT"/>
                <a:cs typeface="Arial MT"/>
              </a:rPr>
              <a:t>pelantikan</a:t>
            </a:r>
            <a:r>
              <a:rPr sz="1200" spc="-5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tidak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melebihi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2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tahun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587746" y="2303526"/>
            <a:ext cx="294259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indent="-172720" algn="just">
              <a:lnSpc>
                <a:spcPct val="100000"/>
              </a:lnSpc>
              <a:spcBef>
                <a:spcPts val="100"/>
              </a:spcBef>
              <a:buChar char="•"/>
              <a:tabLst>
                <a:tab pos="185420" algn="l"/>
              </a:tabLst>
            </a:pPr>
            <a:r>
              <a:rPr sz="1200" spc="-10" dirty="0">
                <a:latin typeface="Arial MT"/>
                <a:cs typeface="Arial MT"/>
              </a:rPr>
              <a:t>Pegawai</a:t>
            </a:r>
            <a:r>
              <a:rPr sz="1200" spc="27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tidak</a:t>
            </a:r>
            <a:r>
              <a:rPr sz="1200" spc="27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terlibat</a:t>
            </a:r>
            <a:r>
              <a:rPr sz="1200" spc="27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secara</a:t>
            </a:r>
            <a:r>
              <a:rPr sz="1200" spc="28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langsung</a:t>
            </a:r>
            <a:endParaRPr sz="1200">
              <a:latin typeface="Arial MT"/>
              <a:cs typeface="Arial MT"/>
            </a:endParaRPr>
          </a:p>
          <a:p>
            <a:pPr marL="184785" marR="7620" algn="just">
              <a:lnSpc>
                <a:spcPct val="100000"/>
              </a:lnSpc>
            </a:pPr>
            <a:r>
              <a:rPr sz="1200" dirty="0">
                <a:latin typeface="Arial MT"/>
                <a:cs typeface="Arial MT"/>
              </a:rPr>
              <a:t>- </a:t>
            </a:r>
            <a:r>
              <a:rPr sz="1200" spc="-5" dirty="0">
                <a:latin typeface="Arial MT"/>
                <a:cs typeface="Arial MT"/>
              </a:rPr>
              <a:t>penempatan Aset </a:t>
            </a:r>
            <a:r>
              <a:rPr sz="1200" spc="-10" dirty="0">
                <a:latin typeface="Arial MT"/>
                <a:cs typeface="Arial MT"/>
              </a:rPr>
              <a:t>Alih bukan </a:t>
            </a:r>
            <a:r>
              <a:rPr sz="1200" dirty="0">
                <a:latin typeface="Arial MT"/>
                <a:cs typeface="Arial MT"/>
              </a:rPr>
              <a:t>di </a:t>
            </a:r>
            <a:r>
              <a:rPr sz="1200" spc="-10" dirty="0">
                <a:latin typeface="Arial MT"/>
                <a:cs typeface="Arial MT"/>
              </a:rPr>
              <a:t>bawah 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tanggungjawab pegawai </a:t>
            </a:r>
            <a:r>
              <a:rPr sz="1200" spc="-5" dirty="0">
                <a:latin typeface="Arial MT"/>
                <a:cs typeface="Arial MT"/>
              </a:rPr>
              <a:t>yang dilantik </a:t>
            </a:r>
            <a:r>
              <a:rPr sz="1200" spc="-20" dirty="0">
                <a:latin typeface="Arial MT"/>
                <a:cs typeface="Arial MT"/>
              </a:rPr>
              <a:t>se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bagai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LPP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587746" y="3218179"/>
            <a:ext cx="294195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marR="5080" indent="-172720" algn="just">
              <a:lnSpc>
                <a:spcPct val="100000"/>
              </a:lnSpc>
              <a:spcBef>
                <a:spcPts val="100"/>
              </a:spcBef>
              <a:buChar char="•"/>
              <a:tabLst>
                <a:tab pos="185420" algn="l"/>
              </a:tabLst>
            </a:pPr>
            <a:r>
              <a:rPr sz="1200" spc="-10" dirty="0">
                <a:latin typeface="Arial MT"/>
                <a:cs typeface="Arial MT"/>
              </a:rPr>
              <a:t>Pegawai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daripada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Kementerian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atau </a:t>
            </a:r>
            <a:r>
              <a:rPr sz="1200" spc="-5" dirty="0">
                <a:latin typeface="Arial MT"/>
                <a:cs typeface="Arial MT"/>
              </a:rPr>
              <a:t> Jabatan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di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bawah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Pegawai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Pengawal </a:t>
            </a:r>
            <a:r>
              <a:rPr sz="1200" spc="-5" dirty="0">
                <a:latin typeface="Arial MT"/>
                <a:cs typeface="Arial MT"/>
              </a:rPr>
              <a:t> yang sama atau dari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Kementerian </a:t>
            </a:r>
            <a:r>
              <a:rPr sz="1200" spc="-10" dirty="0">
                <a:latin typeface="Arial MT"/>
                <a:cs typeface="Arial MT"/>
              </a:rPr>
              <a:t>atau 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Jabatan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lain boleh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dilantik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jika perlu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587746" y="4132579"/>
            <a:ext cx="293941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marR="5080" indent="-172720" algn="just">
              <a:lnSpc>
                <a:spcPct val="100000"/>
              </a:lnSpc>
              <a:spcBef>
                <a:spcPts val="100"/>
              </a:spcBef>
              <a:buChar char="•"/>
              <a:tabLst>
                <a:tab pos="185420" algn="l"/>
              </a:tabLst>
            </a:pPr>
            <a:r>
              <a:rPr sz="1200" spc="-10" dirty="0">
                <a:latin typeface="Arial MT"/>
                <a:cs typeface="Arial MT"/>
              </a:rPr>
              <a:t>Pegawai Kumpulan </a:t>
            </a:r>
            <a:r>
              <a:rPr sz="1200" spc="-5" dirty="0">
                <a:latin typeface="Arial MT"/>
                <a:cs typeface="Arial MT"/>
              </a:rPr>
              <a:t>P&amp;P dan </a:t>
            </a:r>
            <a:r>
              <a:rPr sz="1200" spc="-10" dirty="0">
                <a:latin typeface="Arial MT"/>
                <a:cs typeface="Arial MT"/>
              </a:rPr>
              <a:t>Kumpulan </a:t>
            </a:r>
            <a:r>
              <a:rPr sz="1200" spc="-5" dirty="0">
                <a:latin typeface="Arial MT"/>
                <a:cs typeface="Arial MT"/>
              </a:rPr>
              <a:t> Pelaksana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Gred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19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dan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ke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atas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atau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yang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setaraf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3917441" y="110744"/>
            <a:ext cx="28321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AM2.7</a:t>
            </a:r>
            <a:r>
              <a:rPr spc="-75" dirty="0"/>
              <a:t> </a:t>
            </a:r>
            <a:r>
              <a:rPr spc="-5" dirty="0"/>
              <a:t>PELUPUSAN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2297938" y="499958"/>
            <a:ext cx="6228080" cy="788670"/>
          </a:xfrm>
          <a:prstGeom prst="rect">
            <a:avLst/>
          </a:prstGeom>
        </p:spPr>
        <p:txBody>
          <a:bodyPr vert="horz" wrap="square" lIns="0" tIns="1054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30"/>
              </a:spcBef>
            </a:pPr>
            <a:r>
              <a:rPr sz="2400" spc="-5" dirty="0">
                <a:solidFill>
                  <a:srgbClr val="1C7CE0"/>
                </a:solidFill>
                <a:latin typeface="Arial MT"/>
                <a:cs typeface="Arial MT"/>
              </a:rPr>
              <a:t>LEMBAGA</a:t>
            </a:r>
            <a:r>
              <a:rPr sz="2400" spc="-145" dirty="0">
                <a:solidFill>
                  <a:srgbClr val="1C7CE0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1C7CE0"/>
                </a:solidFill>
                <a:latin typeface="Arial MT"/>
                <a:cs typeface="Arial MT"/>
              </a:rPr>
              <a:t>PEMERIKSA</a:t>
            </a:r>
            <a:r>
              <a:rPr sz="2400" spc="-135" dirty="0">
                <a:solidFill>
                  <a:srgbClr val="1C7CE0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1C7CE0"/>
                </a:solidFill>
                <a:latin typeface="Arial MT"/>
                <a:cs typeface="Arial MT"/>
              </a:rPr>
              <a:t>PELUPUSAN</a:t>
            </a:r>
            <a:r>
              <a:rPr sz="2400" spc="25" dirty="0">
                <a:solidFill>
                  <a:srgbClr val="1C7CE0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1C7CE0"/>
                </a:solidFill>
                <a:latin typeface="Arial MT"/>
                <a:cs typeface="Arial MT"/>
              </a:rPr>
              <a:t>(LPP)</a:t>
            </a:r>
            <a:endParaRPr sz="2400">
              <a:latin typeface="Arial MT"/>
              <a:cs typeface="Arial MT"/>
            </a:endParaRPr>
          </a:p>
          <a:p>
            <a:pPr marL="1792605">
              <a:lnSpc>
                <a:spcPct val="100000"/>
              </a:lnSpc>
              <a:spcBef>
                <a:spcPts val="480"/>
              </a:spcBef>
            </a:pPr>
            <a:r>
              <a:rPr sz="1600" spc="-5" dirty="0">
                <a:latin typeface="Arial MT"/>
                <a:cs typeface="Arial MT"/>
              </a:rPr>
              <a:t>*Lantikan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LPP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adalah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menggunakan</a:t>
            </a:r>
            <a:r>
              <a:rPr sz="1600" spc="25" dirty="0">
                <a:latin typeface="Arial MT"/>
                <a:cs typeface="Arial MT"/>
              </a:rPr>
              <a:t> </a:t>
            </a:r>
            <a:r>
              <a:rPr sz="1600" b="1" u="heavy" spc="-35" dirty="0">
                <a:solidFill>
                  <a:srgbClr val="3E3E3E"/>
                </a:solidFill>
                <a:uFill>
                  <a:solidFill>
                    <a:srgbClr val="3E3E3E"/>
                  </a:solidFill>
                </a:uFill>
                <a:latin typeface="Arial"/>
                <a:cs typeface="Arial"/>
              </a:rPr>
              <a:t>KEW.PA-20</a:t>
            </a:r>
            <a:endParaRPr sz="16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817232" y="1387602"/>
            <a:ext cx="3219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404040"/>
                </a:solidFill>
                <a:latin typeface="Arial"/>
                <a:cs typeface="Arial"/>
              </a:rPr>
              <a:t>LPP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230372" y="1400683"/>
            <a:ext cx="8978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404040"/>
                </a:solidFill>
                <a:latin typeface="Arial"/>
                <a:cs typeface="Arial"/>
              </a:rPr>
              <a:t>TUGAS</a:t>
            </a:r>
            <a:r>
              <a:rPr sz="1200" b="1" spc="-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404040"/>
                </a:solidFill>
                <a:latin typeface="Arial"/>
                <a:cs typeface="Arial"/>
              </a:rPr>
              <a:t>LPP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3525074"/>
              </p:ext>
            </p:extLst>
          </p:nvPr>
        </p:nvGraphicFramePr>
        <p:xfrm>
          <a:off x="497192" y="591184"/>
          <a:ext cx="8136890" cy="42281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26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34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15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EF7623"/>
                      </a:solidFill>
                      <a:prstDash val="solid"/>
                    </a:lnL>
                    <a:lnR w="12700">
                      <a:solidFill>
                        <a:srgbClr val="EF7623"/>
                      </a:solidFill>
                      <a:prstDash val="solid"/>
                    </a:lnR>
                    <a:lnT w="12700">
                      <a:solidFill>
                        <a:srgbClr val="EF7623"/>
                      </a:solidFill>
                      <a:prstDash val="solid"/>
                    </a:lnT>
                    <a:lnB w="12700">
                      <a:solidFill>
                        <a:srgbClr val="EF7623"/>
                      </a:solidFill>
                      <a:prstDash val="solid"/>
                    </a:lnB>
                    <a:solidFill>
                      <a:srgbClr val="FBEBE8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400" b="1" spc="-10" dirty="0">
                          <a:latin typeface="Arial"/>
                          <a:cs typeface="Arial"/>
                        </a:rPr>
                        <a:t>Tindakan</a:t>
                      </a:r>
                      <a:r>
                        <a:rPr sz="1400" b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5" dirty="0">
                          <a:latin typeface="Arial"/>
                          <a:cs typeface="Arial"/>
                        </a:rPr>
                        <a:t>yang</a:t>
                      </a:r>
                      <a:r>
                        <a:rPr sz="1400" b="1" spc="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perlu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diambil</a:t>
                      </a:r>
                      <a:r>
                        <a:rPr sz="14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oleh</a:t>
                      </a:r>
                      <a:r>
                        <a:rPr sz="14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Kementerian/Jabatan</a:t>
                      </a:r>
                      <a:r>
                        <a:rPr sz="14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adalah</a:t>
                      </a:r>
                      <a:r>
                        <a:rPr sz="14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seperti berikut:-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EF7623"/>
                      </a:solidFill>
                      <a:prstDash val="solid"/>
                    </a:lnL>
                    <a:lnR w="12700">
                      <a:solidFill>
                        <a:srgbClr val="EF7623"/>
                      </a:solidFill>
                      <a:prstDash val="solid"/>
                    </a:lnR>
                    <a:lnT w="12700">
                      <a:solidFill>
                        <a:srgbClr val="EF7623"/>
                      </a:solidFill>
                      <a:prstDash val="solid"/>
                    </a:lnT>
                    <a:lnB w="12700">
                      <a:solidFill>
                        <a:srgbClr val="EF7623"/>
                      </a:solidFill>
                      <a:prstDash val="solid"/>
                    </a:lnB>
                    <a:solidFill>
                      <a:srgbClr val="FBEB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179">
                <a:tc>
                  <a:txBody>
                    <a:bodyPr/>
                    <a:lstStyle/>
                    <a:p>
                      <a:pPr marL="220979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400" spc="5" dirty="0">
                          <a:latin typeface="Arial MT"/>
                          <a:cs typeface="Arial MT"/>
                        </a:rPr>
                        <a:t>1.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EF7623"/>
                      </a:solidFill>
                      <a:prstDash val="solid"/>
                    </a:lnL>
                    <a:lnR w="12700">
                      <a:solidFill>
                        <a:srgbClr val="EF7623"/>
                      </a:solidFill>
                      <a:prstDash val="solid"/>
                    </a:lnR>
                    <a:lnT w="12700">
                      <a:solidFill>
                        <a:srgbClr val="EF7623"/>
                      </a:solidFill>
                      <a:prstDash val="solid"/>
                    </a:lnT>
                    <a:lnB w="12700">
                      <a:solidFill>
                        <a:srgbClr val="EF7623"/>
                      </a:solidFill>
                      <a:prstDash val="solid"/>
                    </a:lnB>
                    <a:solidFill>
                      <a:srgbClr val="F8D5CC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400" spc="-5" dirty="0">
                          <a:latin typeface="Arial MT"/>
                          <a:cs typeface="Arial MT"/>
                        </a:rPr>
                        <a:t>Mengenal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pasti</a:t>
                      </a:r>
                      <a:r>
                        <a:rPr sz="1400" spc="-8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Aset</a:t>
                      </a:r>
                      <a:r>
                        <a:rPr sz="1400" spc="-8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Alih</a:t>
                      </a:r>
                      <a:r>
                        <a:rPr sz="1400" spc="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0" dirty="0">
                          <a:latin typeface="Arial MT"/>
                          <a:cs typeface="Arial MT"/>
                        </a:rPr>
                        <a:t>yang</a:t>
                      </a:r>
                      <a:r>
                        <a:rPr sz="1400" spc="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hendak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 dilupuskan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EF7623"/>
                      </a:solidFill>
                      <a:prstDash val="solid"/>
                    </a:lnL>
                    <a:lnR w="12700">
                      <a:solidFill>
                        <a:srgbClr val="EF7623"/>
                      </a:solidFill>
                      <a:prstDash val="solid"/>
                    </a:lnR>
                    <a:lnT w="12700">
                      <a:solidFill>
                        <a:srgbClr val="EF7623"/>
                      </a:solidFill>
                      <a:prstDash val="solid"/>
                    </a:lnT>
                    <a:lnB w="12700">
                      <a:solidFill>
                        <a:srgbClr val="EF7623"/>
                      </a:solidFill>
                      <a:prstDash val="solid"/>
                    </a:lnB>
                    <a:solidFill>
                      <a:srgbClr val="F8D5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220979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400" dirty="0">
                          <a:latin typeface="Arial MT"/>
                          <a:cs typeface="Arial MT"/>
                        </a:rPr>
                        <a:t>2.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EF7623"/>
                      </a:solidFill>
                      <a:prstDash val="solid"/>
                    </a:lnL>
                    <a:lnR w="12700">
                      <a:solidFill>
                        <a:srgbClr val="EF7623"/>
                      </a:solidFill>
                      <a:prstDash val="solid"/>
                    </a:lnR>
                    <a:lnT w="12700">
                      <a:solidFill>
                        <a:srgbClr val="EF7623"/>
                      </a:solidFill>
                      <a:prstDash val="solid"/>
                    </a:lnT>
                    <a:lnB w="12700">
                      <a:solidFill>
                        <a:srgbClr val="EF7623"/>
                      </a:solidFill>
                      <a:prstDash val="solid"/>
                    </a:lnB>
                    <a:solidFill>
                      <a:srgbClr val="FBEBE8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400" dirty="0">
                          <a:latin typeface="Arial MT"/>
                          <a:cs typeface="Arial MT"/>
                        </a:rPr>
                        <a:t>Mendapatkan</a:t>
                      </a:r>
                      <a:r>
                        <a:rPr sz="14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u="heavy" spc="-25" dirty="0">
                          <a:solidFill>
                            <a:srgbClr val="3E3E3E"/>
                          </a:solidFill>
                          <a:uFill>
                            <a:solidFill>
                              <a:srgbClr val="3E3E3E"/>
                            </a:solidFill>
                          </a:uFill>
                          <a:latin typeface="Arial MT"/>
                          <a:cs typeface="Arial MT"/>
                        </a:rPr>
                        <a:t>KEW.PA-19</a:t>
                      </a:r>
                      <a:r>
                        <a:rPr sz="1400" u="heavy" dirty="0">
                          <a:solidFill>
                            <a:srgbClr val="3E3E3E"/>
                          </a:solidFill>
                          <a:uFill>
                            <a:solidFill>
                              <a:srgbClr val="3E3E3E"/>
                            </a:solidFill>
                          </a:u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bagi</a:t>
                      </a:r>
                      <a:r>
                        <a:rPr sz="1400" spc="-1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Aset</a:t>
                      </a:r>
                      <a:r>
                        <a:rPr sz="1400" spc="-1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Alih</a:t>
                      </a:r>
                      <a:r>
                        <a:rPr sz="14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yang</a:t>
                      </a:r>
                      <a:r>
                        <a:rPr sz="1400" spc="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memerlukan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0" dirty="0">
                          <a:latin typeface="Arial MT"/>
                          <a:cs typeface="Arial MT"/>
                        </a:rPr>
                        <a:t>PEP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EF7623"/>
                      </a:solidFill>
                      <a:prstDash val="solid"/>
                    </a:lnL>
                    <a:lnR w="12700">
                      <a:solidFill>
                        <a:srgbClr val="EF7623"/>
                      </a:solidFill>
                      <a:prstDash val="solid"/>
                    </a:lnR>
                    <a:lnT w="12700">
                      <a:solidFill>
                        <a:srgbClr val="EF7623"/>
                      </a:solidFill>
                      <a:prstDash val="solid"/>
                    </a:lnT>
                    <a:lnB w="12700">
                      <a:solidFill>
                        <a:srgbClr val="EF7623"/>
                      </a:solidFill>
                      <a:prstDash val="solid"/>
                    </a:lnB>
                    <a:solidFill>
                      <a:srgbClr val="FBEB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97379">
                <a:tc>
                  <a:txBody>
                    <a:bodyPr/>
                    <a:lstStyle/>
                    <a:p>
                      <a:pPr marL="220979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400" spc="5" dirty="0">
                          <a:latin typeface="Arial MT"/>
                          <a:cs typeface="Arial MT"/>
                        </a:rPr>
                        <a:t>3.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EF7623"/>
                      </a:solidFill>
                      <a:prstDash val="solid"/>
                    </a:lnL>
                    <a:lnR w="12700">
                      <a:solidFill>
                        <a:srgbClr val="EF7623"/>
                      </a:solidFill>
                      <a:prstDash val="solid"/>
                    </a:lnR>
                    <a:lnT w="12700">
                      <a:solidFill>
                        <a:srgbClr val="EF7623"/>
                      </a:solidFill>
                      <a:prstDash val="solid"/>
                    </a:lnT>
                    <a:lnB w="12700">
                      <a:solidFill>
                        <a:srgbClr val="EF7623"/>
                      </a:solidFill>
                      <a:prstDash val="solid"/>
                    </a:lnB>
                    <a:solidFill>
                      <a:srgbClr val="F8D5CC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400" spc="-5" dirty="0">
                          <a:latin typeface="Arial MT"/>
                          <a:cs typeface="Arial MT"/>
                        </a:rPr>
                        <a:t>Menyediakan</a:t>
                      </a:r>
                      <a:r>
                        <a:rPr sz="14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20" dirty="0">
                          <a:latin typeface="Arial MT"/>
                          <a:cs typeface="Arial MT"/>
                        </a:rPr>
                        <a:t>KEW.PA-19</a:t>
                      </a:r>
                      <a:r>
                        <a:rPr sz="14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mengandungi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 maklumat:-</a:t>
                      </a:r>
                      <a:endParaRPr sz="1400">
                        <a:latin typeface="Arial MT"/>
                        <a:cs typeface="Arial MT"/>
                      </a:endParaRPr>
                    </a:p>
                    <a:p>
                      <a:pPr marL="218440" indent="-150495">
                        <a:lnSpc>
                          <a:spcPct val="100000"/>
                        </a:lnSpc>
                        <a:buSzPct val="93333"/>
                        <a:buFont typeface="Wingdings"/>
                        <a:buChar char=""/>
                        <a:tabLst>
                          <a:tab pos="219075" algn="l"/>
                        </a:tabLst>
                      </a:pPr>
                      <a:r>
                        <a:rPr sz="1400" spc="-5" dirty="0">
                          <a:latin typeface="Arial MT"/>
                          <a:cs typeface="Arial MT"/>
                        </a:rPr>
                        <a:t>K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et</a:t>
                      </a:r>
                      <a:r>
                        <a:rPr sz="1400" spc="5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r</a:t>
                      </a:r>
                      <a:r>
                        <a:rPr sz="1400" spc="5" dirty="0">
                          <a:latin typeface="Arial MT"/>
                          <a:cs typeface="Arial MT"/>
                        </a:rPr>
                        <a:t>a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ngan</a:t>
                      </a:r>
                      <a:r>
                        <a:rPr sz="1400" spc="-1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A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set</a:t>
                      </a:r>
                      <a:endParaRPr sz="1400">
                        <a:latin typeface="Arial MT"/>
                        <a:cs typeface="Arial MT"/>
                      </a:endParaRPr>
                    </a:p>
                    <a:p>
                      <a:pPr marL="218440" indent="-150495">
                        <a:lnSpc>
                          <a:spcPct val="100000"/>
                        </a:lnSpc>
                        <a:buSzPct val="93333"/>
                        <a:buFont typeface="Wingdings"/>
                        <a:buChar char=""/>
                        <a:tabLst>
                          <a:tab pos="219075" algn="l"/>
                        </a:tabLst>
                      </a:pPr>
                      <a:r>
                        <a:rPr sz="1400" spc="-5" dirty="0">
                          <a:latin typeface="Arial MT"/>
                          <a:cs typeface="Arial MT"/>
                        </a:rPr>
                        <a:t>Kuantiti</a:t>
                      </a:r>
                      <a:endParaRPr sz="1400">
                        <a:latin typeface="Arial MT"/>
                        <a:cs typeface="Arial MT"/>
                      </a:endParaRPr>
                    </a:p>
                    <a:p>
                      <a:pPr marL="218440" indent="-150495">
                        <a:lnSpc>
                          <a:spcPct val="100000"/>
                        </a:lnSpc>
                        <a:buSzPct val="93333"/>
                        <a:buFont typeface="Wingdings"/>
                        <a:buChar char=""/>
                        <a:tabLst>
                          <a:tab pos="219075" algn="l"/>
                        </a:tabLst>
                      </a:pPr>
                      <a:r>
                        <a:rPr sz="1400" spc="-30" dirty="0">
                          <a:latin typeface="Arial MT"/>
                          <a:cs typeface="Arial MT"/>
                        </a:rPr>
                        <a:t>Tarikh</a:t>
                      </a:r>
                      <a:r>
                        <a:rPr sz="1400" spc="-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perolehan</a:t>
                      </a:r>
                      <a:endParaRPr sz="1400">
                        <a:latin typeface="Arial MT"/>
                        <a:cs typeface="Arial MT"/>
                      </a:endParaRPr>
                    </a:p>
                    <a:p>
                      <a:pPr marL="219075" indent="-151130">
                        <a:lnSpc>
                          <a:spcPct val="100000"/>
                        </a:lnSpc>
                        <a:buSzPct val="93333"/>
                        <a:buFont typeface="Wingdings"/>
                        <a:buChar char=""/>
                        <a:tabLst>
                          <a:tab pos="219710" algn="l"/>
                        </a:tabLst>
                      </a:pPr>
                      <a:r>
                        <a:rPr sz="1400" spc="-30" dirty="0">
                          <a:latin typeface="Arial MT"/>
                          <a:cs typeface="Arial MT"/>
                        </a:rPr>
                        <a:t>Tempoh</a:t>
                      </a:r>
                      <a:r>
                        <a:rPr sz="14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digunakan</a:t>
                      </a:r>
                      <a:r>
                        <a:rPr sz="14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atau</a:t>
                      </a:r>
                      <a:r>
                        <a:rPr sz="14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disimpan</a:t>
                      </a:r>
                      <a:endParaRPr sz="1400">
                        <a:latin typeface="Arial MT"/>
                        <a:cs typeface="Arial MT"/>
                      </a:endParaRPr>
                    </a:p>
                    <a:p>
                      <a:pPr marL="218440" indent="-150495">
                        <a:lnSpc>
                          <a:spcPct val="100000"/>
                        </a:lnSpc>
                        <a:buSzPct val="93333"/>
                        <a:buFont typeface="Wingdings"/>
                        <a:buChar char=""/>
                        <a:tabLst>
                          <a:tab pos="219075" algn="l"/>
                        </a:tabLst>
                      </a:pPr>
                      <a:r>
                        <a:rPr sz="1400" dirty="0">
                          <a:latin typeface="Arial MT"/>
                          <a:cs typeface="Arial MT"/>
                        </a:rPr>
                        <a:t>Nilai</a:t>
                      </a:r>
                      <a:r>
                        <a:rPr sz="14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perolehan</a:t>
                      </a:r>
                      <a:r>
                        <a:rPr sz="14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asal</a:t>
                      </a:r>
                      <a:endParaRPr sz="1400">
                        <a:latin typeface="Arial MT"/>
                        <a:cs typeface="Arial MT"/>
                      </a:endParaRPr>
                    </a:p>
                    <a:p>
                      <a:pPr marL="68580" marR="100965">
                        <a:lnSpc>
                          <a:spcPct val="100000"/>
                        </a:lnSpc>
                        <a:buSzPct val="93333"/>
                        <a:buFont typeface="Wingdings"/>
                        <a:buChar char=""/>
                        <a:tabLst>
                          <a:tab pos="219075" algn="l"/>
                        </a:tabLst>
                      </a:pPr>
                      <a:r>
                        <a:rPr sz="1400" dirty="0">
                          <a:latin typeface="Arial MT"/>
                          <a:cs typeface="Arial MT"/>
                        </a:rPr>
                        <a:t>Nilai 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semasa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berdasarkan maklumat 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di PEP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atau tertakluk kepada Garis 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Panduan </a:t>
                      </a:r>
                      <a:r>
                        <a:rPr sz="1400" spc="-10" dirty="0">
                          <a:latin typeface="Arial MT"/>
                          <a:cs typeface="Arial MT"/>
                        </a:rPr>
                        <a:t>Su </a:t>
                      </a:r>
                      <a:r>
                        <a:rPr sz="1400" spc="-40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sut</a:t>
                      </a:r>
                      <a:r>
                        <a:rPr sz="14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Nilai</a:t>
                      </a:r>
                      <a:r>
                        <a:rPr sz="14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JANM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EF7623"/>
                      </a:solidFill>
                      <a:prstDash val="solid"/>
                    </a:lnL>
                    <a:lnR w="12700">
                      <a:solidFill>
                        <a:srgbClr val="EF7623"/>
                      </a:solidFill>
                      <a:prstDash val="solid"/>
                    </a:lnR>
                    <a:lnT w="12700">
                      <a:solidFill>
                        <a:srgbClr val="EF7623"/>
                      </a:solidFill>
                      <a:prstDash val="solid"/>
                    </a:lnT>
                    <a:lnB w="12700">
                      <a:solidFill>
                        <a:srgbClr val="EF7623"/>
                      </a:solidFill>
                      <a:prstDash val="solid"/>
                    </a:lnB>
                    <a:solidFill>
                      <a:srgbClr val="F8D5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9165">
                <a:tc>
                  <a:txBody>
                    <a:bodyPr/>
                    <a:lstStyle/>
                    <a:p>
                      <a:pPr marL="220979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dirty="0">
                          <a:latin typeface="Arial MT"/>
                          <a:cs typeface="Arial MT"/>
                        </a:rPr>
                        <a:t>4.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EF7623"/>
                      </a:solidFill>
                      <a:prstDash val="solid"/>
                    </a:lnL>
                    <a:lnR w="12700">
                      <a:solidFill>
                        <a:srgbClr val="EF7623"/>
                      </a:solidFill>
                      <a:prstDash val="solid"/>
                    </a:lnR>
                    <a:lnT w="12700">
                      <a:solidFill>
                        <a:srgbClr val="EF7623"/>
                      </a:solidFill>
                      <a:prstDash val="solid"/>
                    </a:lnT>
                    <a:lnB w="12700">
                      <a:solidFill>
                        <a:srgbClr val="EF7623"/>
                      </a:solidFill>
                      <a:prstDash val="solid"/>
                    </a:lnB>
                    <a:solidFill>
                      <a:srgbClr val="FBEBE8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400" dirty="0">
                          <a:latin typeface="Arial MT"/>
                          <a:cs typeface="Arial MT"/>
                        </a:rPr>
                        <a:t>Mengemukakan</a:t>
                      </a:r>
                      <a:r>
                        <a:rPr sz="14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25" dirty="0">
                          <a:latin typeface="Arial MT"/>
                          <a:cs typeface="Arial MT"/>
                        </a:rPr>
                        <a:t>KEW.PA-19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 kepada</a:t>
                      </a:r>
                      <a:r>
                        <a:rPr sz="14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Urus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 Setia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 Pelupusan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selepas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 LPP</a:t>
                      </a:r>
                      <a:r>
                        <a:rPr sz="14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 err="1">
                          <a:latin typeface="Arial MT"/>
                          <a:cs typeface="Arial MT"/>
                        </a:rPr>
                        <a:t>membuat</a:t>
                      </a:r>
                      <a:r>
                        <a:rPr sz="14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 err="1">
                          <a:latin typeface="Arial MT"/>
                          <a:cs typeface="Arial MT"/>
                        </a:rPr>
                        <a:t>pemeriksaan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,</a:t>
                      </a:r>
                      <a:r>
                        <a:rPr sz="14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melengkapkan</a:t>
                      </a:r>
                      <a:r>
                        <a:rPr sz="14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dan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menandatangani</a:t>
                      </a:r>
                      <a:r>
                        <a:rPr sz="14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20" dirty="0">
                          <a:latin typeface="Arial MT"/>
                          <a:cs typeface="Arial MT"/>
                        </a:rPr>
                        <a:t>KEW.PA-21.</a:t>
                      </a:r>
                      <a:endParaRPr sz="1400" dirty="0">
                        <a:latin typeface="Arial MT"/>
                        <a:cs typeface="Arial MT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EF7623"/>
                      </a:solidFill>
                      <a:prstDash val="solid"/>
                    </a:lnL>
                    <a:lnR w="12700">
                      <a:solidFill>
                        <a:srgbClr val="EF7623"/>
                      </a:solidFill>
                      <a:prstDash val="solid"/>
                    </a:lnR>
                    <a:lnT w="12700">
                      <a:solidFill>
                        <a:srgbClr val="EF7623"/>
                      </a:solidFill>
                      <a:prstDash val="solid"/>
                    </a:lnT>
                    <a:lnB w="12700">
                      <a:solidFill>
                        <a:srgbClr val="EF7623"/>
                      </a:solidFill>
                      <a:prstDash val="solid"/>
                    </a:lnB>
                    <a:solidFill>
                      <a:srgbClr val="FBEB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5792">
                <a:tc>
                  <a:txBody>
                    <a:bodyPr/>
                    <a:lstStyle/>
                    <a:p>
                      <a:pPr marL="220979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spc="5" dirty="0">
                          <a:latin typeface="Arial MT"/>
                          <a:cs typeface="Arial MT"/>
                        </a:rPr>
                        <a:t>5.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EF7623"/>
                      </a:solidFill>
                      <a:prstDash val="solid"/>
                    </a:lnL>
                    <a:lnR w="12700">
                      <a:solidFill>
                        <a:srgbClr val="EF7623"/>
                      </a:solidFill>
                      <a:prstDash val="solid"/>
                    </a:lnR>
                    <a:lnT w="12700">
                      <a:solidFill>
                        <a:srgbClr val="EF7623"/>
                      </a:solidFill>
                      <a:prstDash val="solid"/>
                    </a:lnT>
                    <a:lnB w="12700">
                      <a:solidFill>
                        <a:srgbClr val="EF7623"/>
                      </a:solidFill>
                      <a:prstDash val="solid"/>
                    </a:lnB>
                    <a:solidFill>
                      <a:srgbClr val="F8D5CC"/>
                    </a:solidFill>
                  </a:tcPr>
                </a:tc>
                <a:tc>
                  <a:txBody>
                    <a:bodyPr/>
                    <a:lstStyle/>
                    <a:p>
                      <a:pPr marL="68580" marR="93345">
                        <a:lnSpc>
                          <a:spcPts val="1789"/>
                        </a:lnSpc>
                        <a:spcBef>
                          <a:spcPts val="310"/>
                        </a:spcBef>
                      </a:pPr>
                      <a:r>
                        <a:rPr sz="1400" spc="-5" dirty="0">
                          <a:latin typeface="Arial MT"/>
                          <a:cs typeface="Arial MT"/>
                        </a:rPr>
                        <a:t>Mengemukakan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permohonan pelupusan kepada 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Kuasa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Melulus melalui </a:t>
                      </a:r>
                      <a:r>
                        <a:rPr sz="1400" spc="-40" dirty="0">
                          <a:latin typeface="Arial MT"/>
                          <a:cs typeface="Arial MT"/>
                        </a:rPr>
                        <a:t>UPA </a:t>
                      </a:r>
                      <a:r>
                        <a:rPr sz="1400" spc="-5">
                          <a:latin typeface="Arial MT"/>
                          <a:cs typeface="Arial MT"/>
                        </a:rPr>
                        <a:t>Kementer</a:t>
                      </a:r>
                      <a:r>
                        <a:rPr sz="1400" spc="-405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ian/Ibu</a:t>
                      </a:r>
                      <a:r>
                        <a:rPr sz="14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Pejabat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 masing-masing.</a:t>
                      </a:r>
                    </a:p>
                  </a:txBody>
                  <a:tcPr marL="0" marR="0" marT="39370" marB="0">
                    <a:lnL w="12700">
                      <a:solidFill>
                        <a:srgbClr val="EF7623"/>
                      </a:solidFill>
                      <a:prstDash val="solid"/>
                    </a:lnL>
                    <a:lnR w="12700">
                      <a:solidFill>
                        <a:srgbClr val="EF7623"/>
                      </a:solidFill>
                      <a:prstDash val="solid"/>
                    </a:lnR>
                    <a:lnT w="12700">
                      <a:solidFill>
                        <a:srgbClr val="EF7623"/>
                      </a:solidFill>
                      <a:prstDash val="solid"/>
                    </a:lnT>
                    <a:lnB w="12700">
                      <a:solidFill>
                        <a:srgbClr val="EF7623"/>
                      </a:solidFill>
                      <a:prstDash val="solid"/>
                    </a:lnB>
                    <a:solidFill>
                      <a:srgbClr val="F8D5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76934" y="110744"/>
            <a:ext cx="67900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85" dirty="0">
                <a:solidFill>
                  <a:srgbClr val="1C7CE0"/>
                </a:solidFill>
              </a:rPr>
              <a:t>TAT</a:t>
            </a:r>
            <a:r>
              <a:rPr spc="-5" dirty="0">
                <a:solidFill>
                  <a:srgbClr val="1C7CE0"/>
                </a:solidFill>
              </a:rPr>
              <a:t>A</a:t>
            </a:r>
            <a:r>
              <a:rPr spc="-15" dirty="0">
                <a:solidFill>
                  <a:srgbClr val="1C7CE0"/>
                </a:solidFill>
              </a:rPr>
              <a:t>C</a:t>
            </a:r>
            <a:r>
              <a:rPr spc="-5" dirty="0">
                <a:solidFill>
                  <a:srgbClr val="1C7CE0"/>
                </a:solidFill>
              </a:rPr>
              <a:t>A</a:t>
            </a:r>
            <a:r>
              <a:rPr spc="-15" dirty="0">
                <a:solidFill>
                  <a:srgbClr val="1C7CE0"/>
                </a:solidFill>
              </a:rPr>
              <a:t>R</a:t>
            </a:r>
            <a:r>
              <a:rPr dirty="0">
                <a:solidFill>
                  <a:srgbClr val="1C7CE0"/>
                </a:solidFill>
              </a:rPr>
              <a:t>A</a:t>
            </a:r>
            <a:r>
              <a:rPr spc="-110" dirty="0">
                <a:solidFill>
                  <a:srgbClr val="1C7CE0"/>
                </a:solidFill>
              </a:rPr>
              <a:t> </a:t>
            </a:r>
            <a:r>
              <a:rPr dirty="0">
                <a:solidFill>
                  <a:srgbClr val="1C7CE0"/>
                </a:solidFill>
              </a:rPr>
              <a:t>P</a:t>
            </a:r>
            <a:r>
              <a:rPr spc="-10" dirty="0">
                <a:solidFill>
                  <a:srgbClr val="1C7CE0"/>
                </a:solidFill>
              </a:rPr>
              <a:t>E</a:t>
            </a:r>
            <a:r>
              <a:rPr spc="-5" dirty="0">
                <a:solidFill>
                  <a:srgbClr val="1C7CE0"/>
                </a:solidFill>
              </a:rPr>
              <a:t>L</a:t>
            </a:r>
            <a:r>
              <a:rPr spc="-15" dirty="0">
                <a:solidFill>
                  <a:srgbClr val="1C7CE0"/>
                </a:solidFill>
              </a:rPr>
              <a:t>U</a:t>
            </a:r>
            <a:r>
              <a:rPr spc="-5" dirty="0">
                <a:solidFill>
                  <a:srgbClr val="1C7CE0"/>
                </a:solidFill>
              </a:rPr>
              <a:t>P</a:t>
            </a:r>
            <a:r>
              <a:rPr spc="-15" dirty="0">
                <a:solidFill>
                  <a:srgbClr val="1C7CE0"/>
                </a:solidFill>
              </a:rPr>
              <a:t>U</a:t>
            </a:r>
            <a:r>
              <a:rPr dirty="0">
                <a:solidFill>
                  <a:srgbClr val="1C7CE0"/>
                </a:solidFill>
              </a:rPr>
              <a:t>S</a:t>
            </a:r>
            <a:r>
              <a:rPr spc="-10" dirty="0">
                <a:solidFill>
                  <a:srgbClr val="1C7CE0"/>
                </a:solidFill>
              </a:rPr>
              <a:t>A</a:t>
            </a:r>
            <a:r>
              <a:rPr spc="-5" dirty="0">
                <a:solidFill>
                  <a:srgbClr val="1C7CE0"/>
                </a:solidFill>
              </a:rPr>
              <a:t>N</a:t>
            </a:r>
            <a:r>
              <a:rPr spc="-85" dirty="0">
                <a:solidFill>
                  <a:srgbClr val="1C7CE0"/>
                </a:solidFill>
              </a:rPr>
              <a:t> </a:t>
            </a:r>
            <a:r>
              <a:rPr dirty="0">
                <a:solidFill>
                  <a:srgbClr val="1C7CE0"/>
                </a:solidFill>
              </a:rPr>
              <a:t>A</a:t>
            </a:r>
            <a:r>
              <a:rPr spc="-10" dirty="0">
                <a:solidFill>
                  <a:srgbClr val="1C7CE0"/>
                </a:solidFill>
              </a:rPr>
              <a:t>S</a:t>
            </a:r>
            <a:r>
              <a:rPr dirty="0">
                <a:solidFill>
                  <a:srgbClr val="1C7CE0"/>
                </a:solidFill>
              </a:rPr>
              <a:t>ET</a:t>
            </a:r>
            <a:r>
              <a:rPr spc="-185" dirty="0">
                <a:solidFill>
                  <a:srgbClr val="1C7CE0"/>
                </a:solidFill>
              </a:rPr>
              <a:t> </a:t>
            </a:r>
            <a:r>
              <a:rPr spc="-5" dirty="0">
                <a:solidFill>
                  <a:srgbClr val="1C7CE0"/>
                </a:solidFill>
              </a:rPr>
              <a:t>A</a:t>
            </a:r>
            <a:r>
              <a:rPr spc="-15" dirty="0">
                <a:solidFill>
                  <a:srgbClr val="1C7CE0"/>
                </a:solidFill>
              </a:rPr>
              <a:t>L</a:t>
            </a:r>
            <a:r>
              <a:rPr dirty="0">
                <a:solidFill>
                  <a:srgbClr val="1C7CE0"/>
                </a:solidFill>
              </a:rPr>
              <a:t>IH KE</a:t>
            </a:r>
            <a:r>
              <a:rPr spc="-10" dirty="0">
                <a:solidFill>
                  <a:srgbClr val="1C7CE0"/>
                </a:solidFill>
              </a:rPr>
              <a:t>R</a:t>
            </a:r>
            <a:r>
              <a:rPr dirty="0">
                <a:solidFill>
                  <a:srgbClr val="1C7CE0"/>
                </a:solidFill>
              </a:rPr>
              <a:t>AJ</a:t>
            </a:r>
            <a:r>
              <a:rPr spc="-10" dirty="0">
                <a:solidFill>
                  <a:srgbClr val="1C7CE0"/>
                </a:solidFill>
              </a:rPr>
              <a:t>A</a:t>
            </a:r>
            <a:r>
              <a:rPr spc="-5" dirty="0">
                <a:solidFill>
                  <a:srgbClr val="1C7CE0"/>
                </a:solidFill>
              </a:rPr>
              <a:t>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569201" y="621156"/>
          <a:ext cx="7992110" cy="391008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918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002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565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EF7623"/>
                      </a:solidFill>
                      <a:prstDash val="solid"/>
                    </a:lnL>
                    <a:lnR w="12700">
                      <a:solidFill>
                        <a:srgbClr val="EF7623"/>
                      </a:solidFill>
                      <a:prstDash val="solid"/>
                    </a:lnR>
                    <a:lnT w="12700">
                      <a:solidFill>
                        <a:srgbClr val="EF7623"/>
                      </a:solidFill>
                      <a:prstDash val="solid"/>
                    </a:lnT>
                    <a:lnB w="12700">
                      <a:solidFill>
                        <a:srgbClr val="EF7623"/>
                      </a:solidFill>
                      <a:prstDash val="solid"/>
                    </a:lnB>
                    <a:solidFill>
                      <a:srgbClr val="FBEBE8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500" b="1" spc="-5" dirty="0">
                          <a:latin typeface="Arial"/>
                          <a:cs typeface="Arial"/>
                        </a:rPr>
                        <a:t>Tindakan</a:t>
                      </a:r>
                      <a:r>
                        <a:rPr sz="15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spc="-15" dirty="0">
                          <a:latin typeface="Arial"/>
                          <a:cs typeface="Arial"/>
                        </a:rPr>
                        <a:t>yang</a:t>
                      </a:r>
                      <a:r>
                        <a:rPr sz="1500" b="1" spc="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dirty="0">
                          <a:latin typeface="Arial"/>
                          <a:cs typeface="Arial"/>
                        </a:rPr>
                        <a:t>perlu</a:t>
                      </a:r>
                      <a:r>
                        <a:rPr sz="15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dirty="0">
                          <a:latin typeface="Arial"/>
                          <a:cs typeface="Arial"/>
                        </a:rPr>
                        <a:t>diambil</a:t>
                      </a:r>
                      <a:r>
                        <a:rPr sz="15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dirty="0">
                          <a:latin typeface="Arial"/>
                          <a:cs typeface="Arial"/>
                        </a:rPr>
                        <a:t>oleh</a:t>
                      </a:r>
                      <a:r>
                        <a:rPr sz="15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dirty="0">
                          <a:latin typeface="Arial"/>
                          <a:cs typeface="Arial"/>
                        </a:rPr>
                        <a:t>Kementerian/Jabatan</a:t>
                      </a:r>
                      <a:r>
                        <a:rPr sz="15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dirty="0">
                          <a:latin typeface="Arial"/>
                          <a:cs typeface="Arial"/>
                        </a:rPr>
                        <a:t>adalah</a:t>
                      </a:r>
                      <a:r>
                        <a:rPr sz="15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spc="-5" dirty="0">
                          <a:latin typeface="Arial"/>
                          <a:cs typeface="Arial"/>
                        </a:rPr>
                        <a:t>seperti</a:t>
                      </a:r>
                      <a:r>
                        <a:rPr sz="15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spc="-5" dirty="0">
                          <a:latin typeface="Arial"/>
                          <a:cs typeface="Arial"/>
                        </a:rPr>
                        <a:t>berikut:-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EF7623"/>
                      </a:solidFill>
                      <a:prstDash val="solid"/>
                    </a:lnL>
                    <a:lnR w="12700">
                      <a:solidFill>
                        <a:srgbClr val="EF7623"/>
                      </a:solidFill>
                      <a:prstDash val="solid"/>
                    </a:lnR>
                    <a:lnT w="12700">
                      <a:solidFill>
                        <a:srgbClr val="EF7623"/>
                      </a:solidFill>
                      <a:prstDash val="solid"/>
                    </a:lnT>
                    <a:lnB w="12700">
                      <a:solidFill>
                        <a:srgbClr val="EF7623"/>
                      </a:solidFill>
                      <a:prstDash val="solid"/>
                    </a:lnB>
                    <a:solidFill>
                      <a:srgbClr val="FBEB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5779">
                <a:tc>
                  <a:txBody>
                    <a:bodyPr/>
                    <a:lstStyle/>
                    <a:p>
                      <a:pPr marR="208279" algn="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500" spc="5" dirty="0">
                          <a:latin typeface="Arial MT"/>
                          <a:cs typeface="Arial MT"/>
                        </a:rPr>
                        <a:t>6.</a:t>
                      </a:r>
                      <a:endParaRPr sz="1500">
                        <a:latin typeface="Arial MT"/>
                        <a:cs typeface="Arial MT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EF7623"/>
                      </a:solidFill>
                      <a:prstDash val="solid"/>
                    </a:lnL>
                    <a:lnR w="12700">
                      <a:solidFill>
                        <a:srgbClr val="EF7623"/>
                      </a:solidFill>
                      <a:prstDash val="solid"/>
                    </a:lnR>
                    <a:lnT w="12700">
                      <a:solidFill>
                        <a:srgbClr val="EF7623"/>
                      </a:solidFill>
                      <a:prstDash val="solid"/>
                    </a:lnT>
                    <a:lnB w="12700">
                      <a:solidFill>
                        <a:srgbClr val="EF7623"/>
                      </a:solidFill>
                      <a:prstDash val="solid"/>
                    </a:lnB>
                    <a:solidFill>
                      <a:srgbClr val="F8D5CC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500" dirty="0">
                          <a:latin typeface="Arial MT"/>
                          <a:cs typeface="Arial MT"/>
                        </a:rPr>
                        <a:t>Melaksanakan</a:t>
                      </a:r>
                      <a:r>
                        <a:rPr sz="1500" spc="-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dirty="0">
                          <a:latin typeface="Arial MT"/>
                          <a:cs typeface="Arial MT"/>
                        </a:rPr>
                        <a:t>pelupusan</a:t>
                      </a:r>
                      <a:r>
                        <a:rPr sz="15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dirty="0">
                          <a:latin typeface="Arial MT"/>
                          <a:cs typeface="Arial MT"/>
                        </a:rPr>
                        <a:t>mengikut</a:t>
                      </a:r>
                      <a:r>
                        <a:rPr sz="15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dirty="0">
                          <a:latin typeface="Arial MT"/>
                          <a:cs typeface="Arial MT"/>
                        </a:rPr>
                        <a:t>kaedah</a:t>
                      </a:r>
                      <a:r>
                        <a:rPr sz="15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spc="-5" dirty="0">
                          <a:latin typeface="Arial MT"/>
                          <a:cs typeface="Arial MT"/>
                        </a:rPr>
                        <a:t>yang</a:t>
                      </a:r>
                      <a:r>
                        <a:rPr sz="15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dirty="0">
                          <a:latin typeface="Arial MT"/>
                          <a:cs typeface="Arial MT"/>
                        </a:rPr>
                        <a:t>diluluskan.</a:t>
                      </a:r>
                      <a:endParaRPr sz="1500">
                        <a:latin typeface="Arial MT"/>
                        <a:cs typeface="Arial MT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EF7623"/>
                      </a:solidFill>
                      <a:prstDash val="solid"/>
                    </a:lnL>
                    <a:lnR w="12700">
                      <a:solidFill>
                        <a:srgbClr val="EF7623"/>
                      </a:solidFill>
                      <a:prstDash val="solid"/>
                    </a:lnR>
                    <a:lnT w="12700">
                      <a:solidFill>
                        <a:srgbClr val="EF7623"/>
                      </a:solidFill>
                      <a:prstDash val="solid"/>
                    </a:lnT>
                    <a:lnB w="12700">
                      <a:solidFill>
                        <a:srgbClr val="EF7623"/>
                      </a:solidFill>
                      <a:prstDash val="solid"/>
                    </a:lnB>
                    <a:solidFill>
                      <a:srgbClr val="F8D5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32964">
                <a:tc>
                  <a:txBody>
                    <a:bodyPr/>
                    <a:lstStyle/>
                    <a:p>
                      <a:pPr marR="208279" algn="r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500" spc="5" dirty="0">
                          <a:latin typeface="Arial MT"/>
                          <a:cs typeface="Arial MT"/>
                        </a:rPr>
                        <a:t>7.</a:t>
                      </a:r>
                      <a:endParaRPr sz="1500">
                        <a:latin typeface="Arial MT"/>
                        <a:cs typeface="Arial MT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EF7623"/>
                      </a:solidFill>
                      <a:prstDash val="solid"/>
                    </a:lnL>
                    <a:lnR w="12700">
                      <a:solidFill>
                        <a:srgbClr val="EF7623"/>
                      </a:solidFill>
                      <a:prstDash val="solid"/>
                    </a:lnR>
                    <a:lnT w="12700">
                      <a:solidFill>
                        <a:srgbClr val="EF7623"/>
                      </a:solidFill>
                      <a:prstDash val="solid"/>
                    </a:lnT>
                    <a:lnB w="12700">
                      <a:solidFill>
                        <a:srgbClr val="EF7623"/>
                      </a:solidFill>
                      <a:prstDash val="solid"/>
                    </a:lnB>
                    <a:solidFill>
                      <a:srgbClr val="FBEBE8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35"/>
                        </a:spcBef>
                      </a:pPr>
                      <a:r>
                        <a:rPr sz="1500" dirty="0">
                          <a:latin typeface="Arial MT"/>
                          <a:cs typeface="Arial MT"/>
                        </a:rPr>
                        <a:t>Menyediakan</a:t>
                      </a:r>
                      <a:r>
                        <a:rPr sz="1500" spc="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spc="-5" dirty="0">
                          <a:latin typeface="Arial MT"/>
                          <a:cs typeface="Arial MT"/>
                        </a:rPr>
                        <a:t>Sijil</a:t>
                      </a:r>
                      <a:r>
                        <a:rPr sz="1500" spc="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spc="-5" dirty="0">
                          <a:latin typeface="Arial MT"/>
                          <a:cs typeface="Arial MT"/>
                        </a:rPr>
                        <a:t>Pelupusan</a:t>
                      </a:r>
                      <a:r>
                        <a:rPr sz="1500" spc="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b="1" u="heavy" spc="-30" dirty="0">
                          <a:solidFill>
                            <a:srgbClr val="3E3E3E"/>
                          </a:solidFill>
                          <a:uFill>
                            <a:solidFill>
                              <a:srgbClr val="3E3E3E"/>
                            </a:solidFill>
                          </a:uFill>
                          <a:latin typeface="Arial"/>
                          <a:cs typeface="Arial"/>
                        </a:rPr>
                        <a:t>KEW.PA-23</a:t>
                      </a:r>
                      <a:r>
                        <a:rPr sz="1500" b="1" u="heavy" spc="475" dirty="0">
                          <a:solidFill>
                            <a:srgbClr val="3E3E3E"/>
                          </a:solidFill>
                          <a:uFill>
                            <a:solidFill>
                              <a:srgbClr val="3E3E3E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500" dirty="0">
                          <a:latin typeface="Arial MT"/>
                          <a:cs typeface="Arial MT"/>
                        </a:rPr>
                        <a:t>untuk</a:t>
                      </a:r>
                      <a:r>
                        <a:rPr sz="1500" spc="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spc="-5" dirty="0">
                          <a:latin typeface="Arial MT"/>
                          <a:cs typeface="Arial MT"/>
                        </a:rPr>
                        <a:t>dikemukakan</a:t>
                      </a:r>
                      <a:r>
                        <a:rPr sz="1500" spc="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spc="-5" dirty="0">
                          <a:latin typeface="Arial MT"/>
                          <a:cs typeface="Arial MT"/>
                        </a:rPr>
                        <a:t>kepada</a:t>
                      </a:r>
                      <a:r>
                        <a:rPr sz="1500" spc="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spc="-5" dirty="0">
                          <a:latin typeface="Arial MT"/>
                          <a:cs typeface="Arial MT"/>
                        </a:rPr>
                        <a:t>Kuasa</a:t>
                      </a:r>
                      <a:r>
                        <a:rPr sz="1500" spc="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spc="-5" dirty="0">
                          <a:latin typeface="Arial MT"/>
                          <a:cs typeface="Arial MT"/>
                        </a:rPr>
                        <a:t>Melulus</a:t>
                      </a:r>
                      <a:endParaRPr sz="1500">
                        <a:latin typeface="Arial MT"/>
                        <a:cs typeface="Arial MT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1500" dirty="0">
                          <a:latin typeface="Arial MT"/>
                          <a:cs typeface="Arial MT"/>
                        </a:rPr>
                        <a:t>beserta</a:t>
                      </a:r>
                      <a:r>
                        <a:rPr sz="1500" spc="-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dirty="0">
                          <a:latin typeface="Arial MT"/>
                          <a:cs typeface="Arial MT"/>
                        </a:rPr>
                        <a:t>dokumen</a:t>
                      </a:r>
                      <a:r>
                        <a:rPr sz="15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dirty="0">
                          <a:latin typeface="Arial MT"/>
                          <a:cs typeface="Arial MT"/>
                        </a:rPr>
                        <a:t>sokongan</a:t>
                      </a:r>
                      <a:r>
                        <a:rPr sz="15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dirty="0">
                          <a:latin typeface="Arial MT"/>
                          <a:cs typeface="Arial MT"/>
                        </a:rPr>
                        <a:t>seperti</a:t>
                      </a:r>
                      <a:r>
                        <a:rPr sz="15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dirty="0">
                          <a:latin typeface="Arial MT"/>
                          <a:cs typeface="Arial MT"/>
                        </a:rPr>
                        <a:t>berikut:-</a:t>
                      </a:r>
                      <a:endParaRPr sz="1500">
                        <a:latin typeface="Arial MT"/>
                        <a:cs typeface="Arial MT"/>
                      </a:endParaRPr>
                    </a:p>
                    <a:p>
                      <a:pPr marL="68580" marR="59055">
                        <a:lnSpc>
                          <a:spcPct val="100000"/>
                        </a:lnSpc>
                      </a:pPr>
                      <a:r>
                        <a:rPr sz="1500" dirty="0">
                          <a:latin typeface="Arial MT"/>
                          <a:cs typeface="Arial MT"/>
                        </a:rPr>
                        <a:t>-Surat</a:t>
                      </a:r>
                      <a:r>
                        <a:rPr sz="1500" spc="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spc="-5" dirty="0">
                          <a:latin typeface="Arial MT"/>
                          <a:cs typeface="Arial MT"/>
                        </a:rPr>
                        <a:t>Akuan</a:t>
                      </a:r>
                      <a:r>
                        <a:rPr sz="1500" spc="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spc="-5" dirty="0">
                          <a:latin typeface="Arial MT"/>
                          <a:cs typeface="Arial MT"/>
                        </a:rPr>
                        <a:t>Penerimaan</a:t>
                      </a:r>
                      <a:r>
                        <a:rPr sz="1500" spc="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dirty="0">
                          <a:latin typeface="Arial MT"/>
                          <a:cs typeface="Arial MT"/>
                        </a:rPr>
                        <a:t>bagi</a:t>
                      </a:r>
                      <a:r>
                        <a:rPr sz="1500" spc="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spc="-5" dirty="0">
                          <a:latin typeface="Arial MT"/>
                          <a:cs typeface="Arial MT"/>
                        </a:rPr>
                        <a:t>Aset</a:t>
                      </a:r>
                      <a:r>
                        <a:rPr sz="15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spc="-5" dirty="0">
                          <a:latin typeface="Arial MT"/>
                          <a:cs typeface="Arial MT"/>
                        </a:rPr>
                        <a:t>Alih</a:t>
                      </a:r>
                      <a:r>
                        <a:rPr sz="1500" spc="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spc="-10" dirty="0">
                          <a:latin typeface="Arial MT"/>
                          <a:cs typeface="Arial MT"/>
                        </a:rPr>
                        <a:t>yang</a:t>
                      </a:r>
                      <a:r>
                        <a:rPr sz="1500" spc="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spc="-5" dirty="0">
                          <a:latin typeface="Arial MT"/>
                          <a:cs typeface="Arial MT"/>
                        </a:rPr>
                        <a:t>dilupuskan</a:t>
                      </a:r>
                      <a:r>
                        <a:rPr sz="1500" spc="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dirty="0">
                          <a:latin typeface="Arial MT"/>
                          <a:cs typeface="Arial MT"/>
                        </a:rPr>
                        <a:t>melalui</a:t>
                      </a:r>
                      <a:r>
                        <a:rPr sz="1500" spc="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dirty="0">
                          <a:latin typeface="Arial MT"/>
                          <a:cs typeface="Arial MT"/>
                        </a:rPr>
                        <a:t>kaedah</a:t>
                      </a:r>
                      <a:r>
                        <a:rPr sz="1500" spc="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spc="-5" dirty="0">
                          <a:latin typeface="Arial MT"/>
                          <a:cs typeface="Arial MT"/>
                        </a:rPr>
                        <a:t>hadiah</a:t>
                      </a:r>
                      <a:r>
                        <a:rPr sz="1500" spc="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spc="-5" dirty="0">
                          <a:latin typeface="Arial MT"/>
                          <a:cs typeface="Arial MT"/>
                        </a:rPr>
                        <a:t>atau </a:t>
                      </a:r>
                      <a:r>
                        <a:rPr sz="1500" spc="-40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dirty="0">
                          <a:latin typeface="Arial MT"/>
                          <a:cs typeface="Arial MT"/>
                        </a:rPr>
                        <a:t>serahan.</a:t>
                      </a:r>
                      <a:endParaRPr sz="1500">
                        <a:latin typeface="Arial MT"/>
                        <a:cs typeface="Arial MT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tabLst>
                          <a:tab pos="4641215" algn="l"/>
                        </a:tabLst>
                      </a:pPr>
                      <a:r>
                        <a:rPr sz="1500" spc="-5" dirty="0">
                          <a:latin typeface="Arial MT"/>
                          <a:cs typeface="Arial MT"/>
                        </a:rPr>
                        <a:t>-Salinan</a:t>
                      </a:r>
                      <a:r>
                        <a:rPr sz="1500" spc="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dirty="0">
                          <a:latin typeface="Arial MT"/>
                          <a:cs typeface="Arial MT"/>
                        </a:rPr>
                        <a:t>resit jualan</a:t>
                      </a:r>
                      <a:r>
                        <a:rPr sz="1500" spc="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dirty="0">
                          <a:latin typeface="Arial MT"/>
                          <a:cs typeface="Arial MT"/>
                        </a:rPr>
                        <a:t>bagi</a:t>
                      </a:r>
                      <a:r>
                        <a:rPr sz="1500" spc="-8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spc="-5" dirty="0">
                          <a:latin typeface="Arial MT"/>
                          <a:cs typeface="Arial MT"/>
                        </a:rPr>
                        <a:t>Aset</a:t>
                      </a:r>
                      <a:r>
                        <a:rPr sz="1500" spc="-8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spc="-5" dirty="0">
                          <a:latin typeface="Arial MT"/>
                          <a:cs typeface="Arial MT"/>
                        </a:rPr>
                        <a:t>Alih</a:t>
                      </a:r>
                      <a:r>
                        <a:rPr sz="1500" spc="4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spc="-10" dirty="0">
                          <a:latin typeface="Arial MT"/>
                          <a:cs typeface="Arial MT"/>
                        </a:rPr>
                        <a:t>yang</a:t>
                      </a:r>
                      <a:r>
                        <a:rPr sz="1500" spc="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spc="-5" dirty="0">
                          <a:latin typeface="Arial MT"/>
                          <a:cs typeface="Arial MT"/>
                        </a:rPr>
                        <a:t>dilupuskan	</a:t>
                      </a:r>
                      <a:r>
                        <a:rPr sz="1500" dirty="0">
                          <a:latin typeface="Arial MT"/>
                          <a:cs typeface="Arial MT"/>
                        </a:rPr>
                        <a:t>melalui</a:t>
                      </a:r>
                      <a:r>
                        <a:rPr sz="15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dirty="0">
                          <a:latin typeface="Arial MT"/>
                          <a:cs typeface="Arial MT"/>
                        </a:rPr>
                        <a:t>kaedah</a:t>
                      </a:r>
                      <a:r>
                        <a:rPr sz="15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dirty="0">
                          <a:latin typeface="Arial MT"/>
                          <a:cs typeface="Arial MT"/>
                        </a:rPr>
                        <a:t>jualan.</a:t>
                      </a:r>
                      <a:endParaRPr sz="1500">
                        <a:latin typeface="Arial MT"/>
                        <a:cs typeface="Arial MT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tabLst>
                          <a:tab pos="4641215" algn="l"/>
                          <a:tab pos="5650230" algn="l"/>
                          <a:tab pos="6666865" algn="l"/>
                          <a:tab pos="6962775" algn="l"/>
                        </a:tabLst>
                      </a:pPr>
                      <a:r>
                        <a:rPr sz="1500" spc="-5" dirty="0">
                          <a:latin typeface="Arial MT"/>
                          <a:cs typeface="Arial MT"/>
                        </a:rPr>
                        <a:t>-Salinan</a:t>
                      </a:r>
                      <a:r>
                        <a:rPr sz="1500" spc="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dirty="0">
                          <a:latin typeface="Arial MT"/>
                          <a:cs typeface="Arial MT"/>
                        </a:rPr>
                        <a:t>resit</a:t>
                      </a:r>
                      <a:r>
                        <a:rPr sz="15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dirty="0">
                          <a:latin typeface="Arial MT"/>
                          <a:cs typeface="Arial MT"/>
                        </a:rPr>
                        <a:t>jualan/Borang</a:t>
                      </a:r>
                      <a:r>
                        <a:rPr sz="1500" spc="-9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spc="-5" dirty="0">
                          <a:latin typeface="Arial MT"/>
                          <a:cs typeface="Arial MT"/>
                        </a:rPr>
                        <a:t>Akuan</a:t>
                      </a:r>
                      <a:r>
                        <a:rPr sz="1500" spc="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spc="-5" dirty="0">
                          <a:latin typeface="Arial MT"/>
                          <a:cs typeface="Arial MT"/>
                        </a:rPr>
                        <a:t>Penerimaan</a:t>
                      </a:r>
                      <a:r>
                        <a:rPr sz="1500" spc="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dirty="0">
                          <a:latin typeface="Arial MT"/>
                          <a:cs typeface="Arial MT"/>
                        </a:rPr>
                        <a:t>bagi	</a:t>
                      </a:r>
                      <a:r>
                        <a:rPr sz="1500" spc="-5" dirty="0">
                          <a:latin typeface="Arial MT"/>
                          <a:cs typeface="Arial MT"/>
                        </a:rPr>
                        <a:t>Buangan	</a:t>
                      </a:r>
                      <a:r>
                        <a:rPr sz="1500" spc="-20" dirty="0">
                          <a:latin typeface="Arial MT"/>
                          <a:cs typeface="Arial MT"/>
                        </a:rPr>
                        <a:t>Terjadual	</a:t>
                      </a:r>
                      <a:r>
                        <a:rPr sz="1500" dirty="0">
                          <a:latin typeface="Arial MT"/>
                          <a:cs typeface="Arial MT"/>
                        </a:rPr>
                        <a:t>/	</a:t>
                      </a:r>
                      <a:r>
                        <a:rPr sz="1500" spc="-5" dirty="0">
                          <a:latin typeface="Arial MT"/>
                          <a:cs typeface="Arial MT"/>
                        </a:rPr>
                        <a:t>Sisa</a:t>
                      </a:r>
                      <a:endParaRPr sz="1500">
                        <a:latin typeface="Arial MT"/>
                        <a:cs typeface="Arial MT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1500" dirty="0">
                          <a:latin typeface="Arial MT"/>
                          <a:cs typeface="Arial MT"/>
                        </a:rPr>
                        <a:t>Pepejal.</a:t>
                      </a:r>
                      <a:endParaRPr sz="1500">
                        <a:latin typeface="Arial MT"/>
                        <a:cs typeface="Arial MT"/>
                      </a:endParaRPr>
                    </a:p>
                    <a:p>
                      <a:pPr marL="68580" marR="5969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500" spc="-5" dirty="0">
                          <a:latin typeface="Arial MT"/>
                          <a:cs typeface="Arial MT"/>
                        </a:rPr>
                        <a:t>-Sijil</a:t>
                      </a:r>
                      <a:r>
                        <a:rPr sz="1500" spc="5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spc="-5" dirty="0">
                          <a:latin typeface="Arial MT"/>
                          <a:cs typeface="Arial MT"/>
                        </a:rPr>
                        <a:t>Penyaksian</a:t>
                      </a:r>
                      <a:r>
                        <a:rPr sz="1500" spc="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spc="-5" dirty="0">
                          <a:latin typeface="Arial MT"/>
                          <a:cs typeface="Arial MT"/>
                        </a:rPr>
                        <a:t>Pemusnahan</a:t>
                      </a:r>
                      <a:r>
                        <a:rPr sz="1500" spc="7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b="1" u="heavy" spc="-30" dirty="0">
                          <a:solidFill>
                            <a:srgbClr val="3E3E3E"/>
                          </a:solidFill>
                          <a:uFill>
                            <a:solidFill>
                              <a:srgbClr val="3E3E3E"/>
                            </a:solidFill>
                          </a:uFill>
                          <a:latin typeface="Arial"/>
                          <a:cs typeface="Arial"/>
                        </a:rPr>
                        <a:t>KEW.PA-22</a:t>
                      </a:r>
                      <a:r>
                        <a:rPr sz="1500" b="1" u="heavy" spc="55" dirty="0">
                          <a:solidFill>
                            <a:srgbClr val="3E3E3E"/>
                          </a:solidFill>
                          <a:uFill>
                            <a:solidFill>
                              <a:srgbClr val="3E3E3E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1500" dirty="0">
                          <a:latin typeface="Arial MT"/>
                          <a:cs typeface="Arial MT"/>
                        </a:rPr>
                        <a:t>bagi</a:t>
                      </a:r>
                      <a:r>
                        <a:rPr sz="1500" spc="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spc="-5" dirty="0">
                          <a:latin typeface="Arial MT"/>
                          <a:cs typeface="Arial MT"/>
                        </a:rPr>
                        <a:t>Aset</a:t>
                      </a:r>
                      <a:r>
                        <a:rPr sz="1500" spc="4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spc="-5" dirty="0">
                          <a:latin typeface="Arial MT"/>
                          <a:cs typeface="Arial MT"/>
                        </a:rPr>
                        <a:t>Alih</a:t>
                      </a:r>
                      <a:r>
                        <a:rPr sz="1500" spc="7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spc="-10" dirty="0">
                          <a:latin typeface="Arial MT"/>
                          <a:cs typeface="Arial MT"/>
                        </a:rPr>
                        <a:t>yang</a:t>
                      </a:r>
                      <a:r>
                        <a:rPr sz="1500" spc="5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spc="-5" dirty="0">
                          <a:latin typeface="Arial MT"/>
                          <a:cs typeface="Arial MT"/>
                        </a:rPr>
                        <a:t>dilupuskan</a:t>
                      </a:r>
                      <a:r>
                        <a:rPr sz="1500" spc="7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dirty="0">
                          <a:latin typeface="Arial MT"/>
                          <a:cs typeface="Arial MT"/>
                        </a:rPr>
                        <a:t>melalui</a:t>
                      </a:r>
                      <a:r>
                        <a:rPr sz="1500" spc="6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spc="-15" dirty="0">
                          <a:latin typeface="Arial MT"/>
                          <a:cs typeface="Arial MT"/>
                        </a:rPr>
                        <a:t>ka </a:t>
                      </a:r>
                      <a:r>
                        <a:rPr sz="1500" spc="-4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dirty="0">
                          <a:latin typeface="Arial MT"/>
                          <a:cs typeface="Arial MT"/>
                        </a:rPr>
                        <a:t>edah</a:t>
                      </a:r>
                      <a:r>
                        <a:rPr sz="15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spc="-5" dirty="0">
                          <a:latin typeface="Arial MT"/>
                          <a:cs typeface="Arial MT"/>
                        </a:rPr>
                        <a:t>musnah</a:t>
                      </a:r>
                      <a:r>
                        <a:rPr sz="15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dirty="0">
                          <a:latin typeface="Arial MT"/>
                          <a:cs typeface="Arial MT"/>
                        </a:rPr>
                        <a:t>dan</a:t>
                      </a:r>
                      <a:r>
                        <a:rPr sz="1500" spc="-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dirty="0">
                          <a:latin typeface="Arial MT"/>
                          <a:cs typeface="Arial MT"/>
                        </a:rPr>
                        <a:t>tenggelam.</a:t>
                      </a:r>
                      <a:endParaRPr sz="1500">
                        <a:latin typeface="Arial MT"/>
                        <a:cs typeface="Arial MT"/>
                      </a:endParaRPr>
                    </a:p>
                  </a:txBody>
                  <a:tcPr marL="0" marR="0" marT="29845" marB="0">
                    <a:lnL w="12700">
                      <a:solidFill>
                        <a:srgbClr val="EF7623"/>
                      </a:solidFill>
                      <a:prstDash val="solid"/>
                    </a:lnL>
                    <a:lnR w="12700">
                      <a:solidFill>
                        <a:srgbClr val="EF7623"/>
                      </a:solidFill>
                      <a:prstDash val="solid"/>
                    </a:lnR>
                    <a:lnT w="12700">
                      <a:solidFill>
                        <a:srgbClr val="EF7623"/>
                      </a:solidFill>
                      <a:prstDash val="solid"/>
                    </a:lnT>
                    <a:lnB w="12700">
                      <a:solidFill>
                        <a:srgbClr val="EF7623"/>
                      </a:solidFill>
                      <a:prstDash val="solid"/>
                    </a:lnB>
                    <a:solidFill>
                      <a:srgbClr val="FBEB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5691">
                <a:tc>
                  <a:txBody>
                    <a:bodyPr/>
                    <a:lstStyle/>
                    <a:p>
                      <a:pPr marR="208279" algn="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500" dirty="0">
                          <a:latin typeface="Arial MT"/>
                          <a:cs typeface="Arial MT"/>
                        </a:rPr>
                        <a:t>8.</a:t>
                      </a:r>
                      <a:endParaRPr sz="1500">
                        <a:latin typeface="Arial MT"/>
                        <a:cs typeface="Arial MT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EF7623"/>
                      </a:solidFill>
                      <a:prstDash val="solid"/>
                    </a:lnL>
                    <a:lnR w="12700">
                      <a:solidFill>
                        <a:srgbClr val="EF7623"/>
                      </a:solidFill>
                      <a:prstDash val="solid"/>
                    </a:lnR>
                    <a:lnT w="12700">
                      <a:solidFill>
                        <a:srgbClr val="EF7623"/>
                      </a:solidFill>
                      <a:prstDash val="solid"/>
                    </a:lnT>
                    <a:lnB w="12700">
                      <a:solidFill>
                        <a:srgbClr val="EF7623"/>
                      </a:solidFill>
                      <a:prstDash val="solid"/>
                    </a:lnB>
                    <a:solidFill>
                      <a:srgbClr val="F8D5CC"/>
                    </a:solidFil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500" dirty="0">
                          <a:latin typeface="Arial MT"/>
                          <a:cs typeface="Arial MT"/>
                        </a:rPr>
                        <a:t>Mengemaskini</a:t>
                      </a:r>
                      <a:r>
                        <a:rPr sz="15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u="heavy" spc="-25" dirty="0">
                          <a:solidFill>
                            <a:srgbClr val="3E3E3E"/>
                          </a:solidFill>
                          <a:uFill>
                            <a:solidFill>
                              <a:srgbClr val="3E3E3E"/>
                            </a:solidFill>
                          </a:uFill>
                          <a:latin typeface="Arial MT"/>
                          <a:cs typeface="Arial MT"/>
                        </a:rPr>
                        <a:t>KEW.PA-3</a:t>
                      </a:r>
                      <a:r>
                        <a:rPr sz="1500" spc="-45" dirty="0">
                          <a:solidFill>
                            <a:srgbClr val="3E3E3E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dirty="0">
                          <a:latin typeface="Arial MT"/>
                          <a:cs typeface="Arial MT"/>
                        </a:rPr>
                        <a:t>/</a:t>
                      </a:r>
                      <a:r>
                        <a:rPr sz="15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500" u="heavy" spc="-25" dirty="0">
                          <a:solidFill>
                            <a:srgbClr val="3E3E3E"/>
                          </a:solidFill>
                          <a:uFill>
                            <a:solidFill>
                              <a:srgbClr val="3E3E3E"/>
                            </a:solidFill>
                          </a:uFill>
                          <a:latin typeface="Arial MT"/>
                          <a:cs typeface="Arial MT"/>
                        </a:rPr>
                        <a:t>KEW.PA-4</a:t>
                      </a:r>
                      <a:r>
                        <a:rPr sz="1500" spc="-25" dirty="0">
                          <a:latin typeface="Arial MT"/>
                          <a:cs typeface="Arial MT"/>
                        </a:rPr>
                        <a:t>.</a:t>
                      </a:r>
                      <a:endParaRPr sz="1500">
                        <a:latin typeface="Arial MT"/>
                        <a:cs typeface="Arial MT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EF7623"/>
                      </a:solidFill>
                      <a:prstDash val="solid"/>
                    </a:lnL>
                    <a:lnR w="12700">
                      <a:solidFill>
                        <a:srgbClr val="EF7623"/>
                      </a:solidFill>
                      <a:prstDash val="solid"/>
                    </a:lnR>
                    <a:lnT w="12700">
                      <a:solidFill>
                        <a:srgbClr val="EF7623"/>
                      </a:solidFill>
                      <a:prstDash val="solid"/>
                    </a:lnT>
                    <a:lnB w="12700">
                      <a:solidFill>
                        <a:srgbClr val="EF7623"/>
                      </a:solidFill>
                      <a:prstDash val="solid"/>
                    </a:lnB>
                    <a:solidFill>
                      <a:srgbClr val="F8D5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76934" y="110744"/>
            <a:ext cx="67900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85" dirty="0">
                <a:solidFill>
                  <a:srgbClr val="1C7CE0"/>
                </a:solidFill>
              </a:rPr>
              <a:t>TAT</a:t>
            </a:r>
            <a:r>
              <a:rPr spc="-5" dirty="0">
                <a:solidFill>
                  <a:srgbClr val="1C7CE0"/>
                </a:solidFill>
              </a:rPr>
              <a:t>A</a:t>
            </a:r>
            <a:r>
              <a:rPr spc="-15" dirty="0">
                <a:solidFill>
                  <a:srgbClr val="1C7CE0"/>
                </a:solidFill>
              </a:rPr>
              <a:t>C</a:t>
            </a:r>
            <a:r>
              <a:rPr spc="-5" dirty="0">
                <a:solidFill>
                  <a:srgbClr val="1C7CE0"/>
                </a:solidFill>
              </a:rPr>
              <a:t>A</a:t>
            </a:r>
            <a:r>
              <a:rPr spc="-15" dirty="0">
                <a:solidFill>
                  <a:srgbClr val="1C7CE0"/>
                </a:solidFill>
              </a:rPr>
              <a:t>R</a:t>
            </a:r>
            <a:r>
              <a:rPr dirty="0">
                <a:solidFill>
                  <a:srgbClr val="1C7CE0"/>
                </a:solidFill>
              </a:rPr>
              <a:t>A</a:t>
            </a:r>
            <a:r>
              <a:rPr spc="-110" dirty="0">
                <a:solidFill>
                  <a:srgbClr val="1C7CE0"/>
                </a:solidFill>
              </a:rPr>
              <a:t> </a:t>
            </a:r>
            <a:r>
              <a:rPr dirty="0">
                <a:solidFill>
                  <a:srgbClr val="1C7CE0"/>
                </a:solidFill>
              </a:rPr>
              <a:t>P</a:t>
            </a:r>
            <a:r>
              <a:rPr spc="-10" dirty="0">
                <a:solidFill>
                  <a:srgbClr val="1C7CE0"/>
                </a:solidFill>
              </a:rPr>
              <a:t>E</a:t>
            </a:r>
            <a:r>
              <a:rPr spc="-5" dirty="0">
                <a:solidFill>
                  <a:srgbClr val="1C7CE0"/>
                </a:solidFill>
              </a:rPr>
              <a:t>L</a:t>
            </a:r>
            <a:r>
              <a:rPr spc="-15" dirty="0">
                <a:solidFill>
                  <a:srgbClr val="1C7CE0"/>
                </a:solidFill>
              </a:rPr>
              <a:t>U</a:t>
            </a:r>
            <a:r>
              <a:rPr spc="-5" dirty="0">
                <a:solidFill>
                  <a:srgbClr val="1C7CE0"/>
                </a:solidFill>
              </a:rPr>
              <a:t>P</a:t>
            </a:r>
            <a:r>
              <a:rPr spc="-15" dirty="0">
                <a:solidFill>
                  <a:srgbClr val="1C7CE0"/>
                </a:solidFill>
              </a:rPr>
              <a:t>U</a:t>
            </a:r>
            <a:r>
              <a:rPr dirty="0">
                <a:solidFill>
                  <a:srgbClr val="1C7CE0"/>
                </a:solidFill>
              </a:rPr>
              <a:t>S</a:t>
            </a:r>
            <a:r>
              <a:rPr spc="-10" dirty="0">
                <a:solidFill>
                  <a:srgbClr val="1C7CE0"/>
                </a:solidFill>
              </a:rPr>
              <a:t>A</a:t>
            </a:r>
            <a:r>
              <a:rPr spc="-5" dirty="0">
                <a:solidFill>
                  <a:srgbClr val="1C7CE0"/>
                </a:solidFill>
              </a:rPr>
              <a:t>N</a:t>
            </a:r>
            <a:r>
              <a:rPr spc="-85" dirty="0">
                <a:solidFill>
                  <a:srgbClr val="1C7CE0"/>
                </a:solidFill>
              </a:rPr>
              <a:t> </a:t>
            </a:r>
            <a:r>
              <a:rPr dirty="0">
                <a:solidFill>
                  <a:srgbClr val="1C7CE0"/>
                </a:solidFill>
              </a:rPr>
              <a:t>A</a:t>
            </a:r>
            <a:r>
              <a:rPr spc="-10" dirty="0">
                <a:solidFill>
                  <a:srgbClr val="1C7CE0"/>
                </a:solidFill>
              </a:rPr>
              <a:t>S</a:t>
            </a:r>
            <a:r>
              <a:rPr dirty="0">
                <a:solidFill>
                  <a:srgbClr val="1C7CE0"/>
                </a:solidFill>
              </a:rPr>
              <a:t>ET</a:t>
            </a:r>
            <a:r>
              <a:rPr spc="-185" dirty="0">
                <a:solidFill>
                  <a:srgbClr val="1C7CE0"/>
                </a:solidFill>
              </a:rPr>
              <a:t> </a:t>
            </a:r>
            <a:r>
              <a:rPr spc="-5" dirty="0">
                <a:solidFill>
                  <a:srgbClr val="1C7CE0"/>
                </a:solidFill>
              </a:rPr>
              <a:t>A</a:t>
            </a:r>
            <a:r>
              <a:rPr spc="-15" dirty="0">
                <a:solidFill>
                  <a:srgbClr val="1C7CE0"/>
                </a:solidFill>
              </a:rPr>
              <a:t>L</a:t>
            </a:r>
            <a:r>
              <a:rPr dirty="0">
                <a:solidFill>
                  <a:srgbClr val="1C7CE0"/>
                </a:solidFill>
              </a:rPr>
              <a:t>IH KE</a:t>
            </a:r>
            <a:r>
              <a:rPr spc="-10" dirty="0">
                <a:solidFill>
                  <a:srgbClr val="1C7CE0"/>
                </a:solidFill>
              </a:rPr>
              <a:t>R</a:t>
            </a:r>
            <a:r>
              <a:rPr dirty="0">
                <a:solidFill>
                  <a:srgbClr val="1C7CE0"/>
                </a:solidFill>
              </a:rPr>
              <a:t>AJ</a:t>
            </a:r>
            <a:r>
              <a:rPr spc="-10" dirty="0">
                <a:solidFill>
                  <a:srgbClr val="1C7CE0"/>
                </a:solidFill>
              </a:rPr>
              <a:t>A</a:t>
            </a:r>
            <a:r>
              <a:rPr spc="-5" dirty="0">
                <a:solidFill>
                  <a:srgbClr val="1C7CE0"/>
                </a:solidFill>
              </a:rPr>
              <a:t>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/>
            <p:cNvSpPr/>
            <p:nvPr/>
          </p:nvSpPr>
          <p:spPr>
            <a:xfrm>
              <a:off x="3104642" y="1234694"/>
              <a:ext cx="2934970" cy="2934970"/>
            </a:xfrm>
            <a:custGeom>
              <a:avLst/>
              <a:gdLst/>
              <a:ahLst/>
              <a:cxnLst/>
              <a:rect l="l" t="t" r="r" b="b"/>
              <a:pathLst>
                <a:path w="2934970" h="2934970">
                  <a:moveTo>
                    <a:pt x="1467358" y="0"/>
                  </a:moveTo>
                  <a:lnTo>
                    <a:pt x="0" y="1467230"/>
                  </a:lnTo>
                  <a:lnTo>
                    <a:pt x="1467358" y="2934639"/>
                  </a:lnTo>
                  <a:lnTo>
                    <a:pt x="1629112" y="2772879"/>
                  </a:lnTo>
                  <a:lnTo>
                    <a:pt x="1467358" y="2772879"/>
                  </a:lnTo>
                  <a:lnTo>
                    <a:pt x="161797" y="1467230"/>
                  </a:lnTo>
                  <a:lnTo>
                    <a:pt x="1467358" y="161670"/>
                  </a:lnTo>
                  <a:lnTo>
                    <a:pt x="1629042" y="161670"/>
                  </a:lnTo>
                  <a:lnTo>
                    <a:pt x="1467358" y="0"/>
                  </a:lnTo>
                  <a:close/>
                </a:path>
                <a:path w="2934970" h="2934970">
                  <a:moveTo>
                    <a:pt x="1629042" y="161670"/>
                  </a:moveTo>
                  <a:lnTo>
                    <a:pt x="1467358" y="161670"/>
                  </a:lnTo>
                  <a:lnTo>
                    <a:pt x="2772918" y="1467230"/>
                  </a:lnTo>
                  <a:lnTo>
                    <a:pt x="1467358" y="2772879"/>
                  </a:lnTo>
                  <a:lnTo>
                    <a:pt x="1629112" y="2772879"/>
                  </a:lnTo>
                  <a:lnTo>
                    <a:pt x="2934716" y="1467230"/>
                  </a:lnTo>
                  <a:lnTo>
                    <a:pt x="1629042" y="16167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169920" y="1383791"/>
              <a:ext cx="899160" cy="901065"/>
            </a:xfrm>
            <a:custGeom>
              <a:avLst/>
              <a:gdLst/>
              <a:ahLst/>
              <a:cxnLst/>
              <a:rect l="l" t="t" r="r" b="b"/>
              <a:pathLst>
                <a:path w="899160" h="901064">
                  <a:moveTo>
                    <a:pt x="449580" y="0"/>
                  </a:moveTo>
                  <a:lnTo>
                    <a:pt x="400595" y="2643"/>
                  </a:lnTo>
                  <a:lnTo>
                    <a:pt x="353137" y="10389"/>
                  </a:lnTo>
                  <a:lnTo>
                    <a:pt x="307482" y="22963"/>
                  </a:lnTo>
                  <a:lnTo>
                    <a:pt x="263902" y="40090"/>
                  </a:lnTo>
                  <a:lnTo>
                    <a:pt x="222673" y="61496"/>
                  </a:lnTo>
                  <a:lnTo>
                    <a:pt x="184068" y="86904"/>
                  </a:lnTo>
                  <a:lnTo>
                    <a:pt x="148363" y="116040"/>
                  </a:lnTo>
                  <a:lnTo>
                    <a:pt x="115830" y="148630"/>
                  </a:lnTo>
                  <a:lnTo>
                    <a:pt x="86746" y="184397"/>
                  </a:lnTo>
                  <a:lnTo>
                    <a:pt x="61383" y="223068"/>
                  </a:lnTo>
                  <a:lnTo>
                    <a:pt x="40016" y="264367"/>
                  </a:lnTo>
                  <a:lnTo>
                    <a:pt x="22920" y="308018"/>
                  </a:lnTo>
                  <a:lnTo>
                    <a:pt x="10369" y="353748"/>
                  </a:lnTo>
                  <a:lnTo>
                    <a:pt x="2638" y="401281"/>
                  </a:lnTo>
                  <a:lnTo>
                    <a:pt x="0" y="450342"/>
                  </a:lnTo>
                  <a:lnTo>
                    <a:pt x="2638" y="499402"/>
                  </a:lnTo>
                  <a:lnTo>
                    <a:pt x="10369" y="546935"/>
                  </a:lnTo>
                  <a:lnTo>
                    <a:pt x="22920" y="592665"/>
                  </a:lnTo>
                  <a:lnTo>
                    <a:pt x="40016" y="636316"/>
                  </a:lnTo>
                  <a:lnTo>
                    <a:pt x="61383" y="677615"/>
                  </a:lnTo>
                  <a:lnTo>
                    <a:pt x="86746" y="716286"/>
                  </a:lnTo>
                  <a:lnTo>
                    <a:pt x="115830" y="752053"/>
                  </a:lnTo>
                  <a:lnTo>
                    <a:pt x="148363" y="784643"/>
                  </a:lnTo>
                  <a:lnTo>
                    <a:pt x="184068" y="813779"/>
                  </a:lnTo>
                  <a:lnTo>
                    <a:pt x="222673" y="839187"/>
                  </a:lnTo>
                  <a:lnTo>
                    <a:pt x="263902" y="860593"/>
                  </a:lnTo>
                  <a:lnTo>
                    <a:pt x="307482" y="877720"/>
                  </a:lnTo>
                  <a:lnTo>
                    <a:pt x="353137" y="890294"/>
                  </a:lnTo>
                  <a:lnTo>
                    <a:pt x="400595" y="898040"/>
                  </a:lnTo>
                  <a:lnTo>
                    <a:pt x="449580" y="900684"/>
                  </a:lnTo>
                  <a:lnTo>
                    <a:pt x="498564" y="898040"/>
                  </a:lnTo>
                  <a:lnTo>
                    <a:pt x="546022" y="890294"/>
                  </a:lnTo>
                  <a:lnTo>
                    <a:pt x="591677" y="877720"/>
                  </a:lnTo>
                  <a:lnTo>
                    <a:pt x="635257" y="860593"/>
                  </a:lnTo>
                  <a:lnTo>
                    <a:pt x="676486" y="839187"/>
                  </a:lnTo>
                  <a:lnTo>
                    <a:pt x="715091" y="813779"/>
                  </a:lnTo>
                  <a:lnTo>
                    <a:pt x="750796" y="784643"/>
                  </a:lnTo>
                  <a:lnTo>
                    <a:pt x="783329" y="752053"/>
                  </a:lnTo>
                  <a:lnTo>
                    <a:pt x="812413" y="716286"/>
                  </a:lnTo>
                  <a:lnTo>
                    <a:pt x="837776" y="677615"/>
                  </a:lnTo>
                  <a:lnTo>
                    <a:pt x="859143" y="636316"/>
                  </a:lnTo>
                  <a:lnTo>
                    <a:pt x="876239" y="592665"/>
                  </a:lnTo>
                  <a:lnTo>
                    <a:pt x="888790" y="546935"/>
                  </a:lnTo>
                  <a:lnTo>
                    <a:pt x="896521" y="499402"/>
                  </a:lnTo>
                  <a:lnTo>
                    <a:pt x="899159" y="450342"/>
                  </a:lnTo>
                  <a:lnTo>
                    <a:pt x="896521" y="401281"/>
                  </a:lnTo>
                  <a:lnTo>
                    <a:pt x="888790" y="353748"/>
                  </a:lnTo>
                  <a:lnTo>
                    <a:pt x="876239" y="308018"/>
                  </a:lnTo>
                  <a:lnTo>
                    <a:pt x="859143" y="264367"/>
                  </a:lnTo>
                  <a:lnTo>
                    <a:pt x="837776" y="223068"/>
                  </a:lnTo>
                  <a:lnTo>
                    <a:pt x="812413" y="184397"/>
                  </a:lnTo>
                  <a:lnTo>
                    <a:pt x="783329" y="148630"/>
                  </a:lnTo>
                  <a:lnTo>
                    <a:pt x="750796" y="116040"/>
                  </a:lnTo>
                  <a:lnTo>
                    <a:pt x="715091" y="86904"/>
                  </a:lnTo>
                  <a:lnTo>
                    <a:pt x="676486" y="61496"/>
                  </a:lnTo>
                  <a:lnTo>
                    <a:pt x="635257" y="40090"/>
                  </a:lnTo>
                  <a:lnTo>
                    <a:pt x="591677" y="22963"/>
                  </a:lnTo>
                  <a:lnTo>
                    <a:pt x="546022" y="10389"/>
                  </a:lnTo>
                  <a:lnTo>
                    <a:pt x="498564" y="2643"/>
                  </a:lnTo>
                  <a:lnTo>
                    <a:pt x="449580" y="0"/>
                  </a:lnTo>
                  <a:close/>
                </a:path>
              </a:pathLst>
            </a:custGeom>
            <a:solidFill>
              <a:srgbClr val="F4BC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081015" y="1383791"/>
              <a:ext cx="899160" cy="901065"/>
            </a:xfrm>
            <a:custGeom>
              <a:avLst/>
              <a:gdLst/>
              <a:ahLst/>
              <a:cxnLst/>
              <a:rect l="l" t="t" r="r" b="b"/>
              <a:pathLst>
                <a:path w="899160" h="901064">
                  <a:moveTo>
                    <a:pt x="449580" y="0"/>
                  </a:moveTo>
                  <a:lnTo>
                    <a:pt x="400595" y="2643"/>
                  </a:lnTo>
                  <a:lnTo>
                    <a:pt x="353137" y="10389"/>
                  </a:lnTo>
                  <a:lnTo>
                    <a:pt x="307482" y="22963"/>
                  </a:lnTo>
                  <a:lnTo>
                    <a:pt x="263902" y="40090"/>
                  </a:lnTo>
                  <a:lnTo>
                    <a:pt x="222673" y="61496"/>
                  </a:lnTo>
                  <a:lnTo>
                    <a:pt x="184068" y="86904"/>
                  </a:lnTo>
                  <a:lnTo>
                    <a:pt x="148363" y="116040"/>
                  </a:lnTo>
                  <a:lnTo>
                    <a:pt x="115830" y="148630"/>
                  </a:lnTo>
                  <a:lnTo>
                    <a:pt x="86746" y="184397"/>
                  </a:lnTo>
                  <a:lnTo>
                    <a:pt x="61383" y="223068"/>
                  </a:lnTo>
                  <a:lnTo>
                    <a:pt x="40016" y="264367"/>
                  </a:lnTo>
                  <a:lnTo>
                    <a:pt x="22920" y="308018"/>
                  </a:lnTo>
                  <a:lnTo>
                    <a:pt x="10369" y="353748"/>
                  </a:lnTo>
                  <a:lnTo>
                    <a:pt x="2638" y="401281"/>
                  </a:lnTo>
                  <a:lnTo>
                    <a:pt x="0" y="450342"/>
                  </a:lnTo>
                  <a:lnTo>
                    <a:pt x="2638" y="499402"/>
                  </a:lnTo>
                  <a:lnTo>
                    <a:pt x="10369" y="546935"/>
                  </a:lnTo>
                  <a:lnTo>
                    <a:pt x="22920" y="592665"/>
                  </a:lnTo>
                  <a:lnTo>
                    <a:pt x="40016" y="636316"/>
                  </a:lnTo>
                  <a:lnTo>
                    <a:pt x="61383" y="677615"/>
                  </a:lnTo>
                  <a:lnTo>
                    <a:pt x="86746" y="716286"/>
                  </a:lnTo>
                  <a:lnTo>
                    <a:pt x="115830" y="752053"/>
                  </a:lnTo>
                  <a:lnTo>
                    <a:pt x="148363" y="784643"/>
                  </a:lnTo>
                  <a:lnTo>
                    <a:pt x="184068" y="813779"/>
                  </a:lnTo>
                  <a:lnTo>
                    <a:pt x="222673" y="839187"/>
                  </a:lnTo>
                  <a:lnTo>
                    <a:pt x="263902" y="860593"/>
                  </a:lnTo>
                  <a:lnTo>
                    <a:pt x="307482" y="877720"/>
                  </a:lnTo>
                  <a:lnTo>
                    <a:pt x="353137" y="890294"/>
                  </a:lnTo>
                  <a:lnTo>
                    <a:pt x="400595" y="898040"/>
                  </a:lnTo>
                  <a:lnTo>
                    <a:pt x="449580" y="900684"/>
                  </a:lnTo>
                  <a:lnTo>
                    <a:pt x="498564" y="898040"/>
                  </a:lnTo>
                  <a:lnTo>
                    <a:pt x="546022" y="890294"/>
                  </a:lnTo>
                  <a:lnTo>
                    <a:pt x="591677" y="877720"/>
                  </a:lnTo>
                  <a:lnTo>
                    <a:pt x="635257" y="860593"/>
                  </a:lnTo>
                  <a:lnTo>
                    <a:pt x="676486" y="839187"/>
                  </a:lnTo>
                  <a:lnTo>
                    <a:pt x="715091" y="813779"/>
                  </a:lnTo>
                  <a:lnTo>
                    <a:pt x="750796" y="784643"/>
                  </a:lnTo>
                  <a:lnTo>
                    <a:pt x="783329" y="752053"/>
                  </a:lnTo>
                  <a:lnTo>
                    <a:pt x="812413" y="716286"/>
                  </a:lnTo>
                  <a:lnTo>
                    <a:pt x="837776" y="677615"/>
                  </a:lnTo>
                  <a:lnTo>
                    <a:pt x="859143" y="636316"/>
                  </a:lnTo>
                  <a:lnTo>
                    <a:pt x="876239" y="592665"/>
                  </a:lnTo>
                  <a:lnTo>
                    <a:pt x="888790" y="546935"/>
                  </a:lnTo>
                  <a:lnTo>
                    <a:pt x="896521" y="499402"/>
                  </a:lnTo>
                  <a:lnTo>
                    <a:pt x="899160" y="450342"/>
                  </a:lnTo>
                  <a:lnTo>
                    <a:pt x="896521" y="401281"/>
                  </a:lnTo>
                  <a:lnTo>
                    <a:pt x="888790" y="353748"/>
                  </a:lnTo>
                  <a:lnTo>
                    <a:pt x="876239" y="308018"/>
                  </a:lnTo>
                  <a:lnTo>
                    <a:pt x="859143" y="264367"/>
                  </a:lnTo>
                  <a:lnTo>
                    <a:pt x="837776" y="223068"/>
                  </a:lnTo>
                  <a:lnTo>
                    <a:pt x="812413" y="184397"/>
                  </a:lnTo>
                  <a:lnTo>
                    <a:pt x="783329" y="148630"/>
                  </a:lnTo>
                  <a:lnTo>
                    <a:pt x="750796" y="116040"/>
                  </a:lnTo>
                  <a:lnTo>
                    <a:pt x="715091" y="86904"/>
                  </a:lnTo>
                  <a:lnTo>
                    <a:pt x="676486" y="61496"/>
                  </a:lnTo>
                  <a:lnTo>
                    <a:pt x="635257" y="40090"/>
                  </a:lnTo>
                  <a:lnTo>
                    <a:pt x="591677" y="22963"/>
                  </a:lnTo>
                  <a:lnTo>
                    <a:pt x="546022" y="10389"/>
                  </a:lnTo>
                  <a:lnTo>
                    <a:pt x="498564" y="2643"/>
                  </a:lnTo>
                  <a:lnTo>
                    <a:pt x="449580" y="0"/>
                  </a:lnTo>
                  <a:close/>
                </a:path>
              </a:pathLst>
            </a:custGeom>
            <a:solidFill>
              <a:srgbClr val="EF76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169920" y="3139439"/>
              <a:ext cx="899160" cy="899160"/>
            </a:xfrm>
            <a:custGeom>
              <a:avLst/>
              <a:gdLst/>
              <a:ahLst/>
              <a:cxnLst/>
              <a:rect l="l" t="t" r="r" b="b"/>
              <a:pathLst>
                <a:path w="899160" h="899160">
                  <a:moveTo>
                    <a:pt x="449580" y="0"/>
                  </a:moveTo>
                  <a:lnTo>
                    <a:pt x="400595" y="2638"/>
                  </a:lnTo>
                  <a:lnTo>
                    <a:pt x="353137" y="10369"/>
                  </a:lnTo>
                  <a:lnTo>
                    <a:pt x="307482" y="22920"/>
                  </a:lnTo>
                  <a:lnTo>
                    <a:pt x="263902" y="40016"/>
                  </a:lnTo>
                  <a:lnTo>
                    <a:pt x="222673" y="61383"/>
                  </a:lnTo>
                  <a:lnTo>
                    <a:pt x="184068" y="86746"/>
                  </a:lnTo>
                  <a:lnTo>
                    <a:pt x="148363" y="115830"/>
                  </a:lnTo>
                  <a:lnTo>
                    <a:pt x="115830" y="148363"/>
                  </a:lnTo>
                  <a:lnTo>
                    <a:pt x="86746" y="184068"/>
                  </a:lnTo>
                  <a:lnTo>
                    <a:pt x="61383" y="222673"/>
                  </a:lnTo>
                  <a:lnTo>
                    <a:pt x="40016" y="263902"/>
                  </a:lnTo>
                  <a:lnTo>
                    <a:pt x="22920" y="307482"/>
                  </a:lnTo>
                  <a:lnTo>
                    <a:pt x="10369" y="353137"/>
                  </a:lnTo>
                  <a:lnTo>
                    <a:pt x="2638" y="400595"/>
                  </a:lnTo>
                  <a:lnTo>
                    <a:pt x="0" y="449580"/>
                  </a:lnTo>
                  <a:lnTo>
                    <a:pt x="2638" y="498564"/>
                  </a:lnTo>
                  <a:lnTo>
                    <a:pt x="10369" y="546022"/>
                  </a:lnTo>
                  <a:lnTo>
                    <a:pt x="22920" y="591677"/>
                  </a:lnTo>
                  <a:lnTo>
                    <a:pt x="40016" y="635257"/>
                  </a:lnTo>
                  <a:lnTo>
                    <a:pt x="61383" y="676486"/>
                  </a:lnTo>
                  <a:lnTo>
                    <a:pt x="86746" y="715091"/>
                  </a:lnTo>
                  <a:lnTo>
                    <a:pt x="115830" y="750796"/>
                  </a:lnTo>
                  <a:lnTo>
                    <a:pt x="148363" y="783329"/>
                  </a:lnTo>
                  <a:lnTo>
                    <a:pt x="184068" y="812413"/>
                  </a:lnTo>
                  <a:lnTo>
                    <a:pt x="222673" y="837776"/>
                  </a:lnTo>
                  <a:lnTo>
                    <a:pt x="263902" y="859143"/>
                  </a:lnTo>
                  <a:lnTo>
                    <a:pt x="307482" y="876239"/>
                  </a:lnTo>
                  <a:lnTo>
                    <a:pt x="353137" y="888790"/>
                  </a:lnTo>
                  <a:lnTo>
                    <a:pt x="400595" y="896521"/>
                  </a:lnTo>
                  <a:lnTo>
                    <a:pt x="449580" y="899160"/>
                  </a:lnTo>
                  <a:lnTo>
                    <a:pt x="498564" y="896521"/>
                  </a:lnTo>
                  <a:lnTo>
                    <a:pt x="546022" y="888790"/>
                  </a:lnTo>
                  <a:lnTo>
                    <a:pt x="591677" y="876239"/>
                  </a:lnTo>
                  <a:lnTo>
                    <a:pt x="635257" y="859143"/>
                  </a:lnTo>
                  <a:lnTo>
                    <a:pt x="676486" y="837776"/>
                  </a:lnTo>
                  <a:lnTo>
                    <a:pt x="715091" y="812413"/>
                  </a:lnTo>
                  <a:lnTo>
                    <a:pt x="750796" y="783329"/>
                  </a:lnTo>
                  <a:lnTo>
                    <a:pt x="783329" y="750796"/>
                  </a:lnTo>
                  <a:lnTo>
                    <a:pt x="812413" y="715091"/>
                  </a:lnTo>
                  <a:lnTo>
                    <a:pt x="837776" y="676486"/>
                  </a:lnTo>
                  <a:lnTo>
                    <a:pt x="859143" y="635257"/>
                  </a:lnTo>
                  <a:lnTo>
                    <a:pt x="876239" y="591677"/>
                  </a:lnTo>
                  <a:lnTo>
                    <a:pt x="888790" y="546022"/>
                  </a:lnTo>
                  <a:lnTo>
                    <a:pt x="896521" y="498564"/>
                  </a:lnTo>
                  <a:lnTo>
                    <a:pt x="899159" y="449580"/>
                  </a:lnTo>
                  <a:lnTo>
                    <a:pt x="896521" y="400595"/>
                  </a:lnTo>
                  <a:lnTo>
                    <a:pt x="888790" y="353137"/>
                  </a:lnTo>
                  <a:lnTo>
                    <a:pt x="876239" y="307482"/>
                  </a:lnTo>
                  <a:lnTo>
                    <a:pt x="859143" y="263902"/>
                  </a:lnTo>
                  <a:lnTo>
                    <a:pt x="837776" y="222673"/>
                  </a:lnTo>
                  <a:lnTo>
                    <a:pt x="812413" y="184068"/>
                  </a:lnTo>
                  <a:lnTo>
                    <a:pt x="783329" y="148363"/>
                  </a:lnTo>
                  <a:lnTo>
                    <a:pt x="750796" y="115830"/>
                  </a:lnTo>
                  <a:lnTo>
                    <a:pt x="715091" y="86746"/>
                  </a:lnTo>
                  <a:lnTo>
                    <a:pt x="676486" y="61383"/>
                  </a:lnTo>
                  <a:lnTo>
                    <a:pt x="635257" y="40016"/>
                  </a:lnTo>
                  <a:lnTo>
                    <a:pt x="591677" y="22920"/>
                  </a:lnTo>
                  <a:lnTo>
                    <a:pt x="546022" y="10369"/>
                  </a:lnTo>
                  <a:lnTo>
                    <a:pt x="498564" y="2638"/>
                  </a:lnTo>
                  <a:lnTo>
                    <a:pt x="449580" y="0"/>
                  </a:lnTo>
                  <a:close/>
                </a:path>
              </a:pathLst>
            </a:custGeom>
            <a:solidFill>
              <a:srgbClr val="1ED3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081015" y="3139439"/>
              <a:ext cx="899160" cy="899160"/>
            </a:xfrm>
            <a:custGeom>
              <a:avLst/>
              <a:gdLst/>
              <a:ahLst/>
              <a:cxnLst/>
              <a:rect l="l" t="t" r="r" b="b"/>
              <a:pathLst>
                <a:path w="899160" h="899160">
                  <a:moveTo>
                    <a:pt x="449580" y="0"/>
                  </a:moveTo>
                  <a:lnTo>
                    <a:pt x="400595" y="2638"/>
                  </a:lnTo>
                  <a:lnTo>
                    <a:pt x="353137" y="10369"/>
                  </a:lnTo>
                  <a:lnTo>
                    <a:pt x="307482" y="22920"/>
                  </a:lnTo>
                  <a:lnTo>
                    <a:pt x="263902" y="40016"/>
                  </a:lnTo>
                  <a:lnTo>
                    <a:pt x="222673" y="61383"/>
                  </a:lnTo>
                  <a:lnTo>
                    <a:pt x="184068" y="86746"/>
                  </a:lnTo>
                  <a:lnTo>
                    <a:pt x="148363" y="115830"/>
                  </a:lnTo>
                  <a:lnTo>
                    <a:pt x="115830" y="148363"/>
                  </a:lnTo>
                  <a:lnTo>
                    <a:pt x="86746" y="184068"/>
                  </a:lnTo>
                  <a:lnTo>
                    <a:pt x="61383" y="222673"/>
                  </a:lnTo>
                  <a:lnTo>
                    <a:pt x="40016" y="263902"/>
                  </a:lnTo>
                  <a:lnTo>
                    <a:pt x="22920" y="307482"/>
                  </a:lnTo>
                  <a:lnTo>
                    <a:pt x="10369" y="353137"/>
                  </a:lnTo>
                  <a:lnTo>
                    <a:pt x="2638" y="400595"/>
                  </a:lnTo>
                  <a:lnTo>
                    <a:pt x="0" y="449580"/>
                  </a:lnTo>
                  <a:lnTo>
                    <a:pt x="2638" y="498564"/>
                  </a:lnTo>
                  <a:lnTo>
                    <a:pt x="10369" y="546022"/>
                  </a:lnTo>
                  <a:lnTo>
                    <a:pt x="22920" y="591677"/>
                  </a:lnTo>
                  <a:lnTo>
                    <a:pt x="40016" y="635257"/>
                  </a:lnTo>
                  <a:lnTo>
                    <a:pt x="61383" y="676486"/>
                  </a:lnTo>
                  <a:lnTo>
                    <a:pt x="86746" y="715091"/>
                  </a:lnTo>
                  <a:lnTo>
                    <a:pt x="115830" y="750796"/>
                  </a:lnTo>
                  <a:lnTo>
                    <a:pt x="148363" y="783329"/>
                  </a:lnTo>
                  <a:lnTo>
                    <a:pt x="184068" y="812413"/>
                  </a:lnTo>
                  <a:lnTo>
                    <a:pt x="222673" y="837776"/>
                  </a:lnTo>
                  <a:lnTo>
                    <a:pt x="263902" y="859143"/>
                  </a:lnTo>
                  <a:lnTo>
                    <a:pt x="307482" y="876239"/>
                  </a:lnTo>
                  <a:lnTo>
                    <a:pt x="353137" y="888790"/>
                  </a:lnTo>
                  <a:lnTo>
                    <a:pt x="400595" y="896521"/>
                  </a:lnTo>
                  <a:lnTo>
                    <a:pt x="449580" y="899160"/>
                  </a:lnTo>
                  <a:lnTo>
                    <a:pt x="498564" y="896521"/>
                  </a:lnTo>
                  <a:lnTo>
                    <a:pt x="546022" y="888790"/>
                  </a:lnTo>
                  <a:lnTo>
                    <a:pt x="591677" y="876239"/>
                  </a:lnTo>
                  <a:lnTo>
                    <a:pt x="635257" y="859143"/>
                  </a:lnTo>
                  <a:lnTo>
                    <a:pt x="676486" y="837776"/>
                  </a:lnTo>
                  <a:lnTo>
                    <a:pt x="715091" y="812413"/>
                  </a:lnTo>
                  <a:lnTo>
                    <a:pt x="750796" y="783329"/>
                  </a:lnTo>
                  <a:lnTo>
                    <a:pt x="783329" y="750796"/>
                  </a:lnTo>
                  <a:lnTo>
                    <a:pt x="812413" y="715091"/>
                  </a:lnTo>
                  <a:lnTo>
                    <a:pt x="837776" y="676486"/>
                  </a:lnTo>
                  <a:lnTo>
                    <a:pt x="859143" y="635257"/>
                  </a:lnTo>
                  <a:lnTo>
                    <a:pt x="876239" y="591677"/>
                  </a:lnTo>
                  <a:lnTo>
                    <a:pt x="888790" y="546022"/>
                  </a:lnTo>
                  <a:lnTo>
                    <a:pt x="896521" y="498564"/>
                  </a:lnTo>
                  <a:lnTo>
                    <a:pt x="899160" y="449580"/>
                  </a:lnTo>
                  <a:lnTo>
                    <a:pt x="896521" y="400595"/>
                  </a:lnTo>
                  <a:lnTo>
                    <a:pt x="888790" y="353137"/>
                  </a:lnTo>
                  <a:lnTo>
                    <a:pt x="876239" y="307482"/>
                  </a:lnTo>
                  <a:lnTo>
                    <a:pt x="859143" y="263902"/>
                  </a:lnTo>
                  <a:lnTo>
                    <a:pt x="837776" y="222673"/>
                  </a:lnTo>
                  <a:lnTo>
                    <a:pt x="812413" y="184068"/>
                  </a:lnTo>
                  <a:lnTo>
                    <a:pt x="783329" y="148363"/>
                  </a:lnTo>
                  <a:lnTo>
                    <a:pt x="750796" y="115830"/>
                  </a:lnTo>
                  <a:lnTo>
                    <a:pt x="715091" y="86746"/>
                  </a:lnTo>
                  <a:lnTo>
                    <a:pt x="676486" y="61383"/>
                  </a:lnTo>
                  <a:lnTo>
                    <a:pt x="635257" y="40016"/>
                  </a:lnTo>
                  <a:lnTo>
                    <a:pt x="591677" y="22920"/>
                  </a:lnTo>
                  <a:lnTo>
                    <a:pt x="546022" y="10369"/>
                  </a:lnTo>
                  <a:lnTo>
                    <a:pt x="498564" y="2638"/>
                  </a:lnTo>
                  <a:lnTo>
                    <a:pt x="449580" y="0"/>
                  </a:lnTo>
                  <a:close/>
                </a:path>
              </a:pathLst>
            </a:custGeom>
            <a:solidFill>
              <a:srgbClr val="1C7C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424428" y="1597342"/>
              <a:ext cx="2334895" cy="2147570"/>
            </a:xfrm>
            <a:custGeom>
              <a:avLst/>
              <a:gdLst/>
              <a:ahLst/>
              <a:cxnLst/>
              <a:rect l="l" t="t" r="r" b="b"/>
              <a:pathLst>
                <a:path w="2334895" h="2147570">
                  <a:moveTo>
                    <a:pt x="313969" y="221691"/>
                  </a:moveTo>
                  <a:lnTo>
                    <a:pt x="298932" y="178028"/>
                  </a:lnTo>
                  <a:lnTo>
                    <a:pt x="289775" y="167487"/>
                  </a:lnTo>
                  <a:lnTo>
                    <a:pt x="268630" y="143167"/>
                  </a:lnTo>
                  <a:lnTo>
                    <a:pt x="265341" y="141541"/>
                  </a:lnTo>
                  <a:lnTo>
                    <a:pt x="265341" y="228434"/>
                  </a:lnTo>
                  <a:lnTo>
                    <a:pt x="263525" y="256730"/>
                  </a:lnTo>
                  <a:lnTo>
                    <a:pt x="250913" y="282130"/>
                  </a:lnTo>
                  <a:lnTo>
                    <a:pt x="230251" y="300088"/>
                  </a:lnTo>
                  <a:lnTo>
                    <a:pt x="204330" y="308978"/>
                  </a:lnTo>
                  <a:lnTo>
                    <a:pt x="176022" y="307149"/>
                  </a:lnTo>
                  <a:lnTo>
                    <a:pt x="150622" y="294576"/>
                  </a:lnTo>
                  <a:lnTo>
                    <a:pt x="132664" y="273939"/>
                  </a:lnTo>
                  <a:lnTo>
                    <a:pt x="123837" y="248259"/>
                  </a:lnTo>
                  <a:lnTo>
                    <a:pt x="123875" y="246443"/>
                  </a:lnTo>
                  <a:lnTo>
                    <a:pt x="125603" y="219773"/>
                  </a:lnTo>
                  <a:lnTo>
                    <a:pt x="138201" y="194373"/>
                  </a:lnTo>
                  <a:lnTo>
                    <a:pt x="158877" y="176403"/>
                  </a:lnTo>
                  <a:lnTo>
                    <a:pt x="184785" y="167487"/>
                  </a:lnTo>
                  <a:lnTo>
                    <a:pt x="213106" y="169227"/>
                  </a:lnTo>
                  <a:lnTo>
                    <a:pt x="238493" y="181889"/>
                  </a:lnTo>
                  <a:lnTo>
                    <a:pt x="256451" y="202552"/>
                  </a:lnTo>
                  <a:lnTo>
                    <a:pt x="265341" y="228434"/>
                  </a:lnTo>
                  <a:lnTo>
                    <a:pt x="265341" y="141541"/>
                  </a:lnTo>
                  <a:lnTo>
                    <a:pt x="225806" y="121856"/>
                  </a:lnTo>
                  <a:lnTo>
                    <a:pt x="177990" y="118859"/>
                  </a:lnTo>
                  <a:lnTo>
                    <a:pt x="134277" y="133896"/>
                  </a:lnTo>
                  <a:lnTo>
                    <a:pt x="99402" y="164223"/>
                  </a:lnTo>
                  <a:lnTo>
                    <a:pt x="78105" y="207073"/>
                  </a:lnTo>
                  <a:lnTo>
                    <a:pt x="75145" y="254825"/>
                  </a:lnTo>
                  <a:lnTo>
                    <a:pt x="90182" y="298488"/>
                  </a:lnTo>
                  <a:lnTo>
                    <a:pt x="120484" y="333349"/>
                  </a:lnTo>
                  <a:lnTo>
                    <a:pt x="163322" y="354647"/>
                  </a:lnTo>
                  <a:lnTo>
                    <a:pt x="211124" y="357606"/>
                  </a:lnTo>
                  <a:lnTo>
                    <a:pt x="254838" y="342569"/>
                  </a:lnTo>
                  <a:lnTo>
                    <a:pt x="289712" y="312267"/>
                  </a:lnTo>
                  <a:lnTo>
                    <a:pt x="291350" y="308978"/>
                  </a:lnTo>
                  <a:lnTo>
                    <a:pt x="311023" y="269430"/>
                  </a:lnTo>
                  <a:lnTo>
                    <a:pt x="313969" y="221691"/>
                  </a:lnTo>
                  <a:close/>
                </a:path>
                <a:path w="2334895" h="2147570">
                  <a:moveTo>
                    <a:pt x="377952" y="1911921"/>
                  </a:moveTo>
                  <a:lnTo>
                    <a:pt x="365760" y="1911921"/>
                  </a:lnTo>
                  <a:lnTo>
                    <a:pt x="365760" y="1880171"/>
                  </a:lnTo>
                  <a:lnTo>
                    <a:pt x="338455" y="1880298"/>
                  </a:lnTo>
                  <a:lnTo>
                    <a:pt x="325767" y="1841411"/>
                  </a:lnTo>
                  <a:lnTo>
                    <a:pt x="292481" y="1836229"/>
                  </a:lnTo>
                  <a:lnTo>
                    <a:pt x="271335" y="1839150"/>
                  </a:lnTo>
                  <a:lnTo>
                    <a:pt x="252133" y="1847253"/>
                  </a:lnTo>
                  <a:lnTo>
                    <a:pt x="234061" y="1860169"/>
                  </a:lnTo>
                  <a:lnTo>
                    <a:pt x="216281" y="1877504"/>
                  </a:lnTo>
                  <a:lnTo>
                    <a:pt x="216281" y="2119693"/>
                  </a:lnTo>
                  <a:lnTo>
                    <a:pt x="246837" y="2098687"/>
                  </a:lnTo>
                  <a:lnTo>
                    <a:pt x="278104" y="2086216"/>
                  </a:lnTo>
                  <a:lnTo>
                    <a:pt x="309156" y="2082965"/>
                  </a:lnTo>
                  <a:lnTo>
                    <a:pt x="339090" y="2089594"/>
                  </a:lnTo>
                  <a:lnTo>
                    <a:pt x="338455" y="1890217"/>
                  </a:lnTo>
                  <a:lnTo>
                    <a:pt x="353441" y="1890217"/>
                  </a:lnTo>
                  <a:lnTo>
                    <a:pt x="352425" y="2113978"/>
                  </a:lnTo>
                  <a:lnTo>
                    <a:pt x="315036" y="2103539"/>
                  </a:lnTo>
                  <a:lnTo>
                    <a:pt x="283400" y="2102789"/>
                  </a:lnTo>
                  <a:lnTo>
                    <a:pt x="252222" y="2109355"/>
                  </a:lnTo>
                  <a:lnTo>
                    <a:pt x="216281" y="2120836"/>
                  </a:lnTo>
                  <a:lnTo>
                    <a:pt x="216281" y="2122487"/>
                  </a:lnTo>
                  <a:lnTo>
                    <a:pt x="207391" y="2120963"/>
                  </a:lnTo>
                  <a:lnTo>
                    <a:pt x="172199" y="2109762"/>
                  </a:lnTo>
                  <a:lnTo>
                    <a:pt x="140157" y="2102078"/>
                  </a:lnTo>
                  <a:lnTo>
                    <a:pt x="107175" y="2101596"/>
                  </a:lnTo>
                  <a:lnTo>
                    <a:pt x="69215" y="2112073"/>
                  </a:lnTo>
                  <a:lnTo>
                    <a:pt x="70231" y="1890217"/>
                  </a:lnTo>
                  <a:lnTo>
                    <a:pt x="85217" y="1890217"/>
                  </a:lnTo>
                  <a:lnTo>
                    <a:pt x="84582" y="2089594"/>
                  </a:lnTo>
                  <a:lnTo>
                    <a:pt x="114503" y="2082965"/>
                  </a:lnTo>
                  <a:lnTo>
                    <a:pt x="145554" y="2086216"/>
                  </a:lnTo>
                  <a:lnTo>
                    <a:pt x="176822" y="2098687"/>
                  </a:lnTo>
                  <a:lnTo>
                    <a:pt x="207391" y="2119693"/>
                  </a:lnTo>
                  <a:lnTo>
                    <a:pt x="207391" y="1877504"/>
                  </a:lnTo>
                  <a:lnTo>
                    <a:pt x="189598" y="1860169"/>
                  </a:lnTo>
                  <a:lnTo>
                    <a:pt x="171526" y="1847253"/>
                  </a:lnTo>
                  <a:lnTo>
                    <a:pt x="152323" y="1839150"/>
                  </a:lnTo>
                  <a:lnTo>
                    <a:pt x="131191" y="1836229"/>
                  </a:lnTo>
                  <a:lnTo>
                    <a:pt x="120777" y="1836737"/>
                  </a:lnTo>
                  <a:lnTo>
                    <a:pt x="109689" y="1838452"/>
                  </a:lnTo>
                  <a:lnTo>
                    <a:pt x="97891" y="1841411"/>
                  </a:lnTo>
                  <a:lnTo>
                    <a:pt x="85344" y="1845627"/>
                  </a:lnTo>
                  <a:lnTo>
                    <a:pt x="85217" y="1880298"/>
                  </a:lnTo>
                  <a:lnTo>
                    <a:pt x="56261" y="1880171"/>
                  </a:lnTo>
                  <a:lnTo>
                    <a:pt x="56261" y="1911921"/>
                  </a:lnTo>
                  <a:lnTo>
                    <a:pt x="45720" y="1911921"/>
                  </a:lnTo>
                  <a:lnTo>
                    <a:pt x="45720" y="2147125"/>
                  </a:lnTo>
                  <a:lnTo>
                    <a:pt x="377952" y="2147125"/>
                  </a:lnTo>
                  <a:lnTo>
                    <a:pt x="377952" y="1911921"/>
                  </a:lnTo>
                  <a:close/>
                </a:path>
                <a:path w="2334895" h="2147570">
                  <a:moveTo>
                    <a:pt x="389382" y="264223"/>
                  </a:moveTo>
                  <a:lnTo>
                    <a:pt x="350520" y="242633"/>
                  </a:lnTo>
                  <a:lnTo>
                    <a:pt x="350431" y="229958"/>
                  </a:lnTo>
                  <a:lnTo>
                    <a:pt x="349694" y="220218"/>
                  </a:lnTo>
                  <a:lnTo>
                    <a:pt x="347980" y="209283"/>
                  </a:lnTo>
                  <a:lnTo>
                    <a:pt x="345440" y="198564"/>
                  </a:lnTo>
                  <a:lnTo>
                    <a:pt x="376555" y="170497"/>
                  </a:lnTo>
                  <a:lnTo>
                    <a:pt x="354418" y="128841"/>
                  </a:lnTo>
                  <a:lnTo>
                    <a:pt x="348615" y="117919"/>
                  </a:lnTo>
                  <a:lnTo>
                    <a:pt x="332752" y="121894"/>
                  </a:lnTo>
                  <a:lnTo>
                    <a:pt x="332752" y="229958"/>
                  </a:lnTo>
                  <a:lnTo>
                    <a:pt x="328295" y="274015"/>
                  </a:lnTo>
                  <a:lnTo>
                    <a:pt x="310134" y="314413"/>
                  </a:lnTo>
                  <a:lnTo>
                    <a:pt x="281305" y="346011"/>
                  </a:lnTo>
                  <a:lnTo>
                    <a:pt x="244589" y="367182"/>
                  </a:lnTo>
                  <a:lnTo>
                    <a:pt x="202806" y="376313"/>
                  </a:lnTo>
                  <a:lnTo>
                    <a:pt x="158750" y="371792"/>
                  </a:lnTo>
                  <a:lnTo>
                    <a:pt x="118338" y="353707"/>
                  </a:lnTo>
                  <a:lnTo>
                    <a:pt x="111010" y="347027"/>
                  </a:lnTo>
                  <a:lnTo>
                    <a:pt x="86728" y="324904"/>
                  </a:lnTo>
                  <a:lnTo>
                    <a:pt x="65544" y="288226"/>
                  </a:lnTo>
                  <a:lnTo>
                    <a:pt x="56362" y="246443"/>
                  </a:lnTo>
                  <a:lnTo>
                    <a:pt x="60833" y="202374"/>
                  </a:lnTo>
                  <a:lnTo>
                    <a:pt x="78981" y="161988"/>
                  </a:lnTo>
                  <a:lnTo>
                    <a:pt x="107810" y="130416"/>
                  </a:lnTo>
                  <a:lnTo>
                    <a:pt x="144526" y="109258"/>
                  </a:lnTo>
                  <a:lnTo>
                    <a:pt x="186309" y="100114"/>
                  </a:lnTo>
                  <a:lnTo>
                    <a:pt x="230378" y="104584"/>
                  </a:lnTo>
                  <a:lnTo>
                    <a:pt x="270776" y="122732"/>
                  </a:lnTo>
                  <a:lnTo>
                    <a:pt x="302387" y="151536"/>
                  </a:lnTo>
                  <a:lnTo>
                    <a:pt x="323570" y="188201"/>
                  </a:lnTo>
                  <a:lnTo>
                    <a:pt x="332752" y="229958"/>
                  </a:lnTo>
                  <a:lnTo>
                    <a:pt x="332752" y="121894"/>
                  </a:lnTo>
                  <a:lnTo>
                    <a:pt x="304927" y="128841"/>
                  </a:lnTo>
                  <a:lnTo>
                    <a:pt x="297573" y="121615"/>
                  </a:lnTo>
                  <a:lnTo>
                    <a:pt x="289648" y="114960"/>
                  </a:lnTo>
                  <a:lnTo>
                    <a:pt x="281203" y="108902"/>
                  </a:lnTo>
                  <a:lnTo>
                    <a:pt x="272288" y="103441"/>
                  </a:lnTo>
                  <a:lnTo>
                    <a:pt x="273685" y="103822"/>
                  </a:lnTo>
                  <a:lnTo>
                    <a:pt x="273685" y="103441"/>
                  </a:lnTo>
                  <a:lnTo>
                    <a:pt x="273748" y="100114"/>
                  </a:lnTo>
                  <a:lnTo>
                    <a:pt x="273951" y="88836"/>
                  </a:lnTo>
                  <a:lnTo>
                    <a:pt x="274574" y="54800"/>
                  </a:lnTo>
                  <a:lnTo>
                    <a:pt x="217043" y="39433"/>
                  </a:lnTo>
                  <a:lnTo>
                    <a:pt x="193294" y="82232"/>
                  </a:lnTo>
                  <a:lnTo>
                    <a:pt x="194691" y="82613"/>
                  </a:lnTo>
                  <a:lnTo>
                    <a:pt x="183591" y="82931"/>
                  </a:lnTo>
                  <a:lnTo>
                    <a:pt x="172656" y="84061"/>
                  </a:lnTo>
                  <a:lnTo>
                    <a:pt x="161899" y="86029"/>
                  </a:lnTo>
                  <a:lnTo>
                    <a:pt x="151384" y="88836"/>
                  </a:lnTo>
                  <a:lnTo>
                    <a:pt x="151638" y="88709"/>
                  </a:lnTo>
                  <a:lnTo>
                    <a:pt x="116459" y="54673"/>
                  </a:lnTo>
                  <a:lnTo>
                    <a:pt x="65913" y="86169"/>
                  </a:lnTo>
                  <a:lnTo>
                    <a:pt x="80645" y="131508"/>
                  </a:lnTo>
                  <a:lnTo>
                    <a:pt x="74714" y="138163"/>
                  </a:lnTo>
                  <a:lnTo>
                    <a:pt x="69164" y="145148"/>
                  </a:lnTo>
                  <a:lnTo>
                    <a:pt x="64008" y="152501"/>
                  </a:lnTo>
                  <a:lnTo>
                    <a:pt x="59309" y="160210"/>
                  </a:lnTo>
                  <a:lnTo>
                    <a:pt x="15367" y="159448"/>
                  </a:lnTo>
                  <a:lnTo>
                    <a:pt x="0" y="216979"/>
                  </a:lnTo>
                  <a:lnTo>
                    <a:pt x="38354" y="238188"/>
                  </a:lnTo>
                  <a:lnTo>
                    <a:pt x="38684" y="248259"/>
                  </a:lnTo>
                  <a:lnTo>
                    <a:pt x="39662" y="258229"/>
                  </a:lnTo>
                  <a:lnTo>
                    <a:pt x="41300" y="268058"/>
                  </a:lnTo>
                  <a:lnTo>
                    <a:pt x="43561" y="277685"/>
                  </a:lnTo>
                  <a:lnTo>
                    <a:pt x="11049" y="304101"/>
                  </a:lnTo>
                  <a:lnTo>
                    <a:pt x="36195" y="357949"/>
                  </a:lnTo>
                  <a:lnTo>
                    <a:pt x="84328" y="348678"/>
                  </a:lnTo>
                  <a:lnTo>
                    <a:pt x="83566" y="347027"/>
                  </a:lnTo>
                  <a:lnTo>
                    <a:pt x="90893" y="354330"/>
                  </a:lnTo>
                  <a:lnTo>
                    <a:pt x="98767" y="360984"/>
                  </a:lnTo>
                  <a:lnTo>
                    <a:pt x="107175" y="367055"/>
                  </a:lnTo>
                  <a:lnTo>
                    <a:pt x="116078" y="372554"/>
                  </a:lnTo>
                  <a:lnTo>
                    <a:pt x="115316" y="418782"/>
                  </a:lnTo>
                  <a:lnTo>
                    <a:pt x="172847" y="434149"/>
                  </a:lnTo>
                  <a:lnTo>
                    <a:pt x="195326" y="393763"/>
                  </a:lnTo>
                  <a:lnTo>
                    <a:pt x="206692" y="393420"/>
                  </a:lnTo>
                  <a:lnTo>
                    <a:pt x="217932" y="392163"/>
                  </a:lnTo>
                  <a:lnTo>
                    <a:pt x="228968" y="390042"/>
                  </a:lnTo>
                  <a:lnTo>
                    <a:pt x="239776" y="387032"/>
                  </a:lnTo>
                  <a:lnTo>
                    <a:pt x="235204" y="390207"/>
                  </a:lnTo>
                  <a:lnTo>
                    <a:pt x="272288" y="422338"/>
                  </a:lnTo>
                  <a:lnTo>
                    <a:pt x="321056" y="388175"/>
                  </a:lnTo>
                  <a:lnTo>
                    <a:pt x="320611" y="387032"/>
                  </a:lnTo>
                  <a:lnTo>
                    <a:pt x="316496" y="376313"/>
                  </a:lnTo>
                  <a:lnTo>
                    <a:pt x="305562" y="347789"/>
                  </a:lnTo>
                  <a:lnTo>
                    <a:pt x="311480" y="341630"/>
                  </a:lnTo>
                  <a:lnTo>
                    <a:pt x="317017" y="335089"/>
                  </a:lnTo>
                  <a:lnTo>
                    <a:pt x="322135" y="328180"/>
                  </a:lnTo>
                  <a:lnTo>
                    <a:pt x="326771" y="320865"/>
                  </a:lnTo>
                  <a:lnTo>
                    <a:pt x="373888" y="321754"/>
                  </a:lnTo>
                  <a:lnTo>
                    <a:pt x="374116" y="320865"/>
                  </a:lnTo>
                  <a:lnTo>
                    <a:pt x="389382" y="264223"/>
                  </a:lnTo>
                  <a:close/>
                </a:path>
                <a:path w="2334895" h="2147570">
                  <a:moveTo>
                    <a:pt x="391668" y="132905"/>
                  </a:moveTo>
                  <a:lnTo>
                    <a:pt x="390525" y="134175"/>
                  </a:lnTo>
                  <a:lnTo>
                    <a:pt x="391033" y="135064"/>
                  </a:lnTo>
                  <a:lnTo>
                    <a:pt x="391668" y="132905"/>
                  </a:lnTo>
                  <a:close/>
                </a:path>
                <a:path w="2334895" h="2147570">
                  <a:moveTo>
                    <a:pt x="2310384" y="1959038"/>
                  </a:moveTo>
                  <a:lnTo>
                    <a:pt x="2253869" y="2006028"/>
                  </a:lnTo>
                  <a:lnTo>
                    <a:pt x="2253234" y="2002218"/>
                  </a:lnTo>
                  <a:lnTo>
                    <a:pt x="2249805" y="1999424"/>
                  </a:lnTo>
                  <a:lnTo>
                    <a:pt x="2228977" y="1999424"/>
                  </a:lnTo>
                  <a:lnTo>
                    <a:pt x="2228977" y="1986343"/>
                  </a:lnTo>
                  <a:lnTo>
                    <a:pt x="2226475" y="1973922"/>
                  </a:lnTo>
                  <a:lnTo>
                    <a:pt x="2219655" y="1963788"/>
                  </a:lnTo>
                  <a:lnTo>
                    <a:pt x="2209520" y="1956968"/>
                  </a:lnTo>
                  <a:lnTo>
                    <a:pt x="2197100" y="1954466"/>
                  </a:lnTo>
                  <a:lnTo>
                    <a:pt x="2154682" y="1954466"/>
                  </a:lnTo>
                  <a:lnTo>
                    <a:pt x="2168982" y="1945030"/>
                  </a:lnTo>
                  <a:lnTo>
                    <a:pt x="2180132" y="1932038"/>
                  </a:lnTo>
                  <a:lnTo>
                    <a:pt x="2181212" y="1929701"/>
                  </a:lnTo>
                  <a:lnTo>
                    <a:pt x="2187397" y="1916277"/>
                  </a:lnTo>
                  <a:lnTo>
                    <a:pt x="2189988" y="1898459"/>
                  </a:lnTo>
                  <a:lnTo>
                    <a:pt x="2185085" y="1874278"/>
                  </a:lnTo>
                  <a:lnTo>
                    <a:pt x="2180399" y="1867344"/>
                  </a:lnTo>
                  <a:lnTo>
                    <a:pt x="2171725" y="1854492"/>
                  </a:lnTo>
                  <a:lnTo>
                    <a:pt x="2158873" y="1845818"/>
                  </a:lnTo>
                  <a:lnTo>
                    <a:pt x="2158873" y="1898459"/>
                  </a:lnTo>
                  <a:lnTo>
                    <a:pt x="2156422" y="1910638"/>
                  </a:lnTo>
                  <a:lnTo>
                    <a:pt x="2149741" y="1920557"/>
                  </a:lnTo>
                  <a:lnTo>
                    <a:pt x="2139848" y="1927250"/>
                  </a:lnTo>
                  <a:lnTo>
                    <a:pt x="2127758" y="1929701"/>
                  </a:lnTo>
                  <a:lnTo>
                    <a:pt x="2115604" y="1927250"/>
                  </a:lnTo>
                  <a:lnTo>
                    <a:pt x="2105723" y="1920557"/>
                  </a:lnTo>
                  <a:lnTo>
                    <a:pt x="2099068" y="1910638"/>
                  </a:lnTo>
                  <a:lnTo>
                    <a:pt x="2096643" y="1898459"/>
                  </a:lnTo>
                  <a:lnTo>
                    <a:pt x="2099068" y="1886369"/>
                  </a:lnTo>
                  <a:lnTo>
                    <a:pt x="2105723" y="1876475"/>
                  </a:lnTo>
                  <a:lnTo>
                    <a:pt x="2115604" y="1869795"/>
                  </a:lnTo>
                  <a:lnTo>
                    <a:pt x="2127758" y="1867344"/>
                  </a:lnTo>
                  <a:lnTo>
                    <a:pt x="2139848" y="1869795"/>
                  </a:lnTo>
                  <a:lnTo>
                    <a:pt x="2149741" y="1876475"/>
                  </a:lnTo>
                  <a:lnTo>
                    <a:pt x="2156422" y="1886369"/>
                  </a:lnTo>
                  <a:lnTo>
                    <a:pt x="2158873" y="1898459"/>
                  </a:lnTo>
                  <a:lnTo>
                    <a:pt x="2158873" y="1845818"/>
                  </a:lnTo>
                  <a:lnTo>
                    <a:pt x="2151938" y="1841131"/>
                  </a:lnTo>
                  <a:lnTo>
                    <a:pt x="2127758" y="1836229"/>
                  </a:lnTo>
                  <a:lnTo>
                    <a:pt x="2103513" y="1841131"/>
                  </a:lnTo>
                  <a:lnTo>
                    <a:pt x="2083727" y="1854492"/>
                  </a:lnTo>
                  <a:lnTo>
                    <a:pt x="2070404" y="1874278"/>
                  </a:lnTo>
                  <a:lnTo>
                    <a:pt x="2065528" y="1898459"/>
                  </a:lnTo>
                  <a:lnTo>
                    <a:pt x="2068093" y="1916277"/>
                  </a:lnTo>
                  <a:lnTo>
                    <a:pt x="2075319" y="1932038"/>
                  </a:lnTo>
                  <a:lnTo>
                    <a:pt x="2086470" y="1945030"/>
                  </a:lnTo>
                  <a:lnTo>
                    <a:pt x="2100834" y="1954466"/>
                  </a:lnTo>
                  <a:lnTo>
                    <a:pt x="2043938" y="1954466"/>
                  </a:lnTo>
                  <a:lnTo>
                    <a:pt x="2066798" y="1919160"/>
                  </a:lnTo>
                  <a:lnTo>
                    <a:pt x="2063762" y="1904060"/>
                  </a:lnTo>
                  <a:lnTo>
                    <a:pt x="2063673" y="1903920"/>
                  </a:lnTo>
                  <a:lnTo>
                    <a:pt x="2055495" y="1891753"/>
                  </a:lnTo>
                  <a:lnTo>
                    <a:pt x="2043303" y="1883524"/>
                  </a:lnTo>
                  <a:lnTo>
                    <a:pt x="2043303" y="1910778"/>
                  </a:lnTo>
                  <a:lnTo>
                    <a:pt x="2043303" y="1927542"/>
                  </a:lnTo>
                  <a:lnTo>
                    <a:pt x="2036572" y="1934273"/>
                  </a:lnTo>
                  <a:lnTo>
                    <a:pt x="2019808" y="1934273"/>
                  </a:lnTo>
                  <a:lnTo>
                    <a:pt x="2013077" y="1927542"/>
                  </a:lnTo>
                  <a:lnTo>
                    <a:pt x="2013077" y="1910778"/>
                  </a:lnTo>
                  <a:lnTo>
                    <a:pt x="2019808" y="1903920"/>
                  </a:lnTo>
                  <a:lnTo>
                    <a:pt x="2036572" y="1903920"/>
                  </a:lnTo>
                  <a:lnTo>
                    <a:pt x="2043303" y="1910778"/>
                  </a:lnTo>
                  <a:lnTo>
                    <a:pt x="2043303" y="1883524"/>
                  </a:lnTo>
                  <a:lnTo>
                    <a:pt x="2028190" y="1880425"/>
                  </a:lnTo>
                  <a:lnTo>
                    <a:pt x="2013127" y="1883460"/>
                  </a:lnTo>
                  <a:lnTo>
                    <a:pt x="2000821" y="1891753"/>
                  </a:lnTo>
                  <a:lnTo>
                    <a:pt x="1992503" y="1904060"/>
                  </a:lnTo>
                  <a:lnTo>
                    <a:pt x="1989455" y="1919160"/>
                  </a:lnTo>
                  <a:lnTo>
                    <a:pt x="1991131" y="1930488"/>
                  </a:lnTo>
                  <a:lnTo>
                    <a:pt x="1995843" y="1940483"/>
                  </a:lnTo>
                  <a:lnTo>
                    <a:pt x="2003107" y="1948649"/>
                  </a:lnTo>
                  <a:lnTo>
                    <a:pt x="2012442" y="1954466"/>
                  </a:lnTo>
                  <a:lnTo>
                    <a:pt x="1984121" y="1954466"/>
                  </a:lnTo>
                  <a:lnTo>
                    <a:pt x="1971687" y="1956968"/>
                  </a:lnTo>
                  <a:lnTo>
                    <a:pt x="1961553" y="1963788"/>
                  </a:lnTo>
                  <a:lnTo>
                    <a:pt x="1954733" y="1973922"/>
                  </a:lnTo>
                  <a:lnTo>
                    <a:pt x="1952244" y="1986343"/>
                  </a:lnTo>
                  <a:lnTo>
                    <a:pt x="1952244" y="2113724"/>
                  </a:lnTo>
                  <a:lnTo>
                    <a:pt x="1954733" y="2126157"/>
                  </a:lnTo>
                  <a:lnTo>
                    <a:pt x="1961553" y="2136292"/>
                  </a:lnTo>
                  <a:lnTo>
                    <a:pt x="1971687" y="2143112"/>
                  </a:lnTo>
                  <a:lnTo>
                    <a:pt x="1984121" y="2145601"/>
                  </a:lnTo>
                  <a:lnTo>
                    <a:pt x="2197100" y="2145601"/>
                  </a:lnTo>
                  <a:lnTo>
                    <a:pt x="2209520" y="2143112"/>
                  </a:lnTo>
                  <a:lnTo>
                    <a:pt x="2219655" y="2136292"/>
                  </a:lnTo>
                  <a:lnTo>
                    <a:pt x="2226475" y="2126157"/>
                  </a:lnTo>
                  <a:lnTo>
                    <a:pt x="2228977" y="2113724"/>
                  </a:lnTo>
                  <a:lnTo>
                    <a:pt x="2228977" y="2100643"/>
                  </a:lnTo>
                  <a:lnTo>
                    <a:pt x="2249805" y="2100643"/>
                  </a:lnTo>
                  <a:lnTo>
                    <a:pt x="2253234" y="2097849"/>
                  </a:lnTo>
                  <a:lnTo>
                    <a:pt x="2253869" y="2094039"/>
                  </a:lnTo>
                  <a:lnTo>
                    <a:pt x="2310384" y="2141029"/>
                  </a:lnTo>
                  <a:lnTo>
                    <a:pt x="2310384" y="2094039"/>
                  </a:lnTo>
                  <a:lnTo>
                    <a:pt x="2310384" y="2006028"/>
                  </a:lnTo>
                  <a:lnTo>
                    <a:pt x="2310384" y="1959038"/>
                  </a:lnTo>
                  <a:close/>
                </a:path>
                <a:path w="2334895" h="2147570">
                  <a:moveTo>
                    <a:pt x="2334768" y="181800"/>
                  </a:moveTo>
                  <a:lnTo>
                    <a:pt x="2231390" y="122237"/>
                  </a:lnTo>
                  <a:lnTo>
                    <a:pt x="2242909" y="101587"/>
                  </a:lnTo>
                  <a:lnTo>
                    <a:pt x="2257145" y="89700"/>
                  </a:lnTo>
                  <a:lnTo>
                    <a:pt x="2271268" y="79095"/>
                  </a:lnTo>
                  <a:lnTo>
                    <a:pt x="2282444" y="62293"/>
                  </a:lnTo>
                  <a:lnTo>
                    <a:pt x="2286736" y="45199"/>
                  </a:lnTo>
                  <a:lnTo>
                    <a:pt x="2284222" y="28930"/>
                  </a:lnTo>
                  <a:lnTo>
                    <a:pt x="2276360" y="14897"/>
                  </a:lnTo>
                  <a:lnTo>
                    <a:pt x="2264664" y="4508"/>
                  </a:lnTo>
                  <a:lnTo>
                    <a:pt x="2250376" y="0"/>
                  </a:lnTo>
                  <a:lnTo>
                    <a:pt x="2233320" y="431"/>
                  </a:lnTo>
                  <a:lnTo>
                    <a:pt x="2216404" y="7315"/>
                  </a:lnTo>
                  <a:lnTo>
                    <a:pt x="2202561" y="22161"/>
                  </a:lnTo>
                  <a:lnTo>
                    <a:pt x="2196452" y="42786"/>
                  </a:lnTo>
                  <a:lnTo>
                    <a:pt x="2195969" y="57962"/>
                  </a:lnTo>
                  <a:lnTo>
                    <a:pt x="2194077" y="73406"/>
                  </a:lnTo>
                  <a:lnTo>
                    <a:pt x="2183765" y="94805"/>
                  </a:lnTo>
                  <a:lnTo>
                    <a:pt x="2076069" y="32829"/>
                  </a:lnTo>
                  <a:lnTo>
                    <a:pt x="2015617" y="137731"/>
                  </a:lnTo>
                  <a:lnTo>
                    <a:pt x="2037168" y="148183"/>
                  </a:lnTo>
                  <a:lnTo>
                    <a:pt x="2052675" y="150114"/>
                  </a:lnTo>
                  <a:lnTo>
                    <a:pt x="2067890" y="150634"/>
                  </a:lnTo>
                  <a:lnTo>
                    <a:pt x="2088515" y="156781"/>
                  </a:lnTo>
                  <a:lnTo>
                    <a:pt x="2103361" y="170637"/>
                  </a:lnTo>
                  <a:lnTo>
                    <a:pt x="2110244" y="187553"/>
                  </a:lnTo>
                  <a:lnTo>
                    <a:pt x="2110676" y="204609"/>
                  </a:lnTo>
                  <a:lnTo>
                    <a:pt x="2106168" y="218884"/>
                  </a:lnTo>
                  <a:lnTo>
                    <a:pt x="2095779" y="230581"/>
                  </a:lnTo>
                  <a:lnTo>
                    <a:pt x="2081745" y="238391"/>
                  </a:lnTo>
                  <a:lnTo>
                    <a:pt x="2065477" y="240855"/>
                  </a:lnTo>
                  <a:lnTo>
                    <a:pt x="2048383" y="236537"/>
                  </a:lnTo>
                  <a:lnTo>
                    <a:pt x="2031593" y="225361"/>
                  </a:lnTo>
                  <a:lnTo>
                    <a:pt x="2020989" y="211239"/>
                  </a:lnTo>
                  <a:lnTo>
                    <a:pt x="2009038" y="196964"/>
                  </a:lnTo>
                  <a:lnTo>
                    <a:pt x="1988185" y="185356"/>
                  </a:lnTo>
                  <a:lnTo>
                    <a:pt x="1927098" y="291541"/>
                  </a:lnTo>
                  <a:lnTo>
                    <a:pt x="2030603" y="351091"/>
                  </a:lnTo>
                  <a:lnTo>
                    <a:pt x="2019033" y="371424"/>
                  </a:lnTo>
                  <a:lnTo>
                    <a:pt x="2004860" y="383197"/>
                  </a:lnTo>
                  <a:lnTo>
                    <a:pt x="1990864" y="393776"/>
                  </a:lnTo>
                  <a:lnTo>
                    <a:pt x="1979803" y="410527"/>
                  </a:lnTo>
                  <a:lnTo>
                    <a:pt x="1975497" y="427583"/>
                  </a:lnTo>
                  <a:lnTo>
                    <a:pt x="1978025" y="443852"/>
                  </a:lnTo>
                  <a:lnTo>
                    <a:pt x="1985873" y="457911"/>
                  </a:lnTo>
                  <a:lnTo>
                    <a:pt x="1997583" y="468312"/>
                  </a:lnTo>
                  <a:lnTo>
                    <a:pt x="2011857" y="472808"/>
                  </a:lnTo>
                  <a:lnTo>
                    <a:pt x="2028913" y="472338"/>
                  </a:lnTo>
                  <a:lnTo>
                    <a:pt x="2045830" y="465404"/>
                  </a:lnTo>
                  <a:lnTo>
                    <a:pt x="2059686" y="450532"/>
                  </a:lnTo>
                  <a:lnTo>
                    <a:pt x="2065756" y="430060"/>
                  </a:lnTo>
                  <a:lnTo>
                    <a:pt x="2066290" y="414959"/>
                  </a:lnTo>
                  <a:lnTo>
                    <a:pt x="2068144" y="399656"/>
                  </a:lnTo>
                  <a:lnTo>
                    <a:pt x="2078228" y="378523"/>
                  </a:lnTo>
                  <a:lnTo>
                    <a:pt x="2185924" y="440499"/>
                  </a:lnTo>
                  <a:lnTo>
                    <a:pt x="2248027" y="332549"/>
                  </a:lnTo>
                  <a:lnTo>
                    <a:pt x="2227224" y="322732"/>
                  </a:lnTo>
                  <a:lnTo>
                    <a:pt x="2212035" y="320929"/>
                  </a:lnTo>
                  <a:lnTo>
                    <a:pt x="2196960" y="320370"/>
                  </a:lnTo>
                  <a:lnTo>
                    <a:pt x="2176526" y="314261"/>
                  </a:lnTo>
                  <a:lnTo>
                    <a:pt x="2161667" y="300418"/>
                  </a:lnTo>
                  <a:lnTo>
                    <a:pt x="2154783" y="283502"/>
                  </a:lnTo>
                  <a:lnTo>
                    <a:pt x="2154351" y="266446"/>
                  </a:lnTo>
                  <a:lnTo>
                    <a:pt x="2158873" y="252158"/>
                  </a:lnTo>
                  <a:lnTo>
                    <a:pt x="2169249" y="240474"/>
                  </a:lnTo>
                  <a:lnTo>
                    <a:pt x="2183282" y="232664"/>
                  </a:lnTo>
                  <a:lnTo>
                    <a:pt x="2199551" y="230200"/>
                  </a:lnTo>
                  <a:lnTo>
                    <a:pt x="2216658" y="234505"/>
                  </a:lnTo>
                  <a:lnTo>
                    <a:pt x="2233282" y="245465"/>
                  </a:lnTo>
                  <a:lnTo>
                    <a:pt x="2243798" y="259359"/>
                  </a:lnTo>
                  <a:lnTo>
                    <a:pt x="2255405" y="273469"/>
                  </a:lnTo>
                  <a:lnTo>
                    <a:pt x="2275332" y="285064"/>
                  </a:lnTo>
                  <a:lnTo>
                    <a:pt x="2334768" y="1818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6307963" y="1236090"/>
            <a:ext cx="252476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u="heavy" spc="-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Arial"/>
                <a:cs typeface="Arial"/>
              </a:rPr>
              <a:t>PINDA</a:t>
            </a:r>
            <a:r>
              <a:rPr sz="1400" b="1" u="heavy" spc="-8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Arial"/>
                <a:cs typeface="Arial"/>
              </a:rPr>
              <a:t> </a:t>
            </a:r>
            <a:r>
              <a:rPr sz="1400" b="1" u="heavy" spc="-10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Arial"/>
                <a:cs typeface="Arial"/>
              </a:rPr>
              <a:t>KAEDAH</a:t>
            </a:r>
            <a:r>
              <a:rPr sz="1400" b="1" u="heavy" spc="40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Arial"/>
                <a:cs typeface="Arial"/>
              </a:rPr>
              <a:t> </a:t>
            </a:r>
            <a:r>
              <a:rPr sz="1400" b="1" u="heavy" spc="-10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Arial"/>
                <a:cs typeface="Arial"/>
              </a:rPr>
              <a:t>PELUPUSAN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307963" y="1450975"/>
            <a:ext cx="19824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marR="5080" indent="-172720">
              <a:lnSpc>
                <a:spcPct val="100000"/>
              </a:lnSpc>
              <a:spcBef>
                <a:spcPts val="100"/>
              </a:spcBef>
              <a:buChar char="•"/>
              <a:tabLst>
                <a:tab pos="185420" algn="l"/>
                <a:tab pos="861694" algn="l"/>
                <a:tab pos="1402715" algn="l"/>
                <a:tab pos="1586865" algn="l"/>
              </a:tabLst>
            </a:pPr>
            <a:r>
              <a:rPr sz="1200" spc="-5" dirty="0">
                <a:latin typeface="Arial MT"/>
                <a:cs typeface="Arial MT"/>
              </a:rPr>
              <a:t>Dikemukakan	</a:t>
            </a:r>
            <a:r>
              <a:rPr sz="1200" spc="-10" dirty="0">
                <a:latin typeface="Arial MT"/>
                <a:cs typeface="Arial MT"/>
              </a:rPr>
              <a:t>kepada </a:t>
            </a:r>
            <a:r>
              <a:rPr sz="1200" spc="-5" dirty="0">
                <a:latin typeface="Arial MT"/>
                <a:cs typeface="Arial MT"/>
              </a:rPr>
              <a:t> Mel</a:t>
            </a:r>
            <a:r>
              <a:rPr sz="1200" spc="-15" dirty="0">
                <a:latin typeface="Arial MT"/>
                <a:cs typeface="Arial MT"/>
              </a:rPr>
              <a:t>u</a:t>
            </a:r>
            <a:r>
              <a:rPr sz="1200" spc="-5" dirty="0">
                <a:latin typeface="Arial MT"/>
                <a:cs typeface="Arial MT"/>
              </a:rPr>
              <a:t>lus</a:t>
            </a:r>
            <a:r>
              <a:rPr sz="1200" dirty="0">
                <a:latin typeface="Arial MT"/>
                <a:cs typeface="Arial MT"/>
              </a:rPr>
              <a:t>	</a:t>
            </a:r>
            <a:r>
              <a:rPr sz="1200" spc="-15" dirty="0">
                <a:latin typeface="Arial MT"/>
                <a:cs typeface="Arial MT"/>
              </a:rPr>
              <a:t>se</a:t>
            </a:r>
            <a:r>
              <a:rPr sz="1200" spc="-5" dirty="0">
                <a:latin typeface="Arial MT"/>
                <a:cs typeface="Arial MT"/>
              </a:rPr>
              <a:t>be</a:t>
            </a:r>
            <a:r>
              <a:rPr sz="1200" spc="-20" dirty="0">
                <a:latin typeface="Arial MT"/>
                <a:cs typeface="Arial MT"/>
              </a:rPr>
              <a:t>l</a:t>
            </a:r>
            <a:r>
              <a:rPr sz="1200" spc="-15" dirty="0">
                <a:latin typeface="Arial MT"/>
                <a:cs typeface="Arial MT"/>
              </a:rPr>
              <a:t>u</a:t>
            </a:r>
            <a:r>
              <a:rPr sz="1200" dirty="0">
                <a:latin typeface="Arial MT"/>
                <a:cs typeface="Arial MT"/>
              </a:rPr>
              <a:t>m	t</a:t>
            </a:r>
            <a:r>
              <a:rPr sz="1200" spc="-5" dirty="0">
                <a:latin typeface="Arial MT"/>
                <a:cs typeface="Arial MT"/>
              </a:rPr>
              <a:t>a</a:t>
            </a:r>
            <a:r>
              <a:rPr sz="1200" spc="5" dirty="0">
                <a:latin typeface="Arial MT"/>
                <a:cs typeface="Arial MT"/>
              </a:rPr>
              <a:t>m</a:t>
            </a:r>
            <a:r>
              <a:rPr sz="1200" spc="-5" dirty="0">
                <a:latin typeface="Arial MT"/>
                <a:cs typeface="Arial MT"/>
              </a:rPr>
              <a:t>a</a:t>
            </a:r>
            <a:r>
              <a:rPr sz="1200" dirty="0">
                <a:latin typeface="Arial MT"/>
                <a:cs typeface="Arial MT"/>
              </a:rPr>
              <a:t>t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417432" y="1450975"/>
            <a:ext cx="5308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74295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 MT"/>
                <a:cs typeface="Arial MT"/>
              </a:rPr>
              <a:t>K</a:t>
            </a:r>
            <a:r>
              <a:rPr sz="1200" spc="-15" dirty="0">
                <a:latin typeface="Arial MT"/>
                <a:cs typeface="Arial MT"/>
              </a:rPr>
              <a:t>u</a:t>
            </a:r>
            <a:r>
              <a:rPr sz="1200" spc="-5" dirty="0">
                <a:latin typeface="Arial MT"/>
                <a:cs typeface="Arial MT"/>
              </a:rPr>
              <a:t>a</a:t>
            </a:r>
            <a:r>
              <a:rPr sz="1200" spc="-15" dirty="0">
                <a:latin typeface="Arial MT"/>
                <a:cs typeface="Arial MT"/>
              </a:rPr>
              <a:t>s</a:t>
            </a:r>
            <a:r>
              <a:rPr sz="1200" spc="-5" dirty="0">
                <a:latin typeface="Arial MT"/>
                <a:cs typeface="Arial MT"/>
              </a:rPr>
              <a:t>a  </a:t>
            </a:r>
            <a:r>
              <a:rPr sz="1200" spc="-10" dirty="0">
                <a:latin typeface="Arial MT"/>
                <a:cs typeface="Arial MT"/>
              </a:rPr>
              <a:t>t</a:t>
            </a:r>
            <a:r>
              <a:rPr sz="1200" spc="-5" dirty="0">
                <a:latin typeface="Arial MT"/>
                <a:cs typeface="Arial MT"/>
              </a:rPr>
              <a:t>em</a:t>
            </a:r>
            <a:r>
              <a:rPr sz="1200" spc="-15" dirty="0">
                <a:latin typeface="Arial MT"/>
                <a:cs typeface="Arial MT"/>
              </a:rPr>
              <a:t>po</a:t>
            </a:r>
            <a:r>
              <a:rPr sz="1200" spc="-5" dirty="0">
                <a:latin typeface="Arial MT"/>
                <a:cs typeface="Arial MT"/>
              </a:rPr>
              <a:t>h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480175" y="1816735"/>
            <a:ext cx="14535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kelulusan</a:t>
            </a:r>
            <a:r>
              <a:rPr sz="1200" spc="-5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pelupusan.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307963" y="1999614"/>
            <a:ext cx="264160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marR="5080" indent="-172720" algn="just">
              <a:lnSpc>
                <a:spcPct val="100000"/>
              </a:lnSpc>
              <a:spcBef>
                <a:spcPts val="100"/>
              </a:spcBef>
              <a:buChar char="•"/>
              <a:tabLst>
                <a:tab pos="185420" algn="l"/>
              </a:tabLst>
            </a:pPr>
            <a:r>
              <a:rPr sz="1200" spc="-10" dirty="0">
                <a:latin typeface="Arial MT"/>
                <a:cs typeface="Arial MT"/>
              </a:rPr>
              <a:t>Kuasa </a:t>
            </a:r>
            <a:r>
              <a:rPr sz="1200" spc="-5" dirty="0">
                <a:latin typeface="Arial MT"/>
                <a:cs typeface="Arial MT"/>
              </a:rPr>
              <a:t>Melulus </a:t>
            </a:r>
            <a:r>
              <a:rPr sz="1200" spc="-10" dirty="0">
                <a:latin typeface="Arial MT"/>
                <a:cs typeface="Arial MT"/>
              </a:rPr>
              <a:t>hendaklah </a:t>
            </a:r>
            <a:r>
              <a:rPr sz="1200" spc="-5" dirty="0">
                <a:latin typeface="Arial MT"/>
                <a:cs typeface="Arial MT"/>
              </a:rPr>
              <a:t>memberi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kelulusan untuk tempoh 3 </a:t>
            </a:r>
            <a:r>
              <a:rPr sz="1200" spc="-10" dirty="0">
                <a:latin typeface="Arial MT"/>
                <a:cs typeface="Arial MT"/>
              </a:rPr>
              <a:t>bulan </a:t>
            </a:r>
            <a:r>
              <a:rPr sz="1200" spc="-5" dirty="0">
                <a:latin typeface="Arial MT"/>
                <a:cs typeface="Arial MT"/>
              </a:rPr>
              <a:t>dari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pada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tarikh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pinda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kaedah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kepada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Kementerian/Jabatan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422263" y="3202304"/>
            <a:ext cx="252666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Arial MT"/>
                <a:cs typeface="Arial MT"/>
              </a:rPr>
              <a:t>Sekiranya </a:t>
            </a:r>
            <a:r>
              <a:rPr sz="1200" spc="-5" dirty="0">
                <a:latin typeface="Arial MT"/>
                <a:cs typeface="Arial MT"/>
              </a:rPr>
              <a:t>tempoh </a:t>
            </a:r>
            <a:r>
              <a:rPr sz="1200" spc="-10" dirty="0">
                <a:latin typeface="Arial MT"/>
                <a:cs typeface="Arial MT"/>
              </a:rPr>
              <a:t>pelupusan </a:t>
            </a:r>
            <a:r>
              <a:rPr sz="1200" spc="-5" dirty="0">
                <a:latin typeface="Arial MT"/>
                <a:cs typeface="Arial MT"/>
              </a:rPr>
              <a:t>tamat,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kelulusan </a:t>
            </a:r>
            <a:r>
              <a:rPr sz="1200" spc="-10" dirty="0">
                <a:latin typeface="Arial MT"/>
                <a:cs typeface="Arial MT"/>
              </a:rPr>
              <a:t>adalah </a:t>
            </a:r>
            <a:r>
              <a:rPr sz="1200" spc="-5" dirty="0">
                <a:latin typeface="Arial MT"/>
                <a:cs typeface="Arial MT"/>
              </a:rPr>
              <a:t>terbatal </a:t>
            </a:r>
            <a:r>
              <a:rPr sz="1200" spc="-10" dirty="0">
                <a:latin typeface="Arial MT"/>
                <a:cs typeface="Arial MT"/>
              </a:rPr>
              <a:t>dan </a:t>
            </a:r>
            <a:r>
              <a:rPr sz="1200" spc="-5" dirty="0">
                <a:latin typeface="Arial MT"/>
                <a:cs typeface="Arial MT"/>
              </a:rPr>
              <a:t>permo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honan </a:t>
            </a:r>
            <a:r>
              <a:rPr sz="1200" spc="-5" dirty="0">
                <a:latin typeface="Arial MT"/>
                <a:cs typeface="Arial MT"/>
              </a:rPr>
              <a:t>baru </a:t>
            </a:r>
            <a:r>
              <a:rPr sz="1200" spc="-10" dirty="0">
                <a:latin typeface="Arial MT"/>
                <a:cs typeface="Arial MT"/>
              </a:rPr>
              <a:t>hendaklah dikemukakan </a:t>
            </a:r>
            <a:r>
              <a:rPr sz="1200" spc="-5" dirty="0">
                <a:latin typeface="Arial MT"/>
                <a:cs typeface="Arial MT"/>
              </a:rPr>
              <a:t> kepada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Kuasa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Melulus.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65200" y="1261999"/>
            <a:ext cx="1962785" cy="6064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0480">
              <a:lnSpc>
                <a:spcPct val="100000"/>
              </a:lnSpc>
              <a:spcBef>
                <a:spcPts val="105"/>
              </a:spcBef>
            </a:pPr>
            <a:r>
              <a:rPr sz="1400" b="1" u="heavy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Arial"/>
                <a:cs typeface="Arial"/>
              </a:rPr>
              <a:t>TEMPOH</a:t>
            </a:r>
            <a:r>
              <a:rPr sz="1400" b="1" u="heavy" spc="-80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Arial"/>
                <a:cs typeface="Arial"/>
              </a:rPr>
              <a:t> </a:t>
            </a:r>
            <a:r>
              <a:rPr sz="1400" b="1" u="heavy" spc="-10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Arial"/>
                <a:cs typeface="Arial"/>
              </a:rPr>
              <a:t>PELUPUSAN</a:t>
            </a:r>
            <a:endParaRPr sz="1400">
              <a:latin typeface="Arial"/>
              <a:cs typeface="Arial"/>
            </a:endParaRPr>
          </a:p>
          <a:p>
            <a:pPr marL="12700" marR="5080" indent="8890">
              <a:lnSpc>
                <a:spcPct val="100000"/>
              </a:lnSpc>
              <a:spcBef>
                <a:spcPts val="5"/>
              </a:spcBef>
            </a:pPr>
            <a:r>
              <a:rPr sz="1200" spc="-5" dirty="0">
                <a:latin typeface="Arial MT"/>
                <a:cs typeface="Arial MT"/>
              </a:rPr>
              <a:t>Dilaksanakan dalam </a:t>
            </a:r>
            <a:r>
              <a:rPr sz="1200" dirty="0">
                <a:latin typeface="Arial MT"/>
                <a:cs typeface="Arial MT"/>
              </a:rPr>
              <a:t>tempoh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6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bulan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dari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tarikh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kelulusan.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0264" y="2618994"/>
            <a:ext cx="3067050" cy="8197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400" b="1" u="heavy" spc="-20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Arial"/>
                <a:cs typeface="Arial"/>
              </a:rPr>
              <a:t>PELANJUTAN</a:t>
            </a:r>
            <a:r>
              <a:rPr sz="1400" b="1" u="heavy" spc="20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Arial"/>
                <a:cs typeface="Arial"/>
              </a:rPr>
              <a:t> </a:t>
            </a:r>
            <a:r>
              <a:rPr sz="1400" b="1" u="heavy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Arial"/>
                <a:cs typeface="Arial"/>
              </a:rPr>
              <a:t>TEMPOH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400" b="1" u="heavy" spc="-5" dirty="0">
                <a:solidFill>
                  <a:srgbClr val="404040"/>
                </a:solidFill>
                <a:uFill>
                  <a:solidFill>
                    <a:srgbClr val="404040"/>
                  </a:solidFill>
                </a:uFill>
                <a:latin typeface="Arial"/>
                <a:cs typeface="Arial"/>
              </a:rPr>
              <a:t>PELUPUSAN</a:t>
            </a:r>
            <a:endParaRPr sz="1400">
              <a:latin typeface="Arial"/>
              <a:cs typeface="Arial"/>
            </a:endParaRPr>
          </a:p>
          <a:p>
            <a:pPr marL="286385" marR="5080" indent="-286385" algn="r">
              <a:lnSpc>
                <a:spcPct val="100000"/>
              </a:lnSpc>
              <a:spcBef>
                <a:spcPts val="10"/>
              </a:spcBef>
              <a:buChar char="•"/>
              <a:tabLst>
                <a:tab pos="286385" algn="l"/>
                <a:tab pos="287020" algn="l"/>
                <a:tab pos="1301115" algn="l"/>
                <a:tab pos="2146935" algn="l"/>
              </a:tabLst>
            </a:pPr>
            <a:r>
              <a:rPr sz="1200" spc="-10" dirty="0">
                <a:latin typeface="Arial MT"/>
                <a:cs typeface="Arial MT"/>
              </a:rPr>
              <a:t>Permohonan	hendaklah	dikemukakan</a:t>
            </a:r>
            <a:endParaRPr sz="1200">
              <a:latin typeface="Arial MT"/>
              <a:cs typeface="Arial MT"/>
            </a:endParaRPr>
          </a:p>
          <a:p>
            <a:pPr marR="5080" algn="r">
              <a:lnSpc>
                <a:spcPct val="100000"/>
              </a:lnSpc>
              <a:tabLst>
                <a:tab pos="261620" algn="l"/>
                <a:tab pos="938530" algn="l"/>
                <a:tab pos="1688464" algn="l"/>
                <a:tab pos="2249170" algn="l"/>
              </a:tabLst>
            </a:pPr>
            <a:r>
              <a:rPr sz="1200" spc="-5" dirty="0">
                <a:latin typeface="Arial MT"/>
                <a:cs typeface="Arial MT"/>
              </a:rPr>
              <a:t>2	minggu	</a:t>
            </a:r>
            <a:r>
              <a:rPr sz="1200" spc="-10" dirty="0">
                <a:latin typeface="Arial MT"/>
                <a:cs typeface="Arial MT"/>
              </a:rPr>
              <a:t>sebelum	</a:t>
            </a:r>
            <a:r>
              <a:rPr sz="1200" dirty="0">
                <a:latin typeface="Arial MT"/>
                <a:cs typeface="Arial MT"/>
              </a:rPr>
              <a:t>tamat	</a:t>
            </a:r>
            <a:r>
              <a:rPr sz="1200" spc="-10" dirty="0">
                <a:latin typeface="Arial MT"/>
                <a:cs typeface="Arial MT"/>
              </a:rPr>
              <a:t>tempoh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66775" y="3413252"/>
            <a:ext cx="22479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kelulusan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kepada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Kuasa Melulus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0264" y="3596132"/>
            <a:ext cx="30676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Char char="•"/>
              <a:tabLst>
                <a:tab pos="299085" algn="l"/>
                <a:tab pos="299720" algn="l"/>
                <a:tab pos="1177925" algn="l"/>
                <a:tab pos="1754505" algn="l"/>
                <a:tab pos="2667635" algn="l"/>
              </a:tabLst>
            </a:pPr>
            <a:r>
              <a:rPr sz="1200" spc="-5" dirty="0">
                <a:latin typeface="Arial MT"/>
                <a:cs typeface="Arial MT"/>
              </a:rPr>
              <a:t>Pelanjutan	</a:t>
            </a:r>
            <a:r>
              <a:rPr sz="1200" spc="-10" dirty="0">
                <a:latin typeface="Arial MT"/>
                <a:cs typeface="Arial MT"/>
              </a:rPr>
              <a:t>hanya	</a:t>
            </a:r>
            <a:r>
              <a:rPr sz="1200" spc="-5" dirty="0">
                <a:latin typeface="Arial MT"/>
                <a:cs typeface="Arial MT"/>
              </a:rPr>
              <a:t>dibenarkan	</a:t>
            </a:r>
            <a:r>
              <a:rPr sz="1200" spc="-10" dirty="0">
                <a:latin typeface="Arial MT"/>
                <a:cs typeface="Arial MT"/>
              </a:rPr>
              <a:t>sekali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66775" y="3779011"/>
            <a:ext cx="2780665" cy="4210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sahaja</a:t>
            </a:r>
            <a:r>
              <a:rPr sz="1200" spc="19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bagi</a:t>
            </a:r>
            <a:r>
              <a:rPr sz="1200" spc="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tempoh</a:t>
            </a:r>
            <a:r>
              <a:rPr sz="1200" spc="19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tidak</a:t>
            </a:r>
            <a:r>
              <a:rPr sz="1200" spc="18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melebihi</a:t>
            </a:r>
            <a:r>
              <a:rPr sz="1200" spc="18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1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bulan</a:t>
            </a:r>
            <a:r>
              <a:rPr sz="1400" dirty="0">
                <a:latin typeface="Arial MT"/>
                <a:cs typeface="Arial MT"/>
              </a:rPr>
              <a:t>.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3156966" y="110744"/>
            <a:ext cx="28321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AM2.7</a:t>
            </a:r>
            <a:r>
              <a:rPr spc="-75" dirty="0"/>
              <a:t> </a:t>
            </a:r>
            <a:r>
              <a:rPr spc="-5" dirty="0"/>
              <a:t>PELUPUSAN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3661028" y="2329942"/>
            <a:ext cx="186753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6370" marR="5080" indent="-154305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404040"/>
                </a:solidFill>
                <a:latin typeface="Arial MT"/>
                <a:cs typeface="Arial MT"/>
              </a:rPr>
              <a:t>P</a:t>
            </a:r>
            <a:r>
              <a:rPr sz="2400" spc="-10" dirty="0">
                <a:solidFill>
                  <a:srgbClr val="404040"/>
                </a:solidFill>
                <a:latin typeface="Arial MT"/>
                <a:cs typeface="Arial MT"/>
              </a:rPr>
              <a:t>E</a:t>
            </a:r>
            <a:r>
              <a:rPr sz="2400" spc="-5" dirty="0">
                <a:solidFill>
                  <a:srgbClr val="404040"/>
                </a:solidFill>
                <a:latin typeface="Arial MT"/>
                <a:cs typeface="Arial MT"/>
              </a:rPr>
              <a:t>L</a:t>
            </a:r>
            <a:r>
              <a:rPr sz="2400" spc="-15" dirty="0">
                <a:solidFill>
                  <a:srgbClr val="404040"/>
                </a:solidFill>
                <a:latin typeface="Arial MT"/>
                <a:cs typeface="Arial MT"/>
              </a:rPr>
              <a:t>U</a:t>
            </a:r>
            <a:r>
              <a:rPr sz="2400" spc="-5" dirty="0">
                <a:solidFill>
                  <a:srgbClr val="404040"/>
                </a:solidFill>
                <a:latin typeface="Arial MT"/>
                <a:cs typeface="Arial MT"/>
              </a:rPr>
              <a:t>P</a:t>
            </a:r>
            <a:r>
              <a:rPr sz="2400" spc="-15" dirty="0">
                <a:solidFill>
                  <a:srgbClr val="404040"/>
                </a:solidFill>
                <a:latin typeface="Arial MT"/>
                <a:cs typeface="Arial MT"/>
              </a:rPr>
              <a:t>U</a:t>
            </a:r>
            <a:r>
              <a:rPr sz="2400" dirty="0">
                <a:solidFill>
                  <a:srgbClr val="404040"/>
                </a:solidFill>
                <a:latin typeface="Arial MT"/>
                <a:cs typeface="Arial MT"/>
              </a:rPr>
              <a:t>S</a:t>
            </a:r>
            <a:r>
              <a:rPr sz="2400" spc="-10" dirty="0">
                <a:solidFill>
                  <a:srgbClr val="404040"/>
                </a:solidFill>
                <a:latin typeface="Arial MT"/>
                <a:cs typeface="Arial MT"/>
              </a:rPr>
              <a:t>A</a:t>
            </a:r>
            <a:r>
              <a:rPr sz="2400" spc="-5" dirty="0">
                <a:solidFill>
                  <a:srgbClr val="404040"/>
                </a:solidFill>
                <a:latin typeface="Arial MT"/>
                <a:cs typeface="Arial MT"/>
              </a:rPr>
              <a:t>N  </a:t>
            </a:r>
            <a:r>
              <a:rPr sz="2400" dirty="0">
                <a:solidFill>
                  <a:srgbClr val="404040"/>
                </a:solidFill>
                <a:latin typeface="Arial MT"/>
                <a:cs typeface="Arial MT"/>
              </a:rPr>
              <a:t>A</a:t>
            </a:r>
            <a:r>
              <a:rPr sz="2400" spc="-10" dirty="0">
                <a:solidFill>
                  <a:srgbClr val="404040"/>
                </a:solidFill>
                <a:latin typeface="Arial MT"/>
                <a:cs typeface="Arial MT"/>
              </a:rPr>
              <a:t>S</a:t>
            </a:r>
            <a:r>
              <a:rPr sz="2400" dirty="0">
                <a:solidFill>
                  <a:srgbClr val="404040"/>
                </a:solidFill>
                <a:latin typeface="Arial MT"/>
                <a:cs typeface="Arial MT"/>
              </a:rPr>
              <a:t>ET</a:t>
            </a:r>
            <a:r>
              <a:rPr sz="2400" spc="-18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2400" spc="-5" dirty="0">
                <a:solidFill>
                  <a:srgbClr val="404040"/>
                </a:solidFill>
                <a:latin typeface="Arial MT"/>
                <a:cs typeface="Arial MT"/>
              </a:rPr>
              <a:t>A</a:t>
            </a:r>
            <a:r>
              <a:rPr sz="2400" spc="-15" dirty="0">
                <a:solidFill>
                  <a:srgbClr val="404040"/>
                </a:solidFill>
                <a:latin typeface="Arial MT"/>
                <a:cs typeface="Arial MT"/>
              </a:rPr>
              <a:t>L</a:t>
            </a:r>
            <a:r>
              <a:rPr sz="2400" dirty="0">
                <a:solidFill>
                  <a:srgbClr val="404040"/>
                </a:solidFill>
                <a:latin typeface="Arial MT"/>
                <a:cs typeface="Arial MT"/>
              </a:rPr>
              <a:t>IH</a:t>
            </a:r>
            <a:endParaRPr sz="2400">
              <a:latin typeface="Arial MT"/>
              <a:cs typeface="Arial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3999" cy="514349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398270" y="1337310"/>
              <a:ext cx="2094230" cy="2686685"/>
            </a:xfrm>
            <a:custGeom>
              <a:avLst/>
              <a:gdLst/>
              <a:ahLst/>
              <a:cxnLst/>
              <a:rect l="l" t="t" r="r" b="b"/>
              <a:pathLst>
                <a:path w="2094229" h="2686685">
                  <a:moveTo>
                    <a:pt x="1025652" y="408431"/>
                  </a:moveTo>
                  <a:lnTo>
                    <a:pt x="1025652" y="1261490"/>
                  </a:lnTo>
                </a:path>
                <a:path w="2094229" h="2686685">
                  <a:moveTo>
                    <a:pt x="1030097" y="1365503"/>
                  </a:moveTo>
                  <a:lnTo>
                    <a:pt x="1011936" y="2330830"/>
                  </a:lnTo>
                </a:path>
                <a:path w="2094229" h="2686685">
                  <a:moveTo>
                    <a:pt x="2043430" y="208787"/>
                  </a:moveTo>
                  <a:lnTo>
                    <a:pt x="1050036" y="1345819"/>
                  </a:lnTo>
                </a:path>
                <a:path w="2094229" h="2686685">
                  <a:moveTo>
                    <a:pt x="2094103" y="1373123"/>
                  </a:moveTo>
                  <a:lnTo>
                    <a:pt x="1050036" y="1427733"/>
                  </a:lnTo>
                </a:path>
                <a:path w="2094229" h="2686685">
                  <a:moveTo>
                    <a:pt x="2094103" y="2537282"/>
                  </a:moveTo>
                  <a:lnTo>
                    <a:pt x="1050036" y="1566671"/>
                  </a:lnTo>
                </a:path>
                <a:path w="2094229" h="2686685">
                  <a:moveTo>
                    <a:pt x="6096" y="0"/>
                  </a:moveTo>
                  <a:lnTo>
                    <a:pt x="999490" y="1347470"/>
                  </a:lnTo>
                </a:path>
                <a:path w="2094229" h="2686685">
                  <a:moveTo>
                    <a:pt x="0" y="1938908"/>
                  </a:moveTo>
                  <a:lnTo>
                    <a:pt x="516255" y="1687067"/>
                  </a:lnTo>
                </a:path>
                <a:path w="2094229" h="2686685">
                  <a:moveTo>
                    <a:pt x="6096" y="2686672"/>
                  </a:moveTo>
                  <a:lnTo>
                    <a:pt x="1050163" y="1568195"/>
                  </a:lnTo>
                </a:path>
              </a:pathLst>
            </a:custGeom>
            <a:ln w="25908">
              <a:solidFill>
                <a:srgbClr val="40404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898181" y="29719"/>
            <a:ext cx="5311140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>
                <a:solidFill>
                  <a:srgbClr val="1C7CE0"/>
                </a:solidFill>
              </a:rPr>
              <a:t>KAEDAH-KAEDAH</a:t>
            </a:r>
            <a:r>
              <a:rPr spc="15" dirty="0">
                <a:solidFill>
                  <a:srgbClr val="1C7CE0"/>
                </a:solidFill>
              </a:rPr>
              <a:t> </a:t>
            </a:r>
            <a:r>
              <a:rPr spc="-10" dirty="0">
                <a:solidFill>
                  <a:srgbClr val="1C7CE0"/>
                </a:solidFill>
              </a:rPr>
              <a:t>PELUPUSAN</a:t>
            </a:r>
            <a:endParaRPr dirty="0"/>
          </a:p>
        </p:txBody>
      </p:sp>
      <p:grpSp>
        <p:nvGrpSpPr>
          <p:cNvPr id="6" name="object 6"/>
          <p:cNvGrpSpPr/>
          <p:nvPr/>
        </p:nvGrpSpPr>
        <p:grpSpPr>
          <a:xfrm>
            <a:off x="1757426" y="427776"/>
            <a:ext cx="1320165" cy="3515995"/>
            <a:chOff x="1757172" y="711708"/>
            <a:chExt cx="1320165" cy="3515995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63268" y="2193036"/>
              <a:ext cx="1267968" cy="1088136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776222" y="730758"/>
              <a:ext cx="1282065" cy="3477895"/>
            </a:xfrm>
            <a:custGeom>
              <a:avLst/>
              <a:gdLst/>
              <a:ahLst/>
              <a:cxnLst/>
              <a:rect l="l" t="t" r="r" b="b"/>
              <a:pathLst>
                <a:path w="1282064" h="3477895">
                  <a:moveTo>
                    <a:pt x="13715" y="1014984"/>
                  </a:moveTo>
                  <a:lnTo>
                    <a:pt x="1281683" y="1014984"/>
                  </a:lnTo>
                  <a:lnTo>
                    <a:pt x="1281683" y="0"/>
                  </a:lnTo>
                  <a:lnTo>
                    <a:pt x="13715" y="0"/>
                  </a:lnTo>
                  <a:lnTo>
                    <a:pt x="13715" y="1014984"/>
                  </a:lnTo>
                  <a:close/>
                </a:path>
                <a:path w="1282064" h="3477895">
                  <a:moveTo>
                    <a:pt x="0" y="3477768"/>
                  </a:moveTo>
                  <a:lnTo>
                    <a:pt x="1267968" y="3477768"/>
                  </a:lnTo>
                  <a:lnTo>
                    <a:pt x="1267968" y="2936748"/>
                  </a:lnTo>
                  <a:lnTo>
                    <a:pt x="0" y="2936748"/>
                  </a:lnTo>
                  <a:lnTo>
                    <a:pt x="0" y="3477768"/>
                  </a:lnTo>
                  <a:close/>
                </a:path>
              </a:pathLst>
            </a:custGeom>
            <a:ln w="38100">
              <a:solidFill>
                <a:srgbClr val="EF76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5207000" y="904533"/>
            <a:ext cx="36156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68375" marR="5080" indent="-956310">
              <a:lnSpc>
                <a:spcPct val="100000"/>
              </a:lnSpc>
              <a:spcBef>
                <a:spcPts val="100"/>
              </a:spcBef>
            </a:pPr>
            <a:r>
              <a:rPr sz="1200" b="1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BORANG-BORANG</a:t>
            </a:r>
            <a:r>
              <a:rPr sz="1200" b="1" u="heavy" spc="6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b="1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PELAKSANAAN</a:t>
            </a:r>
            <a:r>
              <a:rPr sz="1200" b="1" u="heavy" spc="5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b="1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PELUPUSAN </a:t>
            </a:r>
            <a:r>
              <a:rPr sz="1200" b="1" spc="-320" dirty="0">
                <a:latin typeface="Arial"/>
                <a:cs typeface="Arial"/>
              </a:rPr>
              <a:t> </a:t>
            </a:r>
            <a:r>
              <a:rPr sz="1200" b="1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ASET</a:t>
            </a:r>
            <a:r>
              <a:rPr sz="1200" b="1" u="heavy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b="1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ALIH</a:t>
            </a:r>
            <a:r>
              <a:rPr sz="1200" b="1" u="heavy" spc="4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b="1" u="heavy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KERAJAAN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964683" y="1453173"/>
            <a:ext cx="3807460" cy="25869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100"/>
              </a:spcBef>
              <a:buChar char="•"/>
              <a:tabLst>
                <a:tab pos="185420" algn="l"/>
              </a:tabLst>
            </a:pPr>
            <a:r>
              <a:rPr sz="1200" spc="-5" dirty="0">
                <a:latin typeface="Arial MT"/>
                <a:cs typeface="Arial MT"/>
              </a:rPr>
              <a:t>Perakuan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Pelupusan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(PEP)</a:t>
            </a:r>
            <a:r>
              <a:rPr sz="1200" spc="-7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Aset</a:t>
            </a:r>
            <a:r>
              <a:rPr sz="1200" spc="-6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Alih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u="sng" spc="-20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KEW.PA-19</a:t>
            </a:r>
            <a:endParaRPr sz="1200">
              <a:latin typeface="Arial MT"/>
              <a:cs typeface="Arial MT"/>
            </a:endParaRPr>
          </a:p>
          <a:p>
            <a:pPr marL="184785" indent="-172720">
              <a:lnSpc>
                <a:spcPct val="100000"/>
              </a:lnSpc>
              <a:buChar char="•"/>
              <a:tabLst>
                <a:tab pos="185420" algn="l"/>
              </a:tabLst>
            </a:pPr>
            <a:r>
              <a:rPr sz="1200" spc="-5" dirty="0">
                <a:latin typeface="Arial MT"/>
                <a:cs typeface="Arial MT"/>
              </a:rPr>
              <a:t>Lantikan</a:t>
            </a:r>
            <a:r>
              <a:rPr sz="1200" spc="-4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LPP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adalah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menggunakan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u="sng" spc="-15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KEW.PA-20</a:t>
            </a:r>
            <a:endParaRPr sz="1200">
              <a:latin typeface="Arial MT"/>
              <a:cs typeface="Arial MT"/>
            </a:endParaRPr>
          </a:p>
          <a:p>
            <a:pPr marL="184785" indent="-172720">
              <a:lnSpc>
                <a:spcPct val="100000"/>
              </a:lnSpc>
              <a:buChar char="•"/>
              <a:tabLst>
                <a:tab pos="185420" algn="l"/>
              </a:tabLst>
            </a:pPr>
            <a:r>
              <a:rPr sz="1200" dirty="0">
                <a:latin typeface="Arial MT"/>
                <a:cs typeface="Arial MT"/>
              </a:rPr>
              <a:t>Bo</a:t>
            </a:r>
            <a:r>
              <a:rPr sz="1200" spc="-5" dirty="0">
                <a:latin typeface="Arial MT"/>
                <a:cs typeface="Arial MT"/>
              </a:rPr>
              <a:t>r</a:t>
            </a:r>
            <a:r>
              <a:rPr sz="1200" dirty="0">
                <a:latin typeface="Arial MT"/>
                <a:cs typeface="Arial MT"/>
              </a:rPr>
              <a:t>a</a:t>
            </a:r>
            <a:r>
              <a:rPr sz="1200" spc="5" dirty="0">
                <a:latin typeface="Arial MT"/>
                <a:cs typeface="Arial MT"/>
              </a:rPr>
              <a:t>n</a:t>
            </a:r>
            <a:r>
              <a:rPr sz="1200" dirty="0">
                <a:latin typeface="Arial MT"/>
                <a:cs typeface="Arial MT"/>
              </a:rPr>
              <a:t>g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Pelu</a:t>
            </a:r>
            <a:r>
              <a:rPr sz="1200" spc="5" dirty="0">
                <a:latin typeface="Arial MT"/>
                <a:cs typeface="Arial MT"/>
              </a:rPr>
              <a:t>p</a:t>
            </a:r>
            <a:r>
              <a:rPr sz="1200" spc="-10" dirty="0">
                <a:latin typeface="Arial MT"/>
                <a:cs typeface="Arial MT"/>
              </a:rPr>
              <a:t>u</a:t>
            </a:r>
            <a:r>
              <a:rPr sz="1200" dirty="0">
                <a:latin typeface="Arial MT"/>
                <a:cs typeface="Arial MT"/>
              </a:rPr>
              <a:t>s</a:t>
            </a:r>
            <a:r>
              <a:rPr sz="1200" spc="5" dirty="0">
                <a:latin typeface="Arial MT"/>
                <a:cs typeface="Arial MT"/>
              </a:rPr>
              <a:t>a</a:t>
            </a:r>
            <a:r>
              <a:rPr sz="1200" dirty="0">
                <a:latin typeface="Arial MT"/>
                <a:cs typeface="Arial MT"/>
              </a:rPr>
              <a:t>n</a:t>
            </a:r>
            <a:r>
              <a:rPr sz="1200" spc="-12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Aset</a:t>
            </a:r>
            <a:r>
              <a:rPr sz="1200" spc="-7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Al</a:t>
            </a:r>
            <a:r>
              <a:rPr sz="1200" spc="-5" dirty="0">
                <a:latin typeface="Arial MT"/>
                <a:cs typeface="Arial MT"/>
              </a:rPr>
              <a:t>i</a:t>
            </a:r>
            <a:r>
              <a:rPr sz="1200" dirty="0">
                <a:latin typeface="Arial MT"/>
                <a:cs typeface="Arial MT"/>
              </a:rPr>
              <a:t>h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u="sng" dirty="0">
                <a:solidFill>
                  <a:srgbClr val="3E3E3E"/>
                </a:solidFill>
                <a:uFill>
                  <a:solidFill>
                    <a:srgbClr val="3E3E3E"/>
                  </a:solidFill>
                </a:uFill>
                <a:latin typeface="Arial MT"/>
                <a:cs typeface="Arial MT"/>
              </a:rPr>
              <a:t>K</a:t>
            </a:r>
            <a:r>
              <a:rPr sz="1200" u="sng" spc="-10" dirty="0">
                <a:solidFill>
                  <a:srgbClr val="3E3E3E"/>
                </a:solidFill>
                <a:uFill>
                  <a:solidFill>
                    <a:srgbClr val="3E3E3E"/>
                  </a:solidFill>
                </a:uFill>
                <a:latin typeface="Arial MT"/>
                <a:cs typeface="Arial MT"/>
              </a:rPr>
              <a:t>E</a:t>
            </a:r>
            <a:r>
              <a:rPr sz="1200" u="sng" spc="-35" dirty="0">
                <a:solidFill>
                  <a:srgbClr val="3E3E3E"/>
                </a:solidFill>
                <a:uFill>
                  <a:solidFill>
                    <a:srgbClr val="3E3E3E"/>
                  </a:solidFill>
                </a:uFill>
                <a:latin typeface="Arial MT"/>
                <a:cs typeface="Arial MT"/>
              </a:rPr>
              <a:t>W</a:t>
            </a:r>
            <a:r>
              <a:rPr sz="1200" u="sng" dirty="0">
                <a:solidFill>
                  <a:srgbClr val="3E3E3E"/>
                </a:solidFill>
                <a:uFill>
                  <a:solidFill>
                    <a:srgbClr val="3E3E3E"/>
                  </a:solidFill>
                </a:uFill>
                <a:latin typeface="Arial MT"/>
                <a:cs typeface="Arial MT"/>
              </a:rPr>
              <a:t>.</a:t>
            </a:r>
            <a:r>
              <a:rPr sz="1200" u="sng" spc="-85" dirty="0">
                <a:solidFill>
                  <a:srgbClr val="3E3E3E"/>
                </a:solidFill>
                <a:uFill>
                  <a:solidFill>
                    <a:srgbClr val="3E3E3E"/>
                  </a:solidFill>
                </a:uFill>
                <a:latin typeface="Arial MT"/>
                <a:cs typeface="Arial MT"/>
              </a:rPr>
              <a:t>P</a:t>
            </a:r>
            <a:r>
              <a:rPr sz="1200" u="sng" spc="-10" dirty="0">
                <a:solidFill>
                  <a:srgbClr val="3E3E3E"/>
                </a:solidFill>
                <a:uFill>
                  <a:solidFill>
                    <a:srgbClr val="3E3E3E"/>
                  </a:solidFill>
                </a:uFill>
                <a:latin typeface="Arial MT"/>
                <a:cs typeface="Arial MT"/>
              </a:rPr>
              <a:t>A</a:t>
            </a:r>
            <a:r>
              <a:rPr sz="1200" u="sng" spc="-5" dirty="0">
                <a:solidFill>
                  <a:srgbClr val="3E3E3E"/>
                </a:solidFill>
                <a:uFill>
                  <a:solidFill>
                    <a:srgbClr val="3E3E3E"/>
                  </a:solidFill>
                </a:uFill>
                <a:latin typeface="Arial MT"/>
                <a:cs typeface="Arial MT"/>
              </a:rPr>
              <a:t>-</a:t>
            </a:r>
            <a:r>
              <a:rPr sz="1200" u="sng" dirty="0">
                <a:solidFill>
                  <a:srgbClr val="3E3E3E"/>
                </a:solidFill>
                <a:uFill>
                  <a:solidFill>
                    <a:srgbClr val="3E3E3E"/>
                  </a:solidFill>
                </a:uFill>
                <a:latin typeface="Arial MT"/>
                <a:cs typeface="Arial MT"/>
              </a:rPr>
              <a:t>21</a:t>
            </a:r>
            <a:endParaRPr sz="1200">
              <a:latin typeface="Arial MT"/>
              <a:cs typeface="Arial MT"/>
            </a:endParaRPr>
          </a:p>
          <a:p>
            <a:pPr marL="184785" indent="-172720">
              <a:lnSpc>
                <a:spcPct val="100000"/>
              </a:lnSpc>
              <a:buChar char="•"/>
              <a:tabLst>
                <a:tab pos="185420" algn="l"/>
              </a:tabLst>
            </a:pPr>
            <a:r>
              <a:rPr sz="1200" spc="-5" dirty="0">
                <a:latin typeface="Arial MT"/>
                <a:cs typeface="Arial MT"/>
              </a:rPr>
              <a:t>Sijil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Penyaksian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Pemusnahan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u="sng" spc="-20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KEW.PA-22</a:t>
            </a:r>
            <a:endParaRPr sz="1200">
              <a:latin typeface="Arial MT"/>
              <a:cs typeface="Arial MT"/>
            </a:endParaRPr>
          </a:p>
          <a:p>
            <a:pPr marL="184785" indent="-172720">
              <a:lnSpc>
                <a:spcPct val="100000"/>
              </a:lnSpc>
              <a:buChar char="•"/>
              <a:tabLst>
                <a:tab pos="185420" algn="l"/>
              </a:tabLst>
            </a:pPr>
            <a:r>
              <a:rPr sz="1200" spc="-5" dirty="0">
                <a:latin typeface="Arial MT"/>
                <a:cs typeface="Arial MT"/>
              </a:rPr>
              <a:t>Sijil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Pelupusan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u="sng" spc="-20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KEW.PA-23</a:t>
            </a:r>
            <a:endParaRPr sz="1200">
              <a:latin typeface="Arial MT"/>
              <a:cs typeface="Arial MT"/>
            </a:endParaRPr>
          </a:p>
          <a:p>
            <a:pPr marL="184785" indent="-172720">
              <a:lnSpc>
                <a:spcPct val="100000"/>
              </a:lnSpc>
              <a:buChar char="•"/>
              <a:tabLst>
                <a:tab pos="185420" algn="l"/>
              </a:tabLst>
            </a:pPr>
            <a:r>
              <a:rPr sz="1200" spc="-5" dirty="0">
                <a:latin typeface="Arial MT"/>
                <a:cs typeface="Arial MT"/>
              </a:rPr>
              <a:t>Kenyataan</a:t>
            </a:r>
            <a:r>
              <a:rPr sz="1200" spc="-55" dirty="0">
                <a:latin typeface="Arial MT"/>
                <a:cs typeface="Arial MT"/>
              </a:rPr>
              <a:t> </a:t>
            </a:r>
            <a:r>
              <a:rPr sz="1200" spc="-25" dirty="0">
                <a:latin typeface="Arial MT"/>
                <a:cs typeface="Arial MT"/>
              </a:rPr>
              <a:t>Tender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Pelupusan</a:t>
            </a:r>
            <a:r>
              <a:rPr sz="1200" spc="-10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Aset</a:t>
            </a:r>
            <a:r>
              <a:rPr sz="1200" spc="-6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Alih</a:t>
            </a:r>
            <a:r>
              <a:rPr sz="1200" spc="5" dirty="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sz="1200" u="sng" spc="-20" dirty="0">
                <a:solidFill>
                  <a:srgbClr val="3E3E3E"/>
                </a:solidFill>
                <a:uFill>
                  <a:solidFill>
                    <a:srgbClr val="3E3E3E"/>
                  </a:solidFill>
                </a:uFill>
                <a:latin typeface="Arial MT"/>
                <a:cs typeface="Arial MT"/>
              </a:rPr>
              <a:t>KEW.PA-24</a:t>
            </a:r>
            <a:endParaRPr sz="1200">
              <a:latin typeface="Arial MT"/>
              <a:cs typeface="Arial MT"/>
            </a:endParaRPr>
          </a:p>
          <a:p>
            <a:pPr marL="184785" indent="-172720">
              <a:lnSpc>
                <a:spcPct val="100000"/>
              </a:lnSpc>
              <a:buChar char="•"/>
              <a:tabLst>
                <a:tab pos="185420" algn="l"/>
              </a:tabLst>
            </a:pPr>
            <a:r>
              <a:rPr sz="1200" spc="-5" dirty="0">
                <a:latin typeface="Arial MT"/>
                <a:cs typeface="Arial MT"/>
              </a:rPr>
              <a:t>Borang</a:t>
            </a:r>
            <a:r>
              <a:rPr sz="1200" spc="-50" dirty="0">
                <a:latin typeface="Arial MT"/>
                <a:cs typeface="Arial MT"/>
              </a:rPr>
              <a:t> </a:t>
            </a:r>
            <a:r>
              <a:rPr sz="1200" spc="-20" dirty="0">
                <a:latin typeface="Arial MT"/>
                <a:cs typeface="Arial MT"/>
              </a:rPr>
              <a:t>Tender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Pelupusan</a:t>
            </a:r>
            <a:r>
              <a:rPr sz="1200" spc="-10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Aset</a:t>
            </a:r>
            <a:r>
              <a:rPr sz="1200" spc="-6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Alih</a:t>
            </a:r>
            <a:r>
              <a:rPr sz="1200" spc="-5" dirty="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sz="1200" u="sng" spc="-20" dirty="0">
                <a:solidFill>
                  <a:srgbClr val="3E3E3E"/>
                </a:solidFill>
                <a:uFill>
                  <a:solidFill>
                    <a:srgbClr val="3E3E3E"/>
                  </a:solidFill>
                </a:uFill>
                <a:latin typeface="Arial MT"/>
                <a:cs typeface="Arial MT"/>
              </a:rPr>
              <a:t>KEW.PA-25</a:t>
            </a:r>
            <a:endParaRPr sz="1200">
              <a:latin typeface="Arial MT"/>
              <a:cs typeface="Arial MT"/>
            </a:endParaRPr>
          </a:p>
          <a:p>
            <a:pPr marL="184785" indent="-172720">
              <a:lnSpc>
                <a:spcPct val="100000"/>
              </a:lnSpc>
              <a:buChar char="•"/>
              <a:tabLst>
                <a:tab pos="185420" algn="l"/>
              </a:tabLst>
            </a:pPr>
            <a:r>
              <a:rPr sz="1200" spc="-5" dirty="0">
                <a:latin typeface="Arial MT"/>
                <a:cs typeface="Arial MT"/>
              </a:rPr>
              <a:t>Jadual</a:t>
            </a:r>
            <a:r>
              <a:rPr sz="1200" spc="-55" dirty="0">
                <a:latin typeface="Arial MT"/>
                <a:cs typeface="Arial MT"/>
              </a:rPr>
              <a:t> </a:t>
            </a:r>
            <a:r>
              <a:rPr sz="1200" spc="-25" dirty="0">
                <a:latin typeface="Arial MT"/>
                <a:cs typeface="Arial MT"/>
              </a:rPr>
              <a:t>Tender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Pelupusan</a:t>
            </a:r>
            <a:r>
              <a:rPr sz="1200" spc="-10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Aset</a:t>
            </a:r>
            <a:r>
              <a:rPr sz="1200" spc="-6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Alih</a:t>
            </a:r>
            <a:r>
              <a:rPr sz="1200" dirty="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sz="1200" u="sng" spc="-20" dirty="0">
                <a:solidFill>
                  <a:srgbClr val="3E3E3E"/>
                </a:solidFill>
                <a:uFill>
                  <a:solidFill>
                    <a:srgbClr val="3E3E3E"/>
                  </a:solidFill>
                </a:uFill>
                <a:latin typeface="Arial MT"/>
                <a:cs typeface="Arial MT"/>
              </a:rPr>
              <a:t>KEW.PA-26</a:t>
            </a:r>
            <a:endParaRPr sz="1200">
              <a:latin typeface="Arial MT"/>
              <a:cs typeface="Arial MT"/>
            </a:endParaRPr>
          </a:p>
          <a:p>
            <a:pPr marL="184785" indent="-172720">
              <a:lnSpc>
                <a:spcPct val="100000"/>
              </a:lnSpc>
              <a:buChar char="•"/>
              <a:tabLst>
                <a:tab pos="185420" algn="l"/>
              </a:tabLst>
            </a:pPr>
            <a:r>
              <a:rPr sz="1200" dirty="0">
                <a:latin typeface="Arial MT"/>
                <a:cs typeface="Arial MT"/>
              </a:rPr>
              <a:t>Kenyataan</a:t>
            </a:r>
            <a:r>
              <a:rPr sz="1200" spc="-75" dirty="0">
                <a:latin typeface="Arial MT"/>
                <a:cs typeface="Arial MT"/>
              </a:rPr>
              <a:t> </a:t>
            </a:r>
            <a:r>
              <a:rPr sz="1200" spc="-20" dirty="0">
                <a:latin typeface="Arial MT"/>
                <a:cs typeface="Arial MT"/>
              </a:rPr>
              <a:t>Tawaran </a:t>
            </a:r>
            <a:r>
              <a:rPr sz="1200" dirty="0">
                <a:latin typeface="Arial MT"/>
                <a:cs typeface="Arial MT"/>
              </a:rPr>
              <a:t>Sebut</a:t>
            </a:r>
            <a:r>
              <a:rPr sz="1200" spc="-4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Harga</a:t>
            </a:r>
            <a:r>
              <a:rPr sz="1200" spc="-20" dirty="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sz="1200" u="sng" spc="-15" dirty="0">
                <a:solidFill>
                  <a:srgbClr val="3E3E3E"/>
                </a:solidFill>
                <a:uFill>
                  <a:solidFill>
                    <a:srgbClr val="3E3E3E"/>
                  </a:solidFill>
                </a:uFill>
                <a:latin typeface="Arial MT"/>
                <a:cs typeface="Arial MT"/>
              </a:rPr>
              <a:t>KEW.PA-27</a:t>
            </a:r>
            <a:endParaRPr sz="1200">
              <a:latin typeface="Arial MT"/>
              <a:cs typeface="Arial MT"/>
            </a:endParaRPr>
          </a:p>
          <a:p>
            <a:pPr marL="184785" indent="-172720">
              <a:lnSpc>
                <a:spcPct val="100000"/>
              </a:lnSpc>
              <a:spcBef>
                <a:spcPts val="5"/>
              </a:spcBef>
              <a:buChar char="•"/>
              <a:tabLst>
                <a:tab pos="185420" algn="l"/>
              </a:tabLst>
            </a:pPr>
            <a:r>
              <a:rPr sz="1200" spc="-5" dirty="0">
                <a:latin typeface="Arial MT"/>
                <a:cs typeface="Arial MT"/>
              </a:rPr>
              <a:t>Borang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Sebut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Harga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Pelupusan</a:t>
            </a:r>
            <a:r>
              <a:rPr sz="1200" spc="-9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Aset</a:t>
            </a:r>
            <a:r>
              <a:rPr sz="1200" spc="-6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Alih</a:t>
            </a:r>
            <a:r>
              <a:rPr sz="1200" spc="-10" dirty="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sz="1200" u="sng" spc="-20" dirty="0">
                <a:solidFill>
                  <a:srgbClr val="3E3E3E"/>
                </a:solidFill>
                <a:uFill>
                  <a:solidFill>
                    <a:srgbClr val="3E3E3E"/>
                  </a:solidFill>
                </a:uFill>
                <a:latin typeface="Arial MT"/>
                <a:cs typeface="Arial MT"/>
              </a:rPr>
              <a:t>KEW.PA-28</a:t>
            </a:r>
            <a:endParaRPr sz="1200">
              <a:latin typeface="Arial MT"/>
              <a:cs typeface="Arial MT"/>
            </a:endParaRPr>
          </a:p>
          <a:p>
            <a:pPr marL="184785" indent="-172720">
              <a:lnSpc>
                <a:spcPct val="100000"/>
              </a:lnSpc>
              <a:buChar char="•"/>
              <a:tabLst>
                <a:tab pos="185420" algn="l"/>
              </a:tabLst>
            </a:pPr>
            <a:r>
              <a:rPr sz="1200" spc="-5" dirty="0">
                <a:latin typeface="Arial MT"/>
                <a:cs typeface="Arial MT"/>
              </a:rPr>
              <a:t>Jadual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Sebut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Harga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Pelupusan</a:t>
            </a:r>
            <a:r>
              <a:rPr sz="1200" spc="-9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Aset</a:t>
            </a:r>
            <a:r>
              <a:rPr sz="1200" spc="-7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Alih</a:t>
            </a:r>
            <a:r>
              <a:rPr sz="1200" spc="5" dirty="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sz="1200" u="sng" spc="-20" dirty="0">
                <a:solidFill>
                  <a:srgbClr val="3E3E3E"/>
                </a:solidFill>
                <a:uFill>
                  <a:solidFill>
                    <a:srgbClr val="3E3E3E"/>
                  </a:solidFill>
                </a:uFill>
                <a:latin typeface="Arial MT"/>
                <a:cs typeface="Arial MT"/>
              </a:rPr>
              <a:t>KEW.PA-29</a:t>
            </a:r>
            <a:endParaRPr sz="1200">
              <a:latin typeface="Arial MT"/>
              <a:cs typeface="Arial MT"/>
            </a:endParaRPr>
          </a:p>
          <a:p>
            <a:pPr marL="184785" indent="-172720">
              <a:lnSpc>
                <a:spcPct val="100000"/>
              </a:lnSpc>
              <a:buChar char="•"/>
              <a:tabLst>
                <a:tab pos="185420" algn="l"/>
              </a:tabLst>
            </a:pPr>
            <a:r>
              <a:rPr sz="1200" spc="-5" dirty="0">
                <a:latin typeface="Arial MT"/>
                <a:cs typeface="Arial MT"/>
              </a:rPr>
              <a:t>Kenyataan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Jualan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Lelong</a:t>
            </a:r>
            <a:r>
              <a:rPr sz="1200" spc="-9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Aset</a:t>
            </a:r>
            <a:r>
              <a:rPr sz="1200" spc="-8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Alih</a:t>
            </a:r>
            <a:r>
              <a:rPr sz="1200" spc="-5" dirty="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sz="1200" u="sng" spc="-20" dirty="0">
                <a:solidFill>
                  <a:srgbClr val="3E3E3E"/>
                </a:solidFill>
                <a:uFill>
                  <a:solidFill>
                    <a:srgbClr val="3E3E3E"/>
                  </a:solidFill>
                </a:uFill>
                <a:latin typeface="Arial MT"/>
                <a:cs typeface="Arial MT"/>
              </a:rPr>
              <a:t>KEW.PA-30</a:t>
            </a:r>
            <a:endParaRPr sz="1200">
              <a:latin typeface="Arial MT"/>
              <a:cs typeface="Arial MT"/>
            </a:endParaRPr>
          </a:p>
          <a:p>
            <a:pPr marL="184785" indent="-172720">
              <a:lnSpc>
                <a:spcPct val="100000"/>
              </a:lnSpc>
              <a:buChar char="•"/>
              <a:tabLst>
                <a:tab pos="185420" algn="l"/>
              </a:tabLst>
            </a:pPr>
            <a:r>
              <a:rPr sz="1200" spc="-5" dirty="0">
                <a:latin typeface="Arial MT"/>
                <a:cs typeface="Arial MT"/>
              </a:rPr>
              <a:t>Senarai</a:t>
            </a:r>
            <a:r>
              <a:rPr sz="1200" spc="-10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Aset</a:t>
            </a:r>
            <a:r>
              <a:rPr sz="1200" spc="-7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Alih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spc="-25" dirty="0">
                <a:latin typeface="Arial MT"/>
                <a:cs typeface="Arial MT"/>
              </a:rPr>
              <a:t>Yang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Dilelong</a:t>
            </a:r>
            <a:r>
              <a:rPr sz="1200" spc="-40" dirty="0">
                <a:solidFill>
                  <a:srgbClr val="3E3E3E"/>
                </a:solidFill>
                <a:latin typeface="Arial MT"/>
                <a:cs typeface="Arial MT"/>
              </a:rPr>
              <a:t> </a:t>
            </a:r>
            <a:r>
              <a:rPr sz="1200" u="sng" spc="-15" dirty="0">
                <a:solidFill>
                  <a:srgbClr val="3E3E3E"/>
                </a:solidFill>
                <a:uFill>
                  <a:solidFill>
                    <a:srgbClr val="3E3E3E"/>
                  </a:solidFill>
                </a:uFill>
                <a:latin typeface="Arial MT"/>
                <a:cs typeface="Arial MT"/>
              </a:rPr>
              <a:t>KEW.PA-31</a:t>
            </a:r>
            <a:endParaRPr sz="1200">
              <a:latin typeface="Arial MT"/>
              <a:cs typeface="Arial MT"/>
            </a:endParaRPr>
          </a:p>
          <a:p>
            <a:pPr marL="184785" indent="-172720">
              <a:lnSpc>
                <a:spcPct val="100000"/>
              </a:lnSpc>
              <a:buChar char="•"/>
              <a:tabLst>
                <a:tab pos="185420" algn="l"/>
              </a:tabLst>
            </a:pPr>
            <a:r>
              <a:rPr sz="1200" spc="-5" dirty="0">
                <a:latin typeface="Arial MT"/>
                <a:cs typeface="Arial MT"/>
              </a:rPr>
              <a:t>Lapor</a:t>
            </a:r>
            <a:r>
              <a:rPr sz="1200" spc="-20" dirty="0">
                <a:latin typeface="Arial MT"/>
                <a:cs typeface="Arial MT"/>
              </a:rPr>
              <a:t>a</a:t>
            </a:r>
            <a:r>
              <a:rPr sz="1200" spc="-5" dirty="0">
                <a:latin typeface="Arial MT"/>
                <a:cs typeface="Arial MT"/>
              </a:rPr>
              <a:t>n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Pe</a:t>
            </a:r>
            <a:r>
              <a:rPr sz="1200" spc="-5" dirty="0">
                <a:latin typeface="Arial MT"/>
                <a:cs typeface="Arial MT"/>
              </a:rPr>
              <a:t>lu</a:t>
            </a:r>
            <a:r>
              <a:rPr sz="1200" dirty="0">
                <a:latin typeface="Arial MT"/>
                <a:cs typeface="Arial MT"/>
              </a:rPr>
              <a:t>p</a:t>
            </a:r>
            <a:r>
              <a:rPr sz="1200" spc="-10" dirty="0">
                <a:latin typeface="Arial MT"/>
                <a:cs typeface="Arial MT"/>
              </a:rPr>
              <a:t>u</a:t>
            </a:r>
            <a:r>
              <a:rPr sz="1200" spc="-5" dirty="0">
                <a:latin typeface="Arial MT"/>
                <a:cs typeface="Arial MT"/>
              </a:rPr>
              <a:t>san</a:t>
            </a:r>
            <a:r>
              <a:rPr sz="1200" spc="-114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A</a:t>
            </a:r>
            <a:r>
              <a:rPr sz="1200" spc="-5" dirty="0">
                <a:latin typeface="Arial MT"/>
                <a:cs typeface="Arial MT"/>
              </a:rPr>
              <a:t>se</a:t>
            </a:r>
            <a:r>
              <a:rPr sz="1200" dirty="0">
                <a:latin typeface="Arial MT"/>
                <a:cs typeface="Arial MT"/>
              </a:rPr>
              <a:t>t</a:t>
            </a:r>
            <a:r>
              <a:rPr sz="1200" spc="-6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A</a:t>
            </a:r>
            <a:r>
              <a:rPr sz="1200" spc="-5" dirty="0">
                <a:latin typeface="Arial MT"/>
                <a:cs typeface="Arial MT"/>
              </a:rPr>
              <a:t>l</a:t>
            </a:r>
            <a:r>
              <a:rPr sz="1200" spc="-10" dirty="0">
                <a:latin typeface="Arial MT"/>
                <a:cs typeface="Arial MT"/>
              </a:rPr>
              <a:t>i</a:t>
            </a:r>
            <a:r>
              <a:rPr sz="1200" spc="-5" dirty="0">
                <a:latin typeface="Arial MT"/>
                <a:cs typeface="Arial MT"/>
              </a:rPr>
              <a:t>h </a:t>
            </a:r>
            <a:r>
              <a:rPr sz="1200" u="sng" dirty="0">
                <a:solidFill>
                  <a:srgbClr val="3E3E3E"/>
                </a:solidFill>
                <a:uFill>
                  <a:solidFill>
                    <a:srgbClr val="3E3E3E"/>
                  </a:solidFill>
                </a:uFill>
                <a:latin typeface="Arial MT"/>
                <a:cs typeface="Arial MT"/>
              </a:rPr>
              <a:t>K</a:t>
            </a:r>
            <a:r>
              <a:rPr sz="1200" u="sng" spc="-10" dirty="0">
                <a:solidFill>
                  <a:srgbClr val="3E3E3E"/>
                </a:solidFill>
                <a:uFill>
                  <a:solidFill>
                    <a:srgbClr val="3E3E3E"/>
                  </a:solidFill>
                </a:uFill>
                <a:latin typeface="Arial MT"/>
                <a:cs typeface="Arial MT"/>
              </a:rPr>
              <a:t>E</a:t>
            </a:r>
            <a:r>
              <a:rPr sz="1200" u="sng" spc="-30" dirty="0">
                <a:solidFill>
                  <a:srgbClr val="3E3E3E"/>
                </a:solidFill>
                <a:uFill>
                  <a:solidFill>
                    <a:srgbClr val="3E3E3E"/>
                  </a:solidFill>
                </a:uFill>
                <a:latin typeface="Arial MT"/>
                <a:cs typeface="Arial MT"/>
              </a:rPr>
              <a:t>W</a:t>
            </a:r>
            <a:r>
              <a:rPr sz="1200" u="sng" dirty="0">
                <a:solidFill>
                  <a:srgbClr val="3E3E3E"/>
                </a:solidFill>
                <a:uFill>
                  <a:solidFill>
                    <a:srgbClr val="3E3E3E"/>
                  </a:solidFill>
                </a:uFill>
                <a:latin typeface="Arial MT"/>
                <a:cs typeface="Arial MT"/>
              </a:rPr>
              <a:t>.</a:t>
            </a:r>
            <a:r>
              <a:rPr sz="1200" u="sng" spc="-85" dirty="0">
                <a:solidFill>
                  <a:srgbClr val="3E3E3E"/>
                </a:solidFill>
                <a:uFill>
                  <a:solidFill>
                    <a:srgbClr val="3E3E3E"/>
                  </a:solidFill>
                </a:uFill>
                <a:latin typeface="Arial MT"/>
                <a:cs typeface="Arial MT"/>
              </a:rPr>
              <a:t>P</a:t>
            </a:r>
            <a:r>
              <a:rPr sz="1200" u="sng" spc="-10" dirty="0">
                <a:solidFill>
                  <a:srgbClr val="3E3E3E"/>
                </a:solidFill>
                <a:uFill>
                  <a:solidFill>
                    <a:srgbClr val="3E3E3E"/>
                  </a:solidFill>
                </a:uFill>
                <a:latin typeface="Arial MT"/>
                <a:cs typeface="Arial MT"/>
              </a:rPr>
              <a:t>A</a:t>
            </a:r>
            <a:r>
              <a:rPr sz="1200" u="sng" spc="-5" dirty="0">
                <a:solidFill>
                  <a:srgbClr val="3E3E3E"/>
                </a:solidFill>
                <a:uFill>
                  <a:solidFill>
                    <a:srgbClr val="3E3E3E"/>
                  </a:solidFill>
                </a:uFill>
                <a:latin typeface="Arial MT"/>
                <a:cs typeface="Arial MT"/>
              </a:rPr>
              <a:t>-32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80848" y="446826"/>
            <a:ext cx="1224280" cy="1213485"/>
          </a:xfrm>
          <a:prstGeom prst="rect">
            <a:avLst/>
          </a:prstGeom>
          <a:ln w="38100">
            <a:solidFill>
              <a:srgbClr val="1C7CE0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68580">
              <a:lnSpc>
                <a:spcPct val="100000"/>
              </a:lnSpc>
              <a:spcBef>
                <a:spcPts val="315"/>
              </a:spcBef>
            </a:pPr>
            <a:r>
              <a:rPr sz="1400" dirty="0">
                <a:solidFill>
                  <a:srgbClr val="1C7CE0"/>
                </a:solidFill>
                <a:latin typeface="Arial MT"/>
                <a:cs typeface="Arial MT"/>
              </a:rPr>
              <a:t>Jualan</a:t>
            </a:r>
            <a:endParaRPr sz="1400">
              <a:latin typeface="Arial MT"/>
              <a:cs typeface="Arial MT"/>
            </a:endParaRPr>
          </a:p>
          <a:p>
            <a:pPr marL="354965" indent="-28702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1400" spc="-30" dirty="0">
                <a:solidFill>
                  <a:srgbClr val="1C7CE0"/>
                </a:solidFill>
                <a:latin typeface="Arial MT"/>
                <a:cs typeface="Arial MT"/>
              </a:rPr>
              <a:t>Tender</a:t>
            </a:r>
            <a:endParaRPr sz="1400">
              <a:latin typeface="Arial MT"/>
              <a:cs typeface="Arial MT"/>
            </a:endParaRPr>
          </a:p>
          <a:p>
            <a:pPr marL="354965" indent="-28702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1400" spc="-5" dirty="0">
                <a:solidFill>
                  <a:srgbClr val="1C7CE0"/>
                </a:solidFill>
                <a:latin typeface="Arial MT"/>
                <a:cs typeface="Arial MT"/>
              </a:rPr>
              <a:t>Sebut</a:t>
            </a:r>
            <a:endParaRPr sz="1400">
              <a:latin typeface="Arial MT"/>
              <a:cs typeface="Arial MT"/>
            </a:endParaRPr>
          </a:p>
          <a:p>
            <a:pPr marR="375920" algn="r">
              <a:lnSpc>
                <a:spcPct val="100000"/>
              </a:lnSpc>
            </a:pPr>
            <a:r>
              <a:rPr sz="1400" dirty="0">
                <a:solidFill>
                  <a:srgbClr val="1C7CE0"/>
                </a:solidFill>
                <a:latin typeface="Arial MT"/>
                <a:cs typeface="Arial MT"/>
              </a:rPr>
              <a:t>Harga</a:t>
            </a:r>
            <a:endParaRPr sz="1400">
              <a:latin typeface="Arial MT"/>
              <a:cs typeface="Arial MT"/>
            </a:endParaRPr>
          </a:p>
          <a:p>
            <a:pPr marL="286385" marR="325755" indent="-286385" algn="r">
              <a:lnSpc>
                <a:spcPct val="100000"/>
              </a:lnSpc>
              <a:spcBef>
                <a:spcPts val="5"/>
              </a:spcBef>
              <a:buChar char="•"/>
              <a:tabLst>
                <a:tab pos="286385" algn="l"/>
                <a:tab pos="355600" algn="l"/>
              </a:tabLst>
            </a:pPr>
            <a:r>
              <a:rPr sz="1400" spc="-5" dirty="0">
                <a:solidFill>
                  <a:srgbClr val="1C7CE0"/>
                </a:solidFill>
                <a:latin typeface="Arial MT"/>
                <a:cs typeface="Arial MT"/>
              </a:rPr>
              <a:t>Lelong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790192" y="446826"/>
            <a:ext cx="1268095" cy="1015365"/>
          </a:xfrm>
          <a:prstGeom prst="rect">
            <a:avLst/>
          </a:prstGeom>
          <a:ln w="38100">
            <a:solidFill>
              <a:srgbClr val="EF7623"/>
            </a:solidFill>
          </a:ln>
        </p:spPr>
        <p:txBody>
          <a:bodyPr vert="horz" wrap="square" lIns="0" tIns="78740" rIns="0" bIns="0" rtlCol="0">
            <a:spAutoFit/>
          </a:bodyPr>
          <a:lstStyle/>
          <a:p>
            <a:pPr marL="125730" marR="127635">
              <a:lnSpc>
                <a:spcPct val="100000"/>
              </a:lnSpc>
              <a:spcBef>
                <a:spcPts val="620"/>
              </a:spcBef>
            </a:pPr>
            <a:r>
              <a:rPr sz="1400" spc="-5" dirty="0">
                <a:solidFill>
                  <a:srgbClr val="EF7623"/>
                </a:solidFill>
                <a:latin typeface="Arial MT"/>
                <a:cs typeface="Arial MT"/>
              </a:rPr>
              <a:t>Buangan </a:t>
            </a:r>
            <a:r>
              <a:rPr sz="1400" dirty="0">
                <a:solidFill>
                  <a:srgbClr val="EF7623"/>
                </a:solidFill>
                <a:latin typeface="Arial MT"/>
                <a:cs typeface="Arial MT"/>
              </a:rPr>
              <a:t> </a:t>
            </a:r>
            <a:r>
              <a:rPr sz="1400" spc="-165" dirty="0">
                <a:solidFill>
                  <a:srgbClr val="EF7623"/>
                </a:solidFill>
                <a:latin typeface="Arial MT"/>
                <a:cs typeface="Arial MT"/>
              </a:rPr>
              <a:t>T</a:t>
            </a:r>
            <a:r>
              <a:rPr sz="1400" dirty="0">
                <a:solidFill>
                  <a:srgbClr val="EF7623"/>
                </a:solidFill>
                <a:latin typeface="Arial MT"/>
                <a:cs typeface="Arial MT"/>
              </a:rPr>
              <a:t>erjadual</a:t>
            </a:r>
            <a:r>
              <a:rPr sz="1400" spc="-30" dirty="0">
                <a:solidFill>
                  <a:srgbClr val="EF7623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EF7623"/>
                </a:solidFill>
                <a:latin typeface="Arial MT"/>
                <a:cs typeface="Arial MT"/>
              </a:rPr>
              <a:t>(</a:t>
            </a:r>
            <a:r>
              <a:rPr sz="1400" spc="-5" dirty="0">
                <a:solidFill>
                  <a:srgbClr val="EF7623"/>
                </a:solidFill>
                <a:latin typeface="Arial MT"/>
                <a:cs typeface="Arial MT"/>
              </a:rPr>
              <a:t>E</a:t>
            </a:r>
            <a:r>
              <a:rPr sz="1400" dirty="0">
                <a:solidFill>
                  <a:srgbClr val="EF7623"/>
                </a:solidFill>
                <a:latin typeface="Arial MT"/>
                <a:cs typeface="Arial MT"/>
              </a:rPr>
              <a:t>-  </a:t>
            </a:r>
            <a:r>
              <a:rPr sz="1400" spc="-5" dirty="0">
                <a:solidFill>
                  <a:srgbClr val="EF7623"/>
                </a:solidFill>
                <a:latin typeface="Arial MT"/>
                <a:cs typeface="Arial MT"/>
              </a:rPr>
              <a:t>Waste) </a:t>
            </a:r>
            <a:r>
              <a:rPr sz="1400" dirty="0">
                <a:solidFill>
                  <a:srgbClr val="EF7623"/>
                </a:solidFill>
                <a:latin typeface="Arial MT"/>
                <a:cs typeface="Arial MT"/>
              </a:rPr>
              <a:t>dan </a:t>
            </a:r>
            <a:r>
              <a:rPr sz="1400" spc="5" dirty="0">
                <a:solidFill>
                  <a:srgbClr val="EF7623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EF7623"/>
                </a:solidFill>
                <a:latin typeface="Arial MT"/>
                <a:cs typeface="Arial MT"/>
              </a:rPr>
              <a:t>Sisa</a:t>
            </a:r>
            <a:r>
              <a:rPr sz="1400" spc="-70" dirty="0">
                <a:solidFill>
                  <a:srgbClr val="EF7623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EF7623"/>
                </a:solidFill>
                <a:latin typeface="Arial MT"/>
                <a:cs typeface="Arial MT"/>
              </a:rPr>
              <a:t>Pepejal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776476" y="3383573"/>
            <a:ext cx="1268095" cy="541020"/>
          </a:xfrm>
          <a:prstGeom prst="rect">
            <a:avLst/>
          </a:prstGeom>
          <a:ln w="38100">
            <a:solidFill>
              <a:srgbClr val="EF7623"/>
            </a:solidFill>
          </a:ln>
        </p:spPr>
        <p:txBody>
          <a:bodyPr vert="horz" wrap="square" lIns="0" tIns="137795" rIns="0" bIns="0" rtlCol="0">
            <a:spAutoFit/>
          </a:bodyPr>
          <a:lstStyle/>
          <a:p>
            <a:pPr marL="119380">
              <a:lnSpc>
                <a:spcPct val="100000"/>
              </a:lnSpc>
              <a:spcBef>
                <a:spcPts val="1085"/>
              </a:spcBef>
            </a:pPr>
            <a:r>
              <a:rPr sz="1400" spc="-10" dirty="0">
                <a:solidFill>
                  <a:srgbClr val="EF7623"/>
                </a:solidFill>
                <a:latin typeface="Arial MT"/>
                <a:cs typeface="Arial MT"/>
              </a:rPr>
              <a:t>Tukar</a:t>
            </a:r>
            <a:r>
              <a:rPr sz="1400" spc="-70" dirty="0">
                <a:solidFill>
                  <a:srgbClr val="EF7623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EF7623"/>
                </a:solidFill>
                <a:latin typeface="Arial MT"/>
                <a:cs typeface="Arial MT"/>
              </a:rPr>
              <a:t>Ganti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80848" y="3491777"/>
            <a:ext cx="1224280" cy="497205"/>
          </a:xfrm>
          <a:prstGeom prst="rect">
            <a:avLst/>
          </a:prstGeom>
          <a:ln w="38100">
            <a:solidFill>
              <a:srgbClr val="F4BC2C"/>
            </a:solidFill>
          </a:ln>
        </p:spPr>
        <p:txBody>
          <a:bodyPr vert="horz" wrap="square" lIns="0" tIns="104139" rIns="0" bIns="0" rtlCol="0">
            <a:spAutoFit/>
          </a:bodyPr>
          <a:lstStyle/>
          <a:p>
            <a:pPr marL="331470">
              <a:lnSpc>
                <a:spcPct val="100000"/>
              </a:lnSpc>
              <a:spcBef>
                <a:spcPts val="819"/>
              </a:spcBef>
            </a:pPr>
            <a:r>
              <a:rPr sz="1400" dirty="0">
                <a:solidFill>
                  <a:srgbClr val="CE970A"/>
                </a:solidFill>
                <a:latin typeface="Arial MT"/>
                <a:cs typeface="Arial MT"/>
              </a:rPr>
              <a:t>Hadiah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73227" y="2766353"/>
            <a:ext cx="1225550" cy="451484"/>
          </a:xfrm>
          <a:prstGeom prst="rect">
            <a:avLst/>
          </a:prstGeom>
          <a:ln w="38100">
            <a:solidFill>
              <a:srgbClr val="1ED3DE"/>
            </a:solidFill>
          </a:ln>
        </p:spPr>
        <p:txBody>
          <a:bodyPr vert="horz" wrap="square" lIns="0" tIns="74930" rIns="0" bIns="0" rtlCol="0">
            <a:spAutoFit/>
          </a:bodyPr>
          <a:lstStyle/>
          <a:p>
            <a:pPr marL="262890">
              <a:lnSpc>
                <a:spcPct val="100000"/>
              </a:lnSpc>
              <a:spcBef>
                <a:spcPts val="590"/>
              </a:spcBef>
            </a:pPr>
            <a:r>
              <a:rPr sz="1400" dirty="0">
                <a:solidFill>
                  <a:srgbClr val="1ED3DE"/>
                </a:solidFill>
                <a:latin typeface="Arial MT"/>
                <a:cs typeface="Arial MT"/>
              </a:rPr>
              <a:t>Serahan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492500" y="446826"/>
            <a:ext cx="1199515" cy="1376680"/>
          </a:xfrm>
          <a:prstGeom prst="rect">
            <a:avLst/>
          </a:prstGeom>
          <a:ln w="38100">
            <a:solidFill>
              <a:srgbClr val="F4BC2C"/>
            </a:solidFill>
          </a:ln>
        </p:spPr>
        <p:txBody>
          <a:bodyPr vert="horz" wrap="square" lIns="0" tIns="69850" rIns="0" bIns="0" rtlCol="0">
            <a:spAutoFit/>
          </a:bodyPr>
          <a:lstStyle/>
          <a:p>
            <a:pPr marL="147955">
              <a:lnSpc>
                <a:spcPct val="100000"/>
              </a:lnSpc>
              <a:spcBef>
                <a:spcPts val="550"/>
              </a:spcBef>
            </a:pPr>
            <a:r>
              <a:rPr sz="1400" dirty="0">
                <a:solidFill>
                  <a:srgbClr val="CE970A"/>
                </a:solidFill>
                <a:latin typeface="Arial MT"/>
                <a:cs typeface="Arial MT"/>
              </a:rPr>
              <a:t>Jualan</a:t>
            </a:r>
            <a:r>
              <a:rPr sz="1400" spc="-70" dirty="0">
                <a:solidFill>
                  <a:srgbClr val="CE970A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CE970A"/>
                </a:solidFill>
                <a:latin typeface="Arial MT"/>
                <a:cs typeface="Arial MT"/>
              </a:rPr>
              <a:t>Sisa</a:t>
            </a:r>
            <a:endParaRPr sz="1400" dirty="0">
              <a:latin typeface="Arial MT"/>
              <a:cs typeface="Arial MT"/>
            </a:endParaRPr>
          </a:p>
          <a:p>
            <a:pPr marL="434340" indent="-287020">
              <a:lnSpc>
                <a:spcPct val="100000"/>
              </a:lnSpc>
              <a:buChar char="•"/>
              <a:tabLst>
                <a:tab pos="434340" algn="l"/>
                <a:tab pos="434975" algn="l"/>
              </a:tabLst>
            </a:pPr>
            <a:r>
              <a:rPr sz="1400" spc="-30" dirty="0">
                <a:solidFill>
                  <a:srgbClr val="CE970A"/>
                </a:solidFill>
                <a:latin typeface="Arial MT"/>
                <a:cs typeface="Arial MT"/>
              </a:rPr>
              <a:t>Tender</a:t>
            </a:r>
            <a:endParaRPr sz="1400" dirty="0">
              <a:latin typeface="Arial MT"/>
              <a:cs typeface="Arial MT"/>
            </a:endParaRPr>
          </a:p>
          <a:p>
            <a:pPr marL="434340" indent="-287020">
              <a:lnSpc>
                <a:spcPct val="100000"/>
              </a:lnSpc>
              <a:buChar char="•"/>
              <a:tabLst>
                <a:tab pos="434340" algn="l"/>
                <a:tab pos="434975" algn="l"/>
              </a:tabLst>
            </a:pPr>
            <a:r>
              <a:rPr sz="1400" spc="-5" dirty="0">
                <a:solidFill>
                  <a:srgbClr val="CE970A"/>
                </a:solidFill>
                <a:latin typeface="Arial MT"/>
                <a:cs typeface="Arial MT"/>
              </a:rPr>
              <a:t>Sebut</a:t>
            </a:r>
            <a:endParaRPr sz="1400" dirty="0">
              <a:latin typeface="Arial MT"/>
              <a:cs typeface="Arial MT"/>
            </a:endParaRPr>
          </a:p>
          <a:p>
            <a:pPr marL="434340">
              <a:lnSpc>
                <a:spcPct val="100000"/>
              </a:lnSpc>
            </a:pPr>
            <a:r>
              <a:rPr sz="1400" dirty="0">
                <a:solidFill>
                  <a:srgbClr val="CE970A"/>
                </a:solidFill>
                <a:latin typeface="Arial MT"/>
                <a:cs typeface="Arial MT"/>
              </a:rPr>
              <a:t>Harga</a:t>
            </a:r>
            <a:endParaRPr sz="1400" dirty="0">
              <a:latin typeface="Arial MT"/>
              <a:cs typeface="Arial MT"/>
            </a:endParaRPr>
          </a:p>
          <a:p>
            <a:pPr marL="434340" marR="230504" indent="-287020">
              <a:lnSpc>
                <a:spcPct val="100000"/>
              </a:lnSpc>
              <a:buChar char="•"/>
              <a:tabLst>
                <a:tab pos="434340" algn="l"/>
                <a:tab pos="434975" algn="l"/>
              </a:tabLst>
            </a:pPr>
            <a:r>
              <a:rPr sz="1400" dirty="0">
                <a:solidFill>
                  <a:srgbClr val="CE970A"/>
                </a:solidFill>
                <a:latin typeface="Arial MT"/>
                <a:cs typeface="Arial MT"/>
              </a:rPr>
              <a:t>Jualan  </a:t>
            </a:r>
            <a:r>
              <a:rPr sz="1400" spc="-35" dirty="0">
                <a:solidFill>
                  <a:srgbClr val="CE970A"/>
                </a:solidFill>
                <a:latin typeface="Arial MT"/>
                <a:cs typeface="Arial MT"/>
              </a:rPr>
              <a:t>Terus</a:t>
            </a:r>
            <a:endParaRPr sz="1400" dirty="0">
              <a:latin typeface="Arial MT"/>
              <a:cs typeface="Arial M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492500" y="3353094"/>
            <a:ext cx="1369060" cy="635635"/>
          </a:xfrm>
          <a:prstGeom prst="rect">
            <a:avLst/>
          </a:prstGeom>
          <a:ln w="38100">
            <a:solidFill>
              <a:srgbClr val="1C7CE0"/>
            </a:solidFill>
          </a:ln>
        </p:spPr>
        <p:txBody>
          <a:bodyPr vert="horz" wrap="square" lIns="0" tIns="166370" rIns="0" bIns="0" rtlCol="0">
            <a:spAutoFit/>
          </a:bodyPr>
          <a:lstStyle/>
          <a:p>
            <a:pPr marL="274320">
              <a:lnSpc>
                <a:spcPct val="100000"/>
              </a:lnSpc>
              <a:spcBef>
                <a:spcPts val="1310"/>
              </a:spcBef>
            </a:pPr>
            <a:r>
              <a:rPr sz="1400" spc="-10" dirty="0">
                <a:solidFill>
                  <a:srgbClr val="1C7CE0"/>
                </a:solidFill>
                <a:latin typeface="Arial MT"/>
                <a:cs typeface="Arial MT"/>
              </a:rPr>
              <a:t>Tukar</a:t>
            </a:r>
            <a:r>
              <a:rPr sz="1400" spc="-70" dirty="0">
                <a:solidFill>
                  <a:srgbClr val="1C7CE0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1C7CE0"/>
                </a:solidFill>
                <a:latin typeface="Arial MT"/>
                <a:cs typeface="Arial MT"/>
              </a:rPr>
              <a:t>Beli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483356" y="1972350"/>
            <a:ext cx="1344295" cy="1045844"/>
          </a:xfrm>
          <a:prstGeom prst="rect">
            <a:avLst/>
          </a:prstGeom>
          <a:ln w="38100">
            <a:solidFill>
              <a:srgbClr val="1ED3DE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650" dirty="0">
              <a:latin typeface="Times New Roman"/>
              <a:cs typeface="Times New Roman"/>
            </a:endParaRPr>
          </a:p>
          <a:p>
            <a:pPr marL="123189" marR="111760" indent="-3810" algn="ctr">
              <a:lnSpc>
                <a:spcPct val="100000"/>
              </a:lnSpc>
            </a:pPr>
            <a:r>
              <a:rPr sz="1400" spc="-10" dirty="0">
                <a:solidFill>
                  <a:srgbClr val="1ED3DE"/>
                </a:solidFill>
                <a:latin typeface="Arial MT"/>
                <a:cs typeface="Arial MT"/>
              </a:rPr>
              <a:t>Tukar </a:t>
            </a:r>
            <a:r>
              <a:rPr sz="1400" spc="-5" dirty="0">
                <a:solidFill>
                  <a:srgbClr val="1ED3DE"/>
                </a:solidFill>
                <a:latin typeface="Arial MT"/>
                <a:cs typeface="Arial MT"/>
              </a:rPr>
              <a:t>Barang </a:t>
            </a:r>
            <a:r>
              <a:rPr sz="1400" spc="-375" dirty="0">
                <a:solidFill>
                  <a:srgbClr val="1ED3DE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1ED3DE"/>
                </a:solidFill>
                <a:latin typeface="Arial MT"/>
                <a:cs typeface="Arial MT"/>
              </a:rPr>
              <a:t>atau </a:t>
            </a:r>
            <a:r>
              <a:rPr sz="1400" spc="5" dirty="0">
                <a:solidFill>
                  <a:srgbClr val="1ED3DE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1ED3DE"/>
                </a:solidFill>
                <a:latin typeface="Arial MT"/>
                <a:cs typeface="Arial MT"/>
              </a:rPr>
              <a:t>Pe</a:t>
            </a:r>
            <a:r>
              <a:rPr sz="1400" spc="5" dirty="0">
                <a:solidFill>
                  <a:srgbClr val="1ED3DE"/>
                </a:solidFill>
                <a:latin typeface="Arial MT"/>
                <a:cs typeface="Arial MT"/>
              </a:rPr>
              <a:t>rk</a:t>
            </a:r>
            <a:r>
              <a:rPr sz="1400" dirty="0">
                <a:solidFill>
                  <a:srgbClr val="1ED3DE"/>
                </a:solidFill>
                <a:latin typeface="Arial MT"/>
                <a:cs typeface="Arial MT"/>
              </a:rPr>
              <a:t>hidma</a:t>
            </a:r>
            <a:r>
              <a:rPr sz="1400" spc="5" dirty="0">
                <a:solidFill>
                  <a:srgbClr val="1ED3DE"/>
                </a:solidFill>
                <a:latin typeface="Arial MT"/>
                <a:cs typeface="Arial MT"/>
              </a:rPr>
              <a:t>t</a:t>
            </a:r>
            <a:r>
              <a:rPr sz="1400" spc="-10" dirty="0">
                <a:solidFill>
                  <a:srgbClr val="1ED3DE"/>
                </a:solidFill>
                <a:latin typeface="Arial MT"/>
                <a:cs typeface="Arial MT"/>
              </a:rPr>
              <a:t>a</a:t>
            </a:r>
            <a:r>
              <a:rPr sz="1400" dirty="0">
                <a:solidFill>
                  <a:srgbClr val="1ED3DE"/>
                </a:solidFill>
                <a:latin typeface="Arial MT"/>
                <a:cs typeface="Arial MT"/>
              </a:rPr>
              <a:t>n</a:t>
            </a:r>
            <a:endParaRPr sz="1400" dirty="0">
              <a:latin typeface="Arial MT"/>
              <a:cs typeface="Arial M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82905" y="4094621"/>
            <a:ext cx="448183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Arial MT"/>
                <a:cs typeface="Arial MT"/>
              </a:rPr>
              <a:t>*Kaedah-kaedah</a:t>
            </a:r>
            <a:r>
              <a:rPr sz="1400" spc="-5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lain</a:t>
            </a:r>
            <a:r>
              <a:rPr sz="1400" spc="-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perlu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mendapatkan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kelulusan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MOF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459484" y="2242097"/>
            <a:ext cx="465455" cy="174625"/>
          </a:xfrm>
          <a:custGeom>
            <a:avLst/>
            <a:gdLst/>
            <a:ahLst/>
            <a:cxnLst/>
            <a:rect l="l" t="t" r="r" b="b"/>
            <a:pathLst>
              <a:path w="465455" h="174625">
                <a:moveTo>
                  <a:pt x="0" y="0"/>
                </a:moveTo>
                <a:lnTo>
                  <a:pt x="465455" y="174497"/>
                </a:lnTo>
              </a:path>
            </a:pathLst>
          </a:custGeom>
          <a:ln w="25908">
            <a:solidFill>
              <a:srgbClr val="404040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180848" y="1943394"/>
            <a:ext cx="1266825" cy="541020"/>
          </a:xfrm>
          <a:prstGeom prst="rect">
            <a:avLst/>
          </a:prstGeom>
          <a:ln w="38100">
            <a:solidFill>
              <a:srgbClr val="EF7623"/>
            </a:solidFill>
          </a:ln>
        </p:spPr>
        <p:txBody>
          <a:bodyPr vert="horz" wrap="square" lIns="0" tIns="148590" rIns="0" bIns="0" rtlCol="0">
            <a:spAutoFit/>
          </a:bodyPr>
          <a:lstStyle/>
          <a:p>
            <a:pPr marL="339090">
              <a:lnSpc>
                <a:spcPct val="100000"/>
              </a:lnSpc>
              <a:spcBef>
                <a:spcPts val="1170"/>
              </a:spcBef>
            </a:pPr>
            <a:r>
              <a:rPr sz="1400" dirty="0">
                <a:solidFill>
                  <a:srgbClr val="EF7623"/>
                </a:solidFill>
                <a:latin typeface="Arial MT"/>
                <a:cs typeface="Arial MT"/>
              </a:rPr>
              <a:t>Musnah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8557832-E876-4027-904B-CD982452E7B7}"/>
              </a:ext>
            </a:extLst>
          </p:cNvPr>
          <p:cNvSpPr/>
          <p:nvPr/>
        </p:nvSpPr>
        <p:spPr>
          <a:xfrm>
            <a:off x="142515" y="4404586"/>
            <a:ext cx="9001485" cy="292809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 err="1">
                <a:solidFill>
                  <a:prstClr val="black"/>
                </a:solidFill>
                <a:latin typeface="Rockwell"/>
              </a:rPr>
              <a:t>Kriteria</a:t>
            </a:r>
            <a:r>
              <a:rPr lang="en-US" sz="1200" dirty="0">
                <a:solidFill>
                  <a:prstClr val="black"/>
                </a:solidFill>
                <a:latin typeface="Rockwell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Rockwell"/>
              </a:rPr>
              <a:t>pulangan</a:t>
            </a:r>
            <a:r>
              <a:rPr lang="en-US" sz="1200" dirty="0">
                <a:solidFill>
                  <a:prstClr val="black"/>
                </a:solidFill>
                <a:latin typeface="Rockwell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Rockwell"/>
              </a:rPr>
              <a:t>hasil</a:t>
            </a:r>
            <a:r>
              <a:rPr lang="en-US" sz="1200" dirty="0">
                <a:solidFill>
                  <a:prstClr val="black"/>
                </a:solidFill>
                <a:latin typeface="Rockwell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Rockwell"/>
              </a:rPr>
              <a:t>hendaklah</a:t>
            </a:r>
            <a:r>
              <a:rPr lang="en-US" sz="1200" dirty="0">
                <a:solidFill>
                  <a:prstClr val="black"/>
                </a:solidFill>
                <a:latin typeface="Rockwell"/>
              </a:rPr>
              <a:t>  </a:t>
            </a:r>
            <a:r>
              <a:rPr lang="en-US" sz="1200" dirty="0" err="1">
                <a:solidFill>
                  <a:prstClr val="black"/>
                </a:solidFill>
                <a:latin typeface="Rockwell"/>
              </a:rPr>
              <a:t>sentiasa</a:t>
            </a:r>
            <a:r>
              <a:rPr lang="en-US" sz="1200" dirty="0">
                <a:solidFill>
                  <a:prstClr val="black"/>
                </a:solidFill>
                <a:latin typeface="Rockwell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Rockwell"/>
              </a:rPr>
              <a:t>diberi</a:t>
            </a:r>
            <a:r>
              <a:rPr lang="en-US" sz="1200" dirty="0">
                <a:solidFill>
                  <a:prstClr val="black"/>
                </a:solidFill>
                <a:latin typeface="Rockwell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Rockwell"/>
              </a:rPr>
              <a:t>perhatian</a:t>
            </a:r>
            <a:r>
              <a:rPr lang="en-US" sz="1200" dirty="0">
                <a:solidFill>
                  <a:prstClr val="black"/>
                </a:solidFill>
                <a:latin typeface="Rockwell"/>
              </a:rPr>
              <a:t>. </a:t>
            </a:r>
            <a:r>
              <a:rPr lang="en-US" sz="1200" dirty="0" err="1">
                <a:solidFill>
                  <a:prstClr val="black"/>
                </a:solidFill>
                <a:latin typeface="Rockwell"/>
              </a:rPr>
              <a:t>Bagi</a:t>
            </a:r>
            <a:r>
              <a:rPr lang="en-US" sz="1200" dirty="0">
                <a:solidFill>
                  <a:prstClr val="black"/>
                </a:solidFill>
                <a:latin typeface="Rockwell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Rockwell"/>
              </a:rPr>
              <a:t>mencapai</a:t>
            </a:r>
            <a:r>
              <a:rPr lang="en-US" sz="1200" dirty="0">
                <a:solidFill>
                  <a:prstClr val="black"/>
                </a:solidFill>
                <a:latin typeface="Rockwell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Rockwell"/>
              </a:rPr>
              <a:t>tujuan</a:t>
            </a:r>
            <a:r>
              <a:rPr lang="en-US" sz="1200" dirty="0">
                <a:solidFill>
                  <a:prstClr val="black"/>
                </a:solidFill>
                <a:latin typeface="Rockwell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Rockwell"/>
              </a:rPr>
              <a:t>ini</a:t>
            </a:r>
            <a:r>
              <a:rPr lang="en-US" sz="1200" dirty="0">
                <a:solidFill>
                  <a:prstClr val="black"/>
                </a:solidFill>
                <a:latin typeface="Rockwell"/>
              </a:rPr>
              <a:t>, </a:t>
            </a:r>
            <a:r>
              <a:rPr lang="en-US" sz="1200" dirty="0" err="1">
                <a:solidFill>
                  <a:prstClr val="black"/>
                </a:solidFill>
                <a:latin typeface="Rockwell"/>
              </a:rPr>
              <a:t>Kuasa</a:t>
            </a:r>
            <a:r>
              <a:rPr lang="en-US" sz="1200" dirty="0">
                <a:solidFill>
                  <a:prstClr val="black"/>
                </a:solidFill>
                <a:latin typeface="Rockwell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Rockwell"/>
              </a:rPr>
              <a:t>Melulus</a:t>
            </a:r>
            <a:r>
              <a:rPr lang="en-US" sz="1200" dirty="0">
                <a:solidFill>
                  <a:prstClr val="black"/>
                </a:solidFill>
                <a:latin typeface="Rockwell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Rockwell"/>
              </a:rPr>
              <a:t>hendaklah</a:t>
            </a:r>
            <a:r>
              <a:rPr lang="en-US" sz="1200" dirty="0">
                <a:solidFill>
                  <a:prstClr val="black"/>
                </a:solidFill>
                <a:latin typeface="Rockwell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Rockwell"/>
              </a:rPr>
              <a:t>meluluskan</a:t>
            </a:r>
            <a:r>
              <a:rPr lang="en-US" sz="1200" dirty="0">
                <a:solidFill>
                  <a:prstClr val="black"/>
                </a:solidFill>
                <a:latin typeface="Rockwell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Rockwell"/>
              </a:rPr>
              <a:t>kaedah</a:t>
            </a:r>
            <a:r>
              <a:rPr lang="en-US" sz="1200" dirty="0">
                <a:solidFill>
                  <a:prstClr val="black"/>
                </a:solidFill>
                <a:latin typeface="Rockwell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Rockwell"/>
              </a:rPr>
              <a:t>pelupusan</a:t>
            </a:r>
            <a:r>
              <a:rPr lang="en-US" sz="1200" dirty="0">
                <a:solidFill>
                  <a:prstClr val="black"/>
                </a:solidFill>
                <a:latin typeface="Rockwell"/>
              </a:rPr>
              <a:t> yang </a:t>
            </a:r>
            <a:r>
              <a:rPr lang="en-US" sz="1200" dirty="0" err="1">
                <a:solidFill>
                  <a:prstClr val="black"/>
                </a:solidFill>
                <a:latin typeface="Rockwell"/>
              </a:rPr>
              <a:t>sesuai</a:t>
            </a:r>
            <a:r>
              <a:rPr lang="en-US" sz="1200" dirty="0">
                <a:solidFill>
                  <a:prstClr val="black"/>
                </a:solidFill>
                <a:latin typeface="Rockwell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Rockwell"/>
              </a:rPr>
              <a:t>dan</a:t>
            </a:r>
            <a:r>
              <a:rPr lang="en-US" sz="1200" dirty="0">
                <a:solidFill>
                  <a:prstClr val="black"/>
                </a:solidFill>
                <a:latin typeface="Rockwell"/>
              </a:rPr>
              <a:t> paling </a:t>
            </a:r>
            <a:r>
              <a:rPr lang="en-US" sz="1200" dirty="0" err="1">
                <a:solidFill>
                  <a:prstClr val="black"/>
                </a:solidFill>
                <a:latin typeface="Rockwell"/>
              </a:rPr>
              <a:t>menguntungkan</a:t>
            </a:r>
            <a:r>
              <a:rPr lang="en-US" sz="1200" dirty="0">
                <a:solidFill>
                  <a:prstClr val="black"/>
                </a:solidFill>
                <a:latin typeface="Rockwell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Rockwell"/>
              </a:rPr>
              <a:t>Kerajaan</a:t>
            </a:r>
            <a:r>
              <a:rPr lang="en-US" sz="1200" dirty="0">
                <a:solidFill>
                  <a:prstClr val="black"/>
                </a:solidFill>
                <a:latin typeface="Rockwell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5 Essential Sections of a Tender Document | by Bid Detail | Medi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495550"/>
            <a:ext cx="2705100" cy="15933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028" name="Picture 4" descr="Drive off with a secondhand car for less | Motoring | The Guardia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3313" y="1528150"/>
            <a:ext cx="1764387" cy="1295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9" name="Content Placeholder 3">
            <a:extLst>
              <a:ext uri="{FF2B5EF4-FFF2-40B4-BE49-F238E27FC236}">
                <a16:creationId xmlns:a16="http://schemas.microsoft.com/office/drawing/2014/main" id="{B9A86574-0B26-4B7E-A057-5FF7ACA85B2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3273983"/>
              </p:ext>
            </p:extLst>
          </p:nvPr>
        </p:nvGraphicFramePr>
        <p:xfrm>
          <a:off x="381000" y="708163"/>
          <a:ext cx="58293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0" name="Rectangle 29">
            <a:extLst>
              <a:ext uri="{FF2B5EF4-FFF2-40B4-BE49-F238E27FC236}">
                <a16:creationId xmlns:a16="http://schemas.microsoft.com/office/drawing/2014/main" id="{8835A8EC-82EE-456C-924B-EB862C7FA48E}"/>
              </a:ext>
            </a:extLst>
          </p:cNvPr>
          <p:cNvSpPr/>
          <p:nvPr/>
        </p:nvSpPr>
        <p:spPr>
          <a:xfrm>
            <a:off x="2400300" y="209550"/>
            <a:ext cx="2914650" cy="51435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prstClr val="white"/>
                </a:solidFill>
                <a:latin typeface="Rockwell"/>
              </a:rPr>
              <a:t>TENDER</a:t>
            </a:r>
          </a:p>
        </p:txBody>
      </p:sp>
      <p:pic>
        <p:nvPicPr>
          <p:cNvPr id="1030" name="Picture 6" descr="Buying a second hand boat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2963" y="1495503"/>
            <a:ext cx="1520824" cy="109378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748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AC98DB4A-D65A-4A61-B0CF-1BC4827DA3E8}"/>
              </a:ext>
            </a:extLst>
          </p:cNvPr>
          <p:cNvSpPr/>
          <p:nvPr/>
        </p:nvSpPr>
        <p:spPr>
          <a:xfrm>
            <a:off x="1739784" y="500219"/>
            <a:ext cx="3979069" cy="3979069"/>
          </a:xfrm>
          <a:prstGeom prst="triangl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41083D0-C151-43AC-A7D9-A432AF7976E1}"/>
              </a:ext>
            </a:extLst>
          </p:cNvPr>
          <p:cNvGrpSpPr/>
          <p:nvPr/>
        </p:nvGrpSpPr>
        <p:grpSpPr>
          <a:xfrm>
            <a:off x="228600" y="742950"/>
            <a:ext cx="7268134" cy="609599"/>
            <a:chOff x="-878389" y="-69385"/>
            <a:chExt cx="6945260" cy="873570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E900E7D7-35AA-46F3-BDDF-2FED4FC0460B}"/>
                </a:ext>
              </a:extLst>
            </p:cNvPr>
            <p:cNvSpPr/>
            <p:nvPr/>
          </p:nvSpPr>
          <p:spPr>
            <a:xfrm>
              <a:off x="-878389" y="-69385"/>
              <a:ext cx="6945260" cy="87357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</p:sp>
        <p:sp>
          <p:nvSpPr>
            <p:cNvPr id="11" name="Rectangle: Rounded Corners 5">
              <a:extLst>
                <a:ext uri="{FF2B5EF4-FFF2-40B4-BE49-F238E27FC236}">
                  <a16:creationId xmlns:a16="http://schemas.microsoft.com/office/drawing/2014/main" id="{092EE978-BB52-44CC-8E17-92DF3A56E392}"/>
                </a:ext>
              </a:extLst>
            </p:cNvPr>
            <p:cNvSpPr txBox="1"/>
            <p:nvPr/>
          </p:nvSpPr>
          <p:spPr>
            <a:xfrm>
              <a:off x="-878389" y="124804"/>
              <a:ext cx="6690412" cy="4851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b="1" kern="1200" dirty="0"/>
                <a:t>Tender </a:t>
              </a:r>
              <a:r>
                <a:rPr lang="en-US" sz="1400" b="1" kern="1200" dirty="0" err="1"/>
                <a:t>dipelawa</a:t>
              </a:r>
              <a:r>
                <a:rPr lang="en-US" sz="1400" b="1" kern="1200" dirty="0"/>
                <a:t> </a:t>
              </a:r>
              <a:r>
                <a:rPr lang="en-US" sz="1400" b="1" kern="1200" dirty="0" err="1"/>
                <a:t>menggunakan</a:t>
              </a:r>
              <a:r>
                <a:rPr lang="en-US" sz="1400" b="1" kern="1200" dirty="0"/>
                <a:t> </a:t>
              </a:r>
              <a:r>
                <a:rPr lang="en-US" sz="1400" b="1" kern="1200" dirty="0" err="1"/>
                <a:t>Kenyataan</a:t>
              </a:r>
              <a:r>
                <a:rPr lang="en-US" sz="1400" b="1" kern="1200" dirty="0"/>
                <a:t> </a:t>
              </a:r>
              <a:r>
                <a:rPr lang="en-US" sz="1400" b="1" kern="1200" dirty="0" err="1"/>
                <a:t>Tawaran</a:t>
              </a:r>
              <a:r>
                <a:rPr lang="en-US" sz="1400" b="1" kern="1200" dirty="0"/>
                <a:t> Tender </a:t>
              </a:r>
              <a:r>
                <a:rPr lang="en-US" sz="1400" b="1" kern="1200" dirty="0" err="1"/>
                <a:t>Pelupusan</a:t>
              </a:r>
              <a:r>
                <a:rPr lang="en-US" sz="1400" b="1" kern="1200" dirty="0"/>
                <a:t> </a:t>
              </a:r>
              <a:r>
                <a:rPr lang="en-US" sz="1400" b="1" kern="1200" dirty="0" err="1"/>
                <a:t>Aset</a:t>
              </a:r>
              <a:r>
                <a:rPr lang="en-US" sz="1400" b="1" kern="1200" dirty="0"/>
                <a:t> </a:t>
              </a:r>
              <a:r>
                <a:rPr lang="en-US" sz="1400" b="1" kern="1200" dirty="0" err="1"/>
                <a:t>Alih</a:t>
              </a:r>
              <a:r>
                <a:rPr lang="en-US" sz="1400" b="1" kern="1200" dirty="0"/>
                <a:t> </a:t>
              </a:r>
            </a:p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b="1" kern="1200" dirty="0"/>
                <a:t>KEW.PA-24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4A8310B4-0929-4AED-AF20-3D3B9D74CD78}"/>
              </a:ext>
            </a:extLst>
          </p:cNvPr>
          <p:cNvGrpSpPr/>
          <p:nvPr/>
        </p:nvGrpSpPr>
        <p:grpSpPr>
          <a:xfrm>
            <a:off x="228599" y="1252180"/>
            <a:ext cx="7268135" cy="1879770"/>
            <a:chOff x="-1808336" y="-876412"/>
            <a:chExt cx="6945260" cy="2199244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5AA39679-2EC0-41C4-92F6-551287219281}"/>
                </a:ext>
              </a:extLst>
            </p:cNvPr>
            <p:cNvSpPr/>
            <p:nvPr/>
          </p:nvSpPr>
          <p:spPr>
            <a:xfrm>
              <a:off x="-1808336" y="-580684"/>
              <a:ext cx="6945260" cy="1903516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</p:sp>
        <p:sp>
          <p:nvSpPr>
            <p:cNvPr id="9" name="Rectangle: Rounded Corners 7">
              <a:extLst>
                <a:ext uri="{FF2B5EF4-FFF2-40B4-BE49-F238E27FC236}">
                  <a16:creationId xmlns:a16="http://schemas.microsoft.com/office/drawing/2014/main" id="{1BBDAD55-99FF-4FDD-96EB-ABDF471B1EC0}"/>
                </a:ext>
              </a:extLst>
            </p:cNvPr>
            <p:cNvSpPr txBox="1"/>
            <p:nvPr/>
          </p:nvSpPr>
          <p:spPr>
            <a:xfrm>
              <a:off x="-1693825" y="-876412"/>
              <a:ext cx="6816893" cy="218459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just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400" b="1" kern="1200" dirty="0">
                <a:latin typeface="+mj-lt"/>
              </a:endParaRPr>
            </a:p>
            <a:p>
              <a:pPr marL="285750" lvl="0" indent="-285750" algn="just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anose="05000000000000000000" pitchFamily="2" charset="2"/>
                <a:buChar char="ü"/>
              </a:pPr>
              <a:r>
                <a:rPr lang="en-US" sz="1400" b="1" kern="1200" dirty="0" smtClean="0">
                  <a:latin typeface="+mj-lt"/>
                </a:rPr>
                <a:t>KEW.PA-24 </a:t>
              </a:r>
              <a:r>
                <a:rPr lang="en-US" sz="1400" b="1" kern="1200" dirty="0" err="1">
                  <a:latin typeface="+mj-lt"/>
                </a:rPr>
                <a:t>diiklankan</a:t>
              </a:r>
              <a:r>
                <a:rPr lang="en-US" sz="1400" b="1" kern="1200" dirty="0">
                  <a:latin typeface="+mj-lt"/>
                </a:rPr>
                <a:t> </a:t>
              </a:r>
              <a:r>
                <a:rPr lang="en-US" sz="1400" b="1" kern="1200" dirty="0" err="1">
                  <a:latin typeface="+mj-lt"/>
                </a:rPr>
                <a:t>melalui</a:t>
              </a:r>
              <a:r>
                <a:rPr lang="en-US" sz="1400" b="1" kern="1200" dirty="0">
                  <a:latin typeface="+mj-lt"/>
                </a:rPr>
                <a:t> </a:t>
              </a:r>
              <a:r>
                <a:rPr lang="en-US" sz="1400" b="1" kern="1200" dirty="0" err="1">
                  <a:latin typeface="+mj-lt"/>
                </a:rPr>
                <a:t>sekurang-kurangnya</a:t>
              </a:r>
              <a:r>
                <a:rPr lang="en-US" sz="1400" b="1" kern="1200" dirty="0">
                  <a:latin typeface="+mj-lt"/>
                </a:rPr>
                <a:t> 1 </a:t>
              </a:r>
              <a:r>
                <a:rPr lang="en-US" sz="1400" b="1" kern="1200" dirty="0" err="1">
                  <a:latin typeface="+mj-lt"/>
                </a:rPr>
                <a:t>akhbar</a:t>
              </a:r>
              <a:r>
                <a:rPr lang="en-US" sz="1400" b="1" kern="1200" dirty="0">
                  <a:latin typeface="+mj-lt"/>
                </a:rPr>
                <a:t> </a:t>
              </a:r>
              <a:r>
                <a:rPr lang="en-US" sz="1400" b="1" kern="1200" dirty="0" err="1">
                  <a:latin typeface="+mj-lt"/>
                </a:rPr>
                <a:t>harian</a:t>
              </a:r>
              <a:r>
                <a:rPr lang="en-US" sz="1400" b="1" kern="1200" dirty="0">
                  <a:latin typeface="+mj-lt"/>
                </a:rPr>
                <a:t> </a:t>
              </a:r>
              <a:r>
                <a:rPr lang="en-US" sz="1400" b="1" kern="1200" dirty="0" err="1">
                  <a:latin typeface="+mj-lt"/>
                </a:rPr>
                <a:t>utama</a:t>
              </a:r>
              <a:r>
                <a:rPr lang="en-US" sz="1400" b="1" kern="1200" dirty="0">
                  <a:latin typeface="+mj-lt"/>
                </a:rPr>
                <a:t> Bahasa </a:t>
              </a:r>
              <a:r>
                <a:rPr lang="en-US" sz="1400" b="1" kern="1200" dirty="0" err="1">
                  <a:latin typeface="+mj-lt"/>
                </a:rPr>
                <a:t>Melayu</a:t>
              </a:r>
              <a:endParaRPr lang="en-US" sz="1400" b="1" kern="1200" dirty="0">
                <a:latin typeface="+mj-lt"/>
              </a:endParaRPr>
            </a:p>
            <a:p>
              <a:pPr marL="285750" lvl="0" indent="-285750" algn="just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anose="05000000000000000000" pitchFamily="2" charset="2"/>
                <a:buChar char="ü"/>
              </a:pPr>
              <a:r>
                <a:rPr lang="en-US" sz="1400" b="1" kern="1200" dirty="0" err="1" smtClean="0">
                  <a:latin typeface="+mj-lt"/>
                </a:rPr>
                <a:t>Bagi</a:t>
              </a:r>
              <a:r>
                <a:rPr lang="en-US" sz="1400" b="1" kern="1200" dirty="0" smtClean="0">
                  <a:latin typeface="+mj-lt"/>
                </a:rPr>
                <a:t> </a:t>
              </a:r>
              <a:r>
                <a:rPr lang="en-US" sz="1400" b="1" kern="1200" dirty="0">
                  <a:latin typeface="+mj-lt"/>
                </a:rPr>
                <a:t>tender </a:t>
              </a:r>
              <a:r>
                <a:rPr lang="en-US" sz="1400" b="1" kern="1200" dirty="0" err="1">
                  <a:latin typeface="+mj-lt"/>
                </a:rPr>
                <a:t>jualan</a:t>
              </a:r>
              <a:r>
                <a:rPr lang="en-US" sz="1400" b="1" kern="1200" dirty="0">
                  <a:latin typeface="+mj-lt"/>
                </a:rPr>
                <a:t> </a:t>
              </a:r>
              <a:r>
                <a:rPr lang="en-US" sz="1400" b="1" kern="1200" dirty="0" err="1">
                  <a:latin typeface="+mj-lt"/>
                </a:rPr>
                <a:t>Aset</a:t>
              </a:r>
              <a:r>
                <a:rPr lang="en-US" sz="1400" b="1" kern="1200" dirty="0">
                  <a:latin typeface="+mj-lt"/>
                </a:rPr>
                <a:t> </a:t>
              </a:r>
              <a:r>
                <a:rPr lang="en-US" sz="1400" b="1" kern="1200" dirty="0" err="1">
                  <a:latin typeface="+mj-lt"/>
                </a:rPr>
                <a:t>Alih</a:t>
              </a:r>
              <a:r>
                <a:rPr lang="en-US" sz="1400" b="1" kern="1200" dirty="0">
                  <a:latin typeface="+mj-lt"/>
                </a:rPr>
                <a:t> </a:t>
              </a:r>
              <a:r>
                <a:rPr lang="en-US" sz="1400" b="1" kern="1200" dirty="0" err="1">
                  <a:latin typeface="+mj-lt"/>
                </a:rPr>
                <a:t>luar</a:t>
              </a:r>
              <a:r>
                <a:rPr lang="en-US" sz="1400" b="1" kern="1200" dirty="0">
                  <a:latin typeface="+mj-lt"/>
                </a:rPr>
                <a:t> </a:t>
              </a:r>
              <a:r>
                <a:rPr lang="en-US" sz="1400" b="1" kern="1200" dirty="0" err="1">
                  <a:latin typeface="+mj-lt"/>
                </a:rPr>
                <a:t>negara</a:t>
              </a:r>
              <a:r>
                <a:rPr lang="en-US" sz="1400" b="1" kern="1200" dirty="0">
                  <a:latin typeface="+mj-lt"/>
                </a:rPr>
                <a:t>, </a:t>
              </a:r>
              <a:r>
                <a:rPr lang="en-US" sz="1400" b="1" kern="1200" dirty="0" err="1">
                  <a:latin typeface="+mj-lt"/>
                </a:rPr>
                <a:t>hendaklah</a:t>
              </a:r>
              <a:r>
                <a:rPr lang="en-US" sz="1400" b="1" kern="1200" dirty="0">
                  <a:latin typeface="+mj-lt"/>
                </a:rPr>
                <a:t> </a:t>
              </a:r>
              <a:r>
                <a:rPr lang="en-US" sz="1400" b="1" kern="1200" dirty="0" err="1">
                  <a:latin typeface="+mj-lt"/>
                </a:rPr>
                <a:t>diiklankan</a:t>
              </a:r>
              <a:r>
                <a:rPr lang="en-US" sz="1400" b="1" kern="1200" dirty="0">
                  <a:latin typeface="+mj-lt"/>
                </a:rPr>
                <a:t> </a:t>
              </a:r>
              <a:r>
                <a:rPr lang="en-US" sz="1400" b="1" kern="1200" dirty="0" err="1">
                  <a:latin typeface="+mj-lt"/>
                </a:rPr>
                <a:t>dengan</a:t>
              </a:r>
              <a:r>
                <a:rPr lang="en-US" sz="1400" b="1" kern="1200" dirty="0">
                  <a:latin typeface="+mj-lt"/>
                </a:rPr>
                <a:t> </a:t>
              </a:r>
              <a:r>
                <a:rPr lang="en-US" sz="1400" b="1" kern="1200" dirty="0" err="1">
                  <a:latin typeface="+mj-lt"/>
                </a:rPr>
                <a:t>butiran</a:t>
              </a:r>
              <a:r>
                <a:rPr lang="en-US" sz="1400" b="1" kern="1200" dirty="0">
                  <a:latin typeface="+mj-lt"/>
                </a:rPr>
                <a:t> yang </a:t>
              </a:r>
              <a:r>
                <a:rPr lang="en-US" sz="1400" b="1" kern="1200" dirty="0" err="1">
                  <a:latin typeface="+mj-lt"/>
                </a:rPr>
                <a:t>bersesuaian</a:t>
              </a:r>
              <a:r>
                <a:rPr lang="en-US" sz="1400" b="1" kern="1200" dirty="0">
                  <a:latin typeface="+mj-lt"/>
                </a:rPr>
                <a:t> </a:t>
              </a:r>
              <a:r>
                <a:rPr lang="en-US" sz="1400" b="1" kern="1200" dirty="0" err="1">
                  <a:latin typeface="+mj-lt"/>
                </a:rPr>
                <a:t>melalui</a:t>
              </a:r>
              <a:r>
                <a:rPr lang="en-US" sz="1400" b="1" kern="1200" dirty="0">
                  <a:latin typeface="+mj-lt"/>
                </a:rPr>
                <a:t> </a:t>
              </a:r>
              <a:r>
                <a:rPr lang="en-US" sz="1400" b="1" kern="1200" dirty="0" err="1">
                  <a:latin typeface="+mj-lt"/>
                </a:rPr>
                <a:t>sekurang-kurangnya</a:t>
              </a:r>
              <a:r>
                <a:rPr lang="en-US" sz="1400" b="1" kern="1200" dirty="0">
                  <a:latin typeface="+mj-lt"/>
                </a:rPr>
                <a:t> 1 </a:t>
              </a:r>
              <a:r>
                <a:rPr lang="en-US" sz="1400" b="1" kern="1200" dirty="0" err="1">
                  <a:latin typeface="+mj-lt"/>
                </a:rPr>
                <a:t>akhbar</a:t>
              </a:r>
              <a:r>
                <a:rPr lang="en-US" sz="1400" b="1" kern="1200" dirty="0">
                  <a:latin typeface="+mj-lt"/>
                </a:rPr>
                <a:t> </a:t>
              </a:r>
              <a:r>
                <a:rPr lang="en-US" sz="1400" b="1" kern="1200" dirty="0" err="1">
                  <a:latin typeface="+mj-lt"/>
                </a:rPr>
                <a:t>harian</a:t>
              </a:r>
              <a:r>
                <a:rPr lang="en-US" sz="1400" b="1" kern="1200" dirty="0">
                  <a:latin typeface="+mj-lt"/>
                </a:rPr>
                <a:t> </a:t>
              </a:r>
              <a:r>
                <a:rPr lang="en-US" sz="1400" b="1" kern="1200" dirty="0" err="1">
                  <a:latin typeface="+mj-lt"/>
                </a:rPr>
                <a:t>tempatan</a:t>
              </a:r>
              <a:r>
                <a:rPr lang="en-US" sz="1400" b="1" kern="1200" dirty="0">
                  <a:latin typeface="+mj-lt"/>
                </a:rPr>
                <a:t> </a:t>
              </a:r>
              <a:r>
                <a:rPr lang="en-US" sz="1400" b="1" kern="1200" dirty="0" err="1">
                  <a:latin typeface="+mj-lt"/>
                </a:rPr>
                <a:t>utama</a:t>
              </a:r>
              <a:r>
                <a:rPr lang="en-US" sz="1400" b="1" kern="1200" dirty="0">
                  <a:latin typeface="+mj-lt"/>
                </a:rPr>
                <a:t>.</a:t>
              </a:r>
            </a:p>
            <a:p>
              <a:pPr marL="285750" lvl="0" indent="-285750" algn="just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anose="05000000000000000000" pitchFamily="2" charset="2"/>
                <a:buChar char="ü"/>
              </a:pPr>
              <a:r>
                <a:rPr lang="en-US" sz="1400" b="1" kern="1200" dirty="0" err="1" smtClean="0">
                  <a:latin typeface="+mj-lt"/>
                </a:rPr>
                <a:t>Bagi</a:t>
              </a:r>
              <a:r>
                <a:rPr lang="en-US" sz="1400" b="1" kern="1200" dirty="0" smtClean="0">
                  <a:latin typeface="+mj-lt"/>
                </a:rPr>
                <a:t> </a:t>
              </a:r>
              <a:r>
                <a:rPr lang="en-US" sz="1400" b="1" kern="1200" dirty="0">
                  <a:latin typeface="+mj-lt"/>
                </a:rPr>
                <a:t>tender </a:t>
              </a:r>
              <a:r>
                <a:rPr lang="en-US" sz="1400" b="1" kern="1200" dirty="0" err="1">
                  <a:latin typeface="+mj-lt"/>
                </a:rPr>
                <a:t>jualan</a:t>
              </a:r>
              <a:r>
                <a:rPr lang="en-US" sz="1400" b="1" kern="1200" dirty="0">
                  <a:latin typeface="+mj-lt"/>
                </a:rPr>
                <a:t> </a:t>
              </a:r>
              <a:r>
                <a:rPr lang="en-US" sz="1400" b="1" kern="1200" dirty="0" err="1">
                  <a:latin typeface="+mj-lt"/>
                </a:rPr>
                <a:t>Aset</a:t>
              </a:r>
              <a:r>
                <a:rPr lang="en-US" sz="1400" b="1" kern="1200" dirty="0">
                  <a:latin typeface="+mj-lt"/>
                </a:rPr>
                <a:t> </a:t>
              </a:r>
              <a:r>
                <a:rPr lang="en-US" sz="1400" b="1" kern="1200" dirty="0" err="1">
                  <a:latin typeface="+mj-lt"/>
                </a:rPr>
                <a:t>Alih</a:t>
              </a:r>
              <a:r>
                <a:rPr lang="en-US" sz="1400" b="1" kern="1200" dirty="0">
                  <a:latin typeface="+mj-lt"/>
                </a:rPr>
                <a:t> </a:t>
              </a:r>
              <a:r>
                <a:rPr lang="en-US" sz="1400" b="1" kern="1200" dirty="0" err="1">
                  <a:latin typeface="+mj-lt"/>
                </a:rPr>
                <a:t>luar</a:t>
              </a:r>
              <a:r>
                <a:rPr lang="en-US" sz="1400" b="1" kern="1200" dirty="0">
                  <a:latin typeface="+mj-lt"/>
                </a:rPr>
                <a:t> </a:t>
              </a:r>
              <a:r>
                <a:rPr lang="en-US" sz="1400" b="1" kern="1200" dirty="0" err="1">
                  <a:latin typeface="+mj-lt"/>
                </a:rPr>
                <a:t>negara</a:t>
              </a:r>
              <a:r>
                <a:rPr lang="en-US" sz="1400" b="1" kern="1200" dirty="0">
                  <a:latin typeface="+mj-lt"/>
                </a:rPr>
                <a:t>, </a:t>
              </a:r>
              <a:r>
                <a:rPr lang="en-US" sz="1400" b="1" kern="1200" dirty="0" err="1">
                  <a:latin typeface="+mj-lt"/>
                </a:rPr>
                <a:t>hendaklah</a:t>
              </a:r>
              <a:r>
                <a:rPr lang="en-US" sz="1400" b="1" kern="1200" dirty="0">
                  <a:latin typeface="+mj-lt"/>
                </a:rPr>
                <a:t> </a:t>
              </a:r>
              <a:r>
                <a:rPr lang="en-US" sz="1400" b="1" kern="1200" dirty="0" err="1">
                  <a:latin typeface="+mj-lt"/>
                </a:rPr>
                <a:t>diiklankan</a:t>
              </a:r>
              <a:r>
                <a:rPr lang="en-US" sz="1400" b="1" kern="1200" dirty="0">
                  <a:latin typeface="+mj-lt"/>
                </a:rPr>
                <a:t> </a:t>
              </a:r>
              <a:r>
                <a:rPr lang="en-US" sz="1400" b="1" kern="1200" dirty="0" err="1">
                  <a:latin typeface="+mj-lt"/>
                </a:rPr>
                <a:t>dengan</a:t>
              </a:r>
              <a:r>
                <a:rPr lang="en-US" sz="1400" b="1" kern="1200" dirty="0">
                  <a:latin typeface="+mj-lt"/>
                </a:rPr>
                <a:t> </a:t>
              </a:r>
              <a:r>
                <a:rPr lang="en-US" sz="1400" b="1" kern="1200" dirty="0" err="1">
                  <a:latin typeface="+mj-lt"/>
                </a:rPr>
                <a:t>butiran</a:t>
              </a:r>
              <a:r>
                <a:rPr lang="en-US" sz="1400" b="1" kern="1200" dirty="0">
                  <a:latin typeface="+mj-lt"/>
                </a:rPr>
                <a:t> yang </a:t>
              </a:r>
              <a:r>
                <a:rPr lang="en-US" sz="1400" b="1" kern="1200" dirty="0" err="1" smtClean="0">
                  <a:latin typeface="+mj-lt"/>
                </a:rPr>
                <a:t>bersesuaian</a:t>
              </a:r>
              <a:r>
                <a:rPr lang="en-US" sz="1400" b="1" kern="1200" dirty="0" smtClean="0">
                  <a:latin typeface="+mj-lt"/>
                </a:rPr>
                <a:t> </a:t>
              </a:r>
              <a:r>
                <a:rPr lang="en-US" sz="1400" b="1" kern="1200" dirty="0" err="1">
                  <a:latin typeface="+mj-lt"/>
                </a:rPr>
                <a:t>melalui</a:t>
              </a:r>
              <a:r>
                <a:rPr lang="en-US" sz="1400" b="1" kern="1200" dirty="0">
                  <a:latin typeface="+mj-lt"/>
                </a:rPr>
                <a:t> </a:t>
              </a:r>
              <a:r>
                <a:rPr lang="en-US" sz="1400" b="1" kern="1200" dirty="0" err="1">
                  <a:latin typeface="+mj-lt"/>
                </a:rPr>
                <a:t>sekurang-kurangnya</a:t>
              </a:r>
              <a:r>
                <a:rPr lang="en-US" sz="1400" b="1" kern="1200" dirty="0">
                  <a:latin typeface="+mj-lt"/>
                </a:rPr>
                <a:t> 1 </a:t>
              </a:r>
              <a:r>
                <a:rPr lang="en-US" sz="1400" b="1" kern="1200" dirty="0" err="1">
                  <a:latin typeface="+mj-lt"/>
                </a:rPr>
                <a:t>akhbar</a:t>
              </a:r>
              <a:r>
                <a:rPr lang="en-US" sz="1400" b="1" kern="1200" dirty="0">
                  <a:latin typeface="+mj-lt"/>
                </a:rPr>
                <a:t> </a:t>
              </a:r>
              <a:r>
                <a:rPr lang="en-US" sz="1400" b="1" kern="1200" dirty="0" err="1">
                  <a:latin typeface="+mj-lt"/>
                </a:rPr>
                <a:t>harian</a:t>
              </a:r>
              <a:r>
                <a:rPr lang="en-US" sz="1400" b="1" kern="1200" dirty="0">
                  <a:latin typeface="+mj-lt"/>
                </a:rPr>
                <a:t> </a:t>
              </a:r>
              <a:r>
                <a:rPr lang="en-US" sz="1400" b="1" kern="1200" dirty="0" err="1">
                  <a:latin typeface="+mj-lt"/>
                </a:rPr>
                <a:t>tempatan</a:t>
              </a:r>
              <a:r>
                <a:rPr lang="en-US" sz="1400" b="1" kern="1200" dirty="0">
                  <a:latin typeface="+mj-lt"/>
                </a:rPr>
                <a:t> </a:t>
              </a:r>
              <a:r>
                <a:rPr lang="en-US" sz="1400" b="1" kern="1200" dirty="0" err="1">
                  <a:latin typeface="+mj-lt"/>
                </a:rPr>
                <a:t>utama</a:t>
              </a:r>
              <a:r>
                <a:rPr lang="en-US" sz="1400" b="1" kern="1200" dirty="0">
                  <a:latin typeface="+mj-lt"/>
                </a:rPr>
                <a:t>.</a:t>
              </a:r>
            </a:p>
            <a:p>
              <a:pPr marL="285750" lvl="0" indent="-285750" algn="just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anose="05000000000000000000" pitchFamily="2" charset="2"/>
                <a:buChar char="ü"/>
              </a:pPr>
              <a:r>
                <a:rPr lang="en-US" sz="1400" b="1" kern="1200" dirty="0" smtClean="0">
                  <a:latin typeface="+mj-lt"/>
                </a:rPr>
                <a:t>Tender </a:t>
              </a:r>
              <a:r>
                <a:rPr lang="en-US" sz="1400" b="1" kern="1200" dirty="0">
                  <a:latin typeface="+mj-lt"/>
                </a:rPr>
                <a:t>juga </a:t>
              </a:r>
              <a:r>
                <a:rPr lang="en-US" sz="1400" b="1" kern="1200" dirty="0" err="1">
                  <a:latin typeface="+mj-lt"/>
                </a:rPr>
                <a:t>boleh</a:t>
              </a:r>
              <a:r>
                <a:rPr lang="en-US" sz="1400" b="1" kern="1200" dirty="0">
                  <a:latin typeface="+mj-lt"/>
                </a:rPr>
                <a:t> </a:t>
              </a:r>
              <a:r>
                <a:rPr lang="en-US" sz="1400" b="1" kern="1200" dirty="0" err="1">
                  <a:latin typeface="+mj-lt"/>
                </a:rPr>
                <a:t>dipaparkan</a:t>
              </a:r>
              <a:r>
                <a:rPr lang="en-US" sz="1400" b="1" kern="1200" dirty="0">
                  <a:latin typeface="+mj-lt"/>
                </a:rPr>
                <a:t> </a:t>
              </a:r>
              <a:r>
                <a:rPr lang="en-US" sz="1400" b="1" kern="1200" dirty="0" err="1">
                  <a:latin typeface="+mj-lt"/>
                </a:rPr>
                <a:t>dalam</a:t>
              </a:r>
              <a:r>
                <a:rPr lang="en-US" sz="1400" b="1" kern="1200" dirty="0">
                  <a:latin typeface="+mj-lt"/>
                </a:rPr>
                <a:t> </a:t>
              </a:r>
              <a:r>
                <a:rPr lang="en-US" sz="1400" b="1" kern="1200" dirty="0" err="1">
                  <a:latin typeface="+mj-lt"/>
                </a:rPr>
                <a:t>laman</a:t>
              </a:r>
              <a:r>
                <a:rPr lang="en-US" sz="1400" b="1" kern="1200" dirty="0">
                  <a:latin typeface="+mj-lt"/>
                </a:rPr>
                <a:t> web </a:t>
              </a:r>
              <a:r>
                <a:rPr lang="en-US" sz="1400" b="1" kern="1200" dirty="0" err="1">
                  <a:latin typeface="+mj-lt"/>
                </a:rPr>
                <a:t>Kementerian</a:t>
              </a:r>
              <a:r>
                <a:rPr lang="en-US" sz="1400" b="1" kern="1200" dirty="0">
                  <a:latin typeface="+mj-lt"/>
                </a:rPr>
                <a:t>/</a:t>
              </a:r>
              <a:r>
                <a:rPr lang="en-US" sz="1400" b="1" kern="1200" dirty="0" err="1">
                  <a:latin typeface="+mj-lt"/>
                </a:rPr>
                <a:t>Jabatan</a:t>
              </a:r>
              <a:r>
                <a:rPr lang="en-US" sz="1400" b="1" kern="1200" dirty="0">
                  <a:latin typeface="+mj-lt"/>
                </a:rPr>
                <a:t> </a:t>
              </a:r>
              <a:r>
                <a:rPr lang="en-US" sz="1400" b="1" kern="1200" dirty="0" err="1">
                  <a:latin typeface="+mj-lt"/>
                </a:rPr>
                <a:t>masing-masing</a:t>
              </a:r>
              <a:endParaRPr lang="en-US" sz="1400" b="1" kern="1200" dirty="0">
                <a:latin typeface="+mj-lt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E6FA7C8C-1739-407F-B687-9F850C50C467}"/>
              </a:ext>
            </a:extLst>
          </p:cNvPr>
          <p:cNvGrpSpPr/>
          <p:nvPr/>
        </p:nvGrpSpPr>
        <p:grpSpPr>
          <a:xfrm>
            <a:off x="228600" y="3371578"/>
            <a:ext cx="7268134" cy="1107710"/>
            <a:chOff x="-690595" y="2650054"/>
            <a:chExt cx="6945260" cy="1107710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57FA33DB-B4F6-48C7-A0F0-B5A2116EEC84}"/>
                </a:ext>
              </a:extLst>
            </p:cNvPr>
            <p:cNvSpPr/>
            <p:nvPr/>
          </p:nvSpPr>
          <p:spPr>
            <a:xfrm>
              <a:off x="-690595" y="2650054"/>
              <a:ext cx="6945260" cy="1042808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</p:sp>
        <p:sp>
          <p:nvSpPr>
            <p:cNvPr id="7" name="Rectangle: Rounded Corners 9">
              <a:extLst>
                <a:ext uri="{FF2B5EF4-FFF2-40B4-BE49-F238E27FC236}">
                  <a16:creationId xmlns:a16="http://schemas.microsoft.com/office/drawing/2014/main" id="{C2AC4557-F1A9-48E5-A706-77ED1B5AA32D}"/>
                </a:ext>
              </a:extLst>
            </p:cNvPr>
            <p:cNvSpPr txBox="1"/>
            <p:nvPr/>
          </p:nvSpPr>
          <p:spPr>
            <a:xfrm>
              <a:off x="-579628" y="2667913"/>
              <a:ext cx="6716238" cy="108985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285750" lvl="0" indent="-285750" algn="just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anose="05000000000000000000" pitchFamily="2" charset="2"/>
                <a:buChar char="q"/>
              </a:pPr>
              <a:r>
                <a:rPr lang="en-US" sz="1400" b="1" kern="1200" dirty="0"/>
                <a:t>Masa yang </a:t>
              </a:r>
              <a:r>
                <a:rPr lang="en-US" sz="1400" b="1" kern="1200" dirty="0" err="1"/>
                <a:t>secukupnya</a:t>
              </a:r>
              <a:r>
                <a:rPr lang="en-US" sz="1400" b="1" kern="1200" dirty="0"/>
                <a:t> </a:t>
              </a:r>
              <a:r>
                <a:rPr lang="en-US" sz="1400" b="1" kern="1200" dirty="0" err="1"/>
                <a:t>diberi</a:t>
              </a:r>
              <a:r>
                <a:rPr lang="en-US" sz="1400" b="1" kern="1200" dirty="0"/>
                <a:t> </a:t>
              </a:r>
              <a:r>
                <a:rPr lang="en-US" sz="1400" b="1" kern="1200" dirty="0" err="1"/>
                <a:t>bagi</a:t>
              </a:r>
              <a:r>
                <a:rPr lang="en-US" sz="1400" b="1" kern="1200" dirty="0"/>
                <a:t> </a:t>
              </a:r>
              <a:r>
                <a:rPr lang="en-US" sz="1400" b="1" kern="1200" dirty="0" err="1"/>
                <a:t>membolehkan</a:t>
              </a:r>
              <a:r>
                <a:rPr lang="en-US" sz="1400" b="1" kern="1200" dirty="0"/>
                <a:t> </a:t>
              </a:r>
              <a:r>
                <a:rPr lang="en-US" sz="1400" b="1" kern="1200" dirty="0" err="1"/>
                <a:t>petender</a:t>
              </a:r>
              <a:r>
                <a:rPr lang="en-US" sz="1400" b="1" kern="1200" dirty="0"/>
                <a:t> </a:t>
              </a:r>
              <a:r>
                <a:rPr lang="en-US" sz="1400" b="1" kern="1200" dirty="0" err="1"/>
                <a:t>mengkaji</a:t>
              </a:r>
              <a:r>
                <a:rPr lang="en-US" sz="1400" b="1" kern="1200" dirty="0"/>
                <a:t> </a:t>
              </a:r>
              <a:r>
                <a:rPr lang="en-US" sz="1400" b="1" kern="1200" dirty="0" err="1"/>
                <a:t>tawaran</a:t>
              </a:r>
              <a:r>
                <a:rPr lang="en-US" sz="1400" b="1" kern="1200" dirty="0"/>
                <a:t> </a:t>
              </a:r>
              <a:r>
                <a:rPr lang="en-US" sz="1400" b="1" kern="1200" dirty="0" err="1"/>
                <a:t>dan</a:t>
              </a:r>
              <a:r>
                <a:rPr lang="en-US" sz="1400" b="1" kern="1200" dirty="0"/>
                <a:t> </a:t>
              </a:r>
              <a:r>
                <a:rPr lang="en-US" sz="1400" b="1" kern="1200" dirty="0" err="1"/>
                <a:t>membuat</a:t>
              </a:r>
              <a:r>
                <a:rPr lang="en-US" sz="1400" b="1" kern="1200" dirty="0"/>
                <a:t> </a:t>
              </a:r>
              <a:r>
                <a:rPr lang="en-US" sz="1400" b="1" kern="1200" dirty="0" err="1"/>
                <a:t>persediaan</a:t>
              </a:r>
              <a:r>
                <a:rPr lang="en-US" sz="1400" b="1" kern="1200" dirty="0"/>
                <a:t>.</a:t>
              </a:r>
            </a:p>
            <a:p>
              <a:pPr marL="285750" lvl="0" indent="-285750" algn="just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Wingdings" panose="05000000000000000000" pitchFamily="2" charset="2"/>
                <a:buChar char="q"/>
              </a:pPr>
              <a:r>
                <a:rPr lang="en-US" sz="1400" b="1" kern="1200" dirty="0" err="1"/>
                <a:t>Tarikh</a:t>
              </a:r>
              <a:r>
                <a:rPr lang="en-US" sz="1400" b="1" kern="1200" dirty="0"/>
                <a:t> </a:t>
              </a:r>
              <a:r>
                <a:rPr lang="en-US" sz="1400" b="1" kern="1200" dirty="0" err="1"/>
                <a:t>tutup</a:t>
              </a:r>
              <a:r>
                <a:rPr lang="en-US" sz="1400" b="1" kern="1200" dirty="0"/>
                <a:t> tender </a:t>
              </a:r>
              <a:r>
                <a:rPr lang="en-US" sz="1400" b="1" kern="1200" dirty="0" err="1"/>
                <a:t>hendaklah</a:t>
              </a:r>
              <a:r>
                <a:rPr lang="en-US" sz="1400" b="1" kern="1200" dirty="0"/>
                <a:t> </a:t>
              </a:r>
              <a:r>
                <a:rPr lang="en-US" sz="1400" b="1" kern="1200" dirty="0" err="1"/>
                <a:t>sekurang-kurangnya</a:t>
              </a:r>
              <a:r>
                <a:rPr lang="en-US" sz="1400" b="1" kern="1200" dirty="0"/>
                <a:t> 14 </a:t>
              </a:r>
              <a:r>
                <a:rPr lang="en-US" sz="1400" b="1" kern="1200" dirty="0" err="1"/>
                <a:t>hari</a:t>
              </a:r>
              <a:r>
                <a:rPr lang="en-US" sz="1400" b="1" kern="1200" dirty="0"/>
                <a:t> </a:t>
              </a:r>
              <a:r>
                <a:rPr lang="en-US" sz="1400" b="1" kern="1200" dirty="0" err="1"/>
                <a:t>dari</a:t>
              </a:r>
              <a:r>
                <a:rPr lang="en-US" sz="1400" b="1" kern="1200" dirty="0"/>
                <a:t> </a:t>
              </a:r>
              <a:r>
                <a:rPr lang="en-US" sz="1400" b="1" kern="1200" dirty="0" err="1"/>
                <a:t>tarikh</a:t>
              </a:r>
              <a:r>
                <a:rPr lang="en-US" sz="1400" b="1" kern="1200" dirty="0"/>
                <a:t> </a:t>
              </a:r>
              <a:r>
                <a:rPr lang="en-US" sz="1400" b="1" kern="1200" dirty="0" err="1"/>
                <a:t>dokumen</a:t>
              </a:r>
              <a:r>
                <a:rPr lang="en-US" sz="1400" b="1" kern="1200" dirty="0"/>
                <a:t> tender </a:t>
              </a:r>
              <a:r>
                <a:rPr lang="en-US" sz="1400" b="1" kern="1200" dirty="0" err="1"/>
                <a:t>dijual</a:t>
              </a:r>
              <a:r>
                <a:rPr lang="en-US" sz="1400" b="1" kern="1200" dirty="0"/>
                <a:t>.</a:t>
              </a: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74F7C1EE-EC05-4401-9937-39819ADDB438}"/>
              </a:ext>
            </a:extLst>
          </p:cNvPr>
          <p:cNvSpPr/>
          <p:nvPr/>
        </p:nvSpPr>
        <p:spPr>
          <a:xfrm>
            <a:off x="2443443" y="74164"/>
            <a:ext cx="2571750" cy="4572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prstClr val="white"/>
                </a:solidFill>
                <a:latin typeface="Rockwell"/>
              </a:rPr>
              <a:t>TENDER</a:t>
            </a:r>
          </a:p>
        </p:txBody>
      </p:sp>
      <p:pic>
        <p:nvPicPr>
          <p:cNvPr id="2054" name="Picture 6" descr="Tender | SUKE : Sungai Besi - Ulu Kelang Elevated Expresswa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98882">
            <a:off x="7665750" y="2463800"/>
            <a:ext cx="1329556" cy="10997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all for tender – Purchase of local consultancy services on web development  and IT-related issues - Calls for tender and announcement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59845">
            <a:off x="7632826" y="1217290"/>
            <a:ext cx="1298988" cy="105626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534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3">
            <a:extLst>
              <a:ext uri="{FF2B5EF4-FFF2-40B4-BE49-F238E27FC236}">
                <a16:creationId xmlns:a16="http://schemas.microsoft.com/office/drawing/2014/main" id="{51E3874F-C993-4444-9622-FEF507B02B6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1839263"/>
              </p:ext>
            </p:extLst>
          </p:nvPr>
        </p:nvGraphicFramePr>
        <p:xfrm>
          <a:off x="228600" y="666750"/>
          <a:ext cx="6858000" cy="39790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C929A89-2564-4382-8469-DD6C4CFD9392}"/>
              </a:ext>
            </a:extLst>
          </p:cNvPr>
          <p:cNvSpPr/>
          <p:nvPr/>
        </p:nvSpPr>
        <p:spPr>
          <a:xfrm>
            <a:off x="2438400" y="180561"/>
            <a:ext cx="2571750" cy="4572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prstClr val="white"/>
                </a:solidFill>
                <a:latin typeface="Rockwell"/>
              </a:rPr>
              <a:t>TENDER</a:t>
            </a:r>
          </a:p>
        </p:txBody>
      </p:sp>
      <p:pic>
        <p:nvPicPr>
          <p:cNvPr id="3074" name="Picture 2" descr="Call for tender – Procurement of services for printing and publication -  New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036146"/>
            <a:ext cx="2054225" cy="12402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552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15C0DAD-E176-4D81-8A36-F984E5C61857}"/>
              </a:ext>
            </a:extLst>
          </p:cNvPr>
          <p:cNvGrpSpPr/>
          <p:nvPr/>
        </p:nvGrpSpPr>
        <p:grpSpPr>
          <a:xfrm>
            <a:off x="533400" y="770005"/>
            <a:ext cx="971356" cy="1387650"/>
            <a:chOff x="0" y="10551"/>
            <a:chExt cx="971356" cy="1387650"/>
          </a:xfrm>
        </p:grpSpPr>
        <p:sp>
          <p:nvSpPr>
            <p:cNvPr id="18" name="Arrow: Chevron 17">
              <a:extLst>
                <a:ext uri="{FF2B5EF4-FFF2-40B4-BE49-F238E27FC236}">
                  <a16:creationId xmlns:a16="http://schemas.microsoft.com/office/drawing/2014/main" id="{15E9E98D-73C7-43E6-B7EE-C00F2275F514}"/>
                </a:ext>
              </a:extLst>
            </p:cNvPr>
            <p:cNvSpPr/>
            <p:nvPr/>
          </p:nvSpPr>
          <p:spPr>
            <a:xfrm rot="5400000">
              <a:off x="-208147" y="218698"/>
              <a:ext cx="1387650" cy="971355"/>
            </a:xfrm>
            <a:prstGeom prst="chevron">
              <a:avLst/>
            </a:prstGeom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Arrow: Chevron 4">
              <a:extLst>
                <a:ext uri="{FF2B5EF4-FFF2-40B4-BE49-F238E27FC236}">
                  <a16:creationId xmlns:a16="http://schemas.microsoft.com/office/drawing/2014/main" id="{FF64B30C-BACC-4FF5-86F3-6F6BF0892BCF}"/>
                </a:ext>
              </a:extLst>
            </p:cNvPr>
            <p:cNvSpPr txBox="1"/>
            <p:nvPr/>
          </p:nvSpPr>
          <p:spPr>
            <a:xfrm>
              <a:off x="1" y="496229"/>
              <a:ext cx="971355" cy="41629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800" kern="1200" dirty="0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D018656-7D63-4179-B4AE-BF2BC3696A1D}"/>
              </a:ext>
            </a:extLst>
          </p:cNvPr>
          <p:cNvGrpSpPr/>
          <p:nvPr/>
        </p:nvGrpSpPr>
        <p:grpSpPr>
          <a:xfrm>
            <a:off x="1556118" y="770006"/>
            <a:ext cx="6749682" cy="901972"/>
            <a:chOff x="971355" y="10552"/>
            <a:chExt cx="4731738" cy="901972"/>
          </a:xfrm>
        </p:grpSpPr>
        <p:sp>
          <p:nvSpPr>
            <p:cNvPr id="16" name="Rectangle: Top Corners Rounded 15">
              <a:extLst>
                <a:ext uri="{FF2B5EF4-FFF2-40B4-BE49-F238E27FC236}">
                  <a16:creationId xmlns:a16="http://schemas.microsoft.com/office/drawing/2014/main" id="{7BC99E9B-945B-4328-9937-3C46AD64E6B2}"/>
                </a:ext>
              </a:extLst>
            </p:cNvPr>
            <p:cNvSpPr/>
            <p:nvPr/>
          </p:nvSpPr>
          <p:spPr>
            <a:xfrm rot="5400000">
              <a:off x="2886238" y="-1904331"/>
              <a:ext cx="901972" cy="4731738"/>
            </a:xfrm>
            <a:prstGeom prst="round2SameRect">
              <a:avLst/>
            </a:prstGeom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Rectangle: Top Corners Rounded 6">
              <a:extLst>
                <a:ext uri="{FF2B5EF4-FFF2-40B4-BE49-F238E27FC236}">
                  <a16:creationId xmlns:a16="http://schemas.microsoft.com/office/drawing/2014/main" id="{388CE4BD-00D9-432C-B975-6D8961414F74}"/>
                </a:ext>
              </a:extLst>
            </p:cNvPr>
            <p:cNvSpPr txBox="1"/>
            <p:nvPr/>
          </p:nvSpPr>
          <p:spPr>
            <a:xfrm>
              <a:off x="971356" y="54582"/>
              <a:ext cx="4687707" cy="8139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6" tIns="11430" rIns="11430" bIns="11430" numCol="1" spcCol="1270" anchor="ctr" anchorCtr="0">
              <a:noAutofit/>
            </a:bodyPr>
            <a:lstStyle/>
            <a:p>
              <a:pPr marL="171450" lvl="1" indent="-171450" algn="just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400" kern="1200" dirty="0" err="1"/>
                <a:t>Pegawai</a:t>
              </a:r>
              <a:r>
                <a:rPr lang="en-US" sz="1400" kern="1200" dirty="0"/>
                <a:t> </a:t>
              </a:r>
              <a:r>
                <a:rPr lang="en-US" sz="1400" kern="1200" dirty="0" err="1"/>
                <a:t>Pengawal</a:t>
              </a:r>
              <a:r>
                <a:rPr lang="en-US" sz="1400" kern="1200" dirty="0"/>
                <a:t> </a:t>
              </a:r>
              <a:r>
                <a:rPr lang="en-US" sz="1400" kern="1200" dirty="0" err="1"/>
                <a:t>hendaklah</a:t>
              </a:r>
              <a:r>
                <a:rPr lang="en-US" sz="1400" kern="1200" dirty="0"/>
                <a:t> </a:t>
              </a:r>
              <a:r>
                <a:rPr lang="en-US" sz="1400" kern="1200" dirty="0" err="1"/>
                <a:t>memastikan</a:t>
              </a:r>
              <a:r>
                <a:rPr lang="en-US" sz="1400" kern="1200" dirty="0"/>
                <a:t> </a:t>
              </a:r>
              <a:r>
                <a:rPr lang="en-US" sz="1400" kern="1200" dirty="0" err="1"/>
                <a:t>beliau</a:t>
              </a:r>
              <a:r>
                <a:rPr lang="en-US" sz="1400" kern="1200" dirty="0"/>
                <a:t> </a:t>
              </a:r>
              <a:r>
                <a:rPr lang="en-US" sz="1400" kern="1200" dirty="0" err="1"/>
                <a:t>sendiri</a:t>
              </a:r>
              <a:r>
                <a:rPr lang="en-US" sz="1400" kern="1200" dirty="0"/>
                <a:t> </a:t>
              </a:r>
              <a:r>
                <a:rPr lang="en-US" sz="1400" kern="1200" dirty="0" err="1"/>
                <a:t>atau</a:t>
              </a:r>
              <a:r>
                <a:rPr lang="en-US" sz="1400" kern="1200" dirty="0"/>
                <a:t> </a:t>
              </a:r>
              <a:r>
                <a:rPr lang="en-US" sz="1400" kern="1200" dirty="0" err="1"/>
                <a:t>pegawai-pegawai</a:t>
              </a:r>
              <a:r>
                <a:rPr lang="en-US" sz="1400" kern="1200" dirty="0"/>
                <a:t> lain yang </a:t>
              </a:r>
              <a:r>
                <a:rPr lang="en-US" sz="1400" kern="1200" dirty="0" err="1"/>
                <a:t>menguruskan</a:t>
              </a:r>
              <a:r>
                <a:rPr lang="en-US" sz="1400" kern="1200" dirty="0"/>
                <a:t> tender </a:t>
              </a:r>
              <a:r>
                <a:rPr lang="en-US" sz="1400" kern="1200" dirty="0" err="1"/>
                <a:t>tidak</a:t>
              </a:r>
              <a:r>
                <a:rPr lang="en-US" sz="1400" kern="1200" dirty="0"/>
                <a:t> </a:t>
              </a:r>
              <a:r>
                <a:rPr lang="en-US" sz="1400" kern="1200" dirty="0" err="1"/>
                <a:t>mempunyai</a:t>
              </a:r>
              <a:r>
                <a:rPr lang="en-US" sz="1400" kern="1200" dirty="0"/>
                <a:t> </a:t>
              </a:r>
              <a:r>
                <a:rPr lang="en-US" sz="1400" kern="1200" dirty="0" err="1"/>
                <a:t>sebarang</a:t>
              </a:r>
              <a:r>
                <a:rPr lang="en-US" sz="1400" kern="1200" dirty="0"/>
                <a:t> </a:t>
              </a:r>
              <a:r>
                <a:rPr lang="en-US" sz="1400" kern="1200" dirty="0" err="1"/>
                <a:t>kepentingan</a:t>
              </a:r>
              <a:r>
                <a:rPr lang="en-US" sz="1400" kern="1200" dirty="0"/>
                <a:t> </a:t>
              </a:r>
              <a:r>
                <a:rPr lang="en-US" sz="1400" kern="1200" dirty="0" err="1"/>
                <a:t>persendirian</a:t>
              </a:r>
              <a:r>
                <a:rPr lang="en-US" sz="1400" kern="1200" dirty="0"/>
                <a:t> </a:t>
              </a:r>
              <a:r>
                <a:rPr lang="en-US" sz="1400" kern="1200" dirty="0" err="1"/>
                <a:t>atau</a:t>
              </a:r>
              <a:r>
                <a:rPr lang="en-US" sz="1400" kern="1200" dirty="0"/>
                <a:t> </a:t>
              </a:r>
              <a:r>
                <a:rPr lang="en-US" sz="1400" kern="1200" dirty="0" err="1"/>
                <a:t>kepentingan</a:t>
              </a:r>
              <a:r>
                <a:rPr lang="en-US" sz="1400" kern="1200" dirty="0"/>
                <a:t> </a:t>
              </a:r>
              <a:r>
                <a:rPr lang="en-US" sz="1400" kern="1200" dirty="0" err="1"/>
                <a:t>terletak</a:t>
              </a:r>
              <a:r>
                <a:rPr lang="en-US" sz="1400" kern="1200" dirty="0"/>
                <a:t> </a:t>
              </a:r>
              <a:r>
                <a:rPr lang="en-US" sz="1400" kern="1200" dirty="0" err="1"/>
                <a:t>hak</a:t>
              </a:r>
              <a:r>
                <a:rPr lang="en-US" sz="1400" kern="1200" dirty="0"/>
                <a:t> </a:t>
              </a:r>
              <a:r>
                <a:rPr lang="en-US" sz="1400" kern="1200" dirty="0" err="1"/>
                <a:t>mengenai</a:t>
              </a:r>
              <a:r>
                <a:rPr lang="en-US" sz="1400" kern="1200" dirty="0"/>
                <a:t> tender </a:t>
              </a:r>
              <a:r>
                <a:rPr lang="en-US" sz="1400" kern="1200" dirty="0" err="1"/>
                <a:t>itu</a:t>
              </a:r>
              <a:r>
                <a:rPr lang="en-US" sz="1400" kern="1200" dirty="0"/>
                <a:t>.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A7E89FCF-70C8-40F7-B481-AA3448CC1F94}"/>
              </a:ext>
            </a:extLst>
          </p:cNvPr>
          <p:cNvGrpSpPr/>
          <p:nvPr/>
        </p:nvGrpSpPr>
        <p:grpSpPr>
          <a:xfrm>
            <a:off x="533400" y="2117929"/>
            <a:ext cx="971356" cy="1387650"/>
            <a:chOff x="0" y="1358475"/>
            <a:chExt cx="971356" cy="1387650"/>
          </a:xfrm>
        </p:grpSpPr>
        <p:sp>
          <p:nvSpPr>
            <p:cNvPr id="14" name="Arrow: Chevron 13">
              <a:extLst>
                <a:ext uri="{FF2B5EF4-FFF2-40B4-BE49-F238E27FC236}">
                  <a16:creationId xmlns:a16="http://schemas.microsoft.com/office/drawing/2014/main" id="{21332A3D-D910-4E73-8692-F8D680A77E3E}"/>
                </a:ext>
              </a:extLst>
            </p:cNvPr>
            <p:cNvSpPr/>
            <p:nvPr/>
          </p:nvSpPr>
          <p:spPr>
            <a:xfrm rot="5400000">
              <a:off x="-208147" y="1566622"/>
              <a:ext cx="1387650" cy="971355"/>
            </a:xfrm>
            <a:prstGeom prst="chevron">
              <a:avLst/>
            </a:prstGeom>
          </p:spPr>
          <p:style>
            <a:lnRef idx="2">
              <a:schemeClr val="accent5">
                <a:hueOff val="3329166"/>
                <a:satOff val="-1035"/>
                <a:lumOff val="-11373"/>
                <a:alphaOff val="0"/>
              </a:schemeClr>
            </a:lnRef>
            <a:fillRef idx="1">
              <a:schemeClr val="accent5">
                <a:hueOff val="3329166"/>
                <a:satOff val="-1035"/>
                <a:lumOff val="-11373"/>
                <a:alphaOff val="0"/>
              </a:schemeClr>
            </a:fillRef>
            <a:effectRef idx="0">
              <a:schemeClr val="accent5">
                <a:hueOff val="3329166"/>
                <a:satOff val="-1035"/>
                <a:lumOff val="-1137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Arrow: Chevron 8">
              <a:extLst>
                <a:ext uri="{FF2B5EF4-FFF2-40B4-BE49-F238E27FC236}">
                  <a16:creationId xmlns:a16="http://schemas.microsoft.com/office/drawing/2014/main" id="{F23CBD3E-3323-4AD9-BB96-FBA8098039AF}"/>
                </a:ext>
              </a:extLst>
            </p:cNvPr>
            <p:cNvSpPr txBox="1"/>
            <p:nvPr/>
          </p:nvSpPr>
          <p:spPr>
            <a:xfrm>
              <a:off x="1" y="1844153"/>
              <a:ext cx="971355" cy="41629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800" kern="1200" dirty="0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1E691058-6D5A-4F21-95F1-92C1AA22BC09}"/>
              </a:ext>
            </a:extLst>
          </p:cNvPr>
          <p:cNvGrpSpPr/>
          <p:nvPr/>
        </p:nvGrpSpPr>
        <p:grpSpPr>
          <a:xfrm>
            <a:off x="1579152" y="2016310"/>
            <a:ext cx="6749683" cy="1081289"/>
            <a:chOff x="1028726" y="1132628"/>
            <a:chExt cx="4616995" cy="1081289"/>
          </a:xfrm>
        </p:grpSpPr>
        <p:sp>
          <p:nvSpPr>
            <p:cNvPr id="12" name="Rectangle: Top Corners Rounded 11">
              <a:extLst>
                <a:ext uri="{FF2B5EF4-FFF2-40B4-BE49-F238E27FC236}">
                  <a16:creationId xmlns:a16="http://schemas.microsoft.com/office/drawing/2014/main" id="{CEBFCEEA-0538-4278-9A55-26E7473283E4}"/>
                </a:ext>
              </a:extLst>
            </p:cNvPr>
            <p:cNvSpPr/>
            <p:nvPr/>
          </p:nvSpPr>
          <p:spPr>
            <a:xfrm rot="5400000">
              <a:off x="2874274" y="-635224"/>
              <a:ext cx="925899" cy="4616994"/>
            </a:xfrm>
            <a:prstGeom prst="round2SameRect">
              <a:avLst/>
            </a:prstGeom>
          </p:spPr>
          <p:style>
            <a:lnRef idx="2">
              <a:schemeClr val="accent5">
                <a:hueOff val="3329166"/>
                <a:satOff val="-1035"/>
                <a:lumOff val="-11373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Rectangle: Top Corners Rounded 10">
              <a:extLst>
                <a:ext uri="{FF2B5EF4-FFF2-40B4-BE49-F238E27FC236}">
                  <a16:creationId xmlns:a16="http://schemas.microsoft.com/office/drawing/2014/main" id="{9609F6BB-C0C6-4972-BD65-12B9C81ABF5F}"/>
                </a:ext>
              </a:extLst>
            </p:cNvPr>
            <p:cNvSpPr txBox="1"/>
            <p:nvPr/>
          </p:nvSpPr>
          <p:spPr>
            <a:xfrm>
              <a:off x="1028726" y="1132628"/>
              <a:ext cx="4558499" cy="108128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2" tIns="10160" rIns="10160" bIns="10160" numCol="1" spcCol="1270" anchor="ctr" anchorCtr="0">
              <a:noAutofit/>
            </a:bodyPr>
            <a:lstStyle/>
            <a:p>
              <a:pPr marL="171450" lvl="1" indent="-171450" algn="just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400" kern="1200" dirty="0" err="1"/>
                <a:t>Jika</a:t>
              </a:r>
              <a:r>
                <a:rPr lang="en-US" sz="1400" kern="1200" dirty="0"/>
                <a:t> </a:t>
              </a:r>
              <a:r>
                <a:rPr lang="en-US" sz="1400" kern="1200" dirty="0" err="1"/>
                <a:t>pegawai</a:t>
              </a:r>
              <a:r>
                <a:rPr lang="en-US" sz="1400" kern="1200" dirty="0"/>
                <a:t> </a:t>
              </a:r>
              <a:r>
                <a:rPr lang="en-US" sz="1400" kern="1200" dirty="0" err="1"/>
                <a:t>Pengawal</a:t>
              </a:r>
              <a:r>
                <a:rPr lang="en-US" sz="1400" kern="1200" dirty="0"/>
                <a:t> </a:t>
              </a:r>
              <a:r>
                <a:rPr lang="en-US" sz="1400" kern="1200" dirty="0" err="1"/>
                <a:t>atau</a:t>
              </a:r>
              <a:r>
                <a:rPr lang="en-US" sz="1400" kern="1200" dirty="0"/>
                <a:t> </a:t>
              </a:r>
              <a:r>
                <a:rPr lang="en-US" sz="1400" kern="1200" dirty="0" err="1"/>
                <a:t>pegawai-pegawai</a:t>
              </a:r>
              <a:r>
                <a:rPr lang="en-US" sz="1400" kern="1200" dirty="0"/>
                <a:t> lain yang </a:t>
              </a:r>
              <a:r>
                <a:rPr lang="en-US" sz="1400" kern="1200" dirty="0" err="1"/>
                <a:t>menguruskan</a:t>
              </a:r>
              <a:r>
                <a:rPr lang="en-US" sz="1400" kern="1200" dirty="0"/>
                <a:t> tender </a:t>
              </a:r>
              <a:r>
                <a:rPr lang="en-US" sz="1400" kern="1200" dirty="0" err="1"/>
                <a:t>mempunyai</a:t>
              </a:r>
              <a:r>
                <a:rPr lang="en-US" sz="1400" kern="1200" dirty="0"/>
                <a:t> </a:t>
              </a:r>
              <a:r>
                <a:rPr lang="en-US" sz="1400" kern="1200" dirty="0" err="1"/>
                <a:t>apa-apa</a:t>
              </a:r>
              <a:r>
                <a:rPr lang="en-US" sz="1400" kern="1200" dirty="0"/>
                <a:t> </a:t>
              </a:r>
              <a:r>
                <a:rPr lang="en-US" sz="1400" kern="1200" dirty="0" err="1"/>
                <a:t>kepentingan</a:t>
              </a:r>
              <a:r>
                <a:rPr lang="en-US" sz="1400" kern="1200" dirty="0"/>
                <a:t> </a:t>
              </a:r>
              <a:r>
                <a:rPr lang="en-US" sz="1400" kern="1200" dirty="0" err="1"/>
                <a:t>persendirian</a:t>
              </a:r>
              <a:r>
                <a:rPr lang="en-US" sz="1400" kern="1200" dirty="0"/>
                <a:t> </a:t>
              </a:r>
              <a:r>
                <a:rPr lang="en-US" sz="1400" kern="1200" dirty="0" err="1"/>
                <a:t>atau</a:t>
              </a:r>
              <a:r>
                <a:rPr lang="en-US" sz="1400" kern="1200" dirty="0"/>
                <a:t> </a:t>
              </a:r>
              <a:r>
                <a:rPr lang="en-US" sz="1400" kern="1200" dirty="0" err="1"/>
                <a:t>kepentingan</a:t>
              </a:r>
              <a:r>
                <a:rPr lang="en-US" sz="1400" kern="1200" dirty="0"/>
                <a:t> </a:t>
              </a:r>
              <a:r>
                <a:rPr lang="en-US" sz="1400" kern="1200" dirty="0" err="1"/>
                <a:t>terletak</a:t>
              </a:r>
              <a:r>
                <a:rPr lang="en-US" sz="1400" kern="1200" dirty="0"/>
                <a:t> </a:t>
              </a:r>
              <a:r>
                <a:rPr lang="en-US" sz="1400" kern="1200" dirty="0" err="1"/>
                <a:t>hak</a:t>
              </a:r>
              <a:r>
                <a:rPr lang="en-US" sz="1400" kern="1200" dirty="0"/>
                <a:t>, </a:t>
              </a:r>
              <a:r>
                <a:rPr lang="en-US" sz="1400" kern="1200" dirty="0" err="1"/>
                <a:t>Pegawai</a:t>
              </a:r>
              <a:r>
                <a:rPr lang="en-US" sz="1400" kern="1200" dirty="0"/>
                <a:t> </a:t>
              </a:r>
              <a:r>
                <a:rPr lang="en-US" sz="1400" kern="1200" dirty="0" err="1"/>
                <a:t>Pengawal</a:t>
              </a:r>
              <a:r>
                <a:rPr lang="en-US" sz="1400" kern="1200" dirty="0"/>
                <a:t> </a:t>
              </a:r>
              <a:r>
                <a:rPr lang="en-US" sz="1400" kern="1200" dirty="0" err="1"/>
                <a:t>atau</a:t>
              </a:r>
              <a:r>
                <a:rPr lang="en-US" sz="1400" kern="1200" dirty="0"/>
                <a:t> </a:t>
              </a:r>
              <a:r>
                <a:rPr lang="en-US" sz="1400" kern="1200" dirty="0" err="1"/>
                <a:t>pegawai-pegawai</a:t>
              </a:r>
              <a:r>
                <a:rPr lang="en-US" sz="1400" kern="1200" dirty="0"/>
                <a:t> lain </a:t>
              </a:r>
              <a:r>
                <a:rPr lang="en-US" sz="1400" kern="1200" dirty="0" err="1"/>
                <a:t>berkenaan</a:t>
              </a:r>
              <a:r>
                <a:rPr lang="en-US" sz="1400" kern="1200" dirty="0"/>
                <a:t> </a:t>
              </a:r>
              <a:r>
                <a:rPr lang="en-US" sz="1400" kern="1200" dirty="0" err="1"/>
                <a:t>hendaklah</a:t>
              </a:r>
              <a:r>
                <a:rPr lang="en-US" sz="1400" kern="1200" dirty="0"/>
                <a:t> </a:t>
              </a:r>
              <a:r>
                <a:rPr lang="en-US" sz="1400" kern="1200" dirty="0" err="1"/>
                <a:t>mengisytiharkan</a:t>
              </a:r>
              <a:r>
                <a:rPr lang="en-US" sz="1400" kern="1200" dirty="0"/>
                <a:t> </a:t>
              </a:r>
              <a:r>
                <a:rPr lang="en-US" sz="1400" kern="1200" dirty="0" err="1"/>
                <a:t>kepentingan</a:t>
              </a:r>
              <a:r>
                <a:rPr lang="en-US" sz="1400" kern="1200" dirty="0"/>
                <a:t> </a:t>
              </a:r>
              <a:r>
                <a:rPr lang="en-US" sz="1400" kern="1200" dirty="0" err="1"/>
                <a:t>tersebut</a:t>
              </a:r>
              <a:r>
                <a:rPr lang="en-US" sz="1400" kern="1200" dirty="0"/>
                <a:t> </a:t>
              </a:r>
              <a:r>
                <a:rPr lang="en-US" sz="1400" kern="1200" dirty="0" err="1"/>
                <a:t>secara</a:t>
              </a:r>
              <a:r>
                <a:rPr lang="en-US" sz="1400" kern="1200" dirty="0"/>
                <a:t> </a:t>
              </a:r>
              <a:r>
                <a:rPr lang="en-US" sz="1400" kern="1200" dirty="0" err="1"/>
                <a:t>bertulis</a:t>
              </a:r>
              <a:r>
                <a:rPr lang="en-US" sz="1400" kern="1200" dirty="0"/>
                <a:t> </a:t>
              </a:r>
              <a:r>
                <a:rPr lang="en-US" sz="1400" kern="1200" dirty="0" err="1"/>
                <a:t>dan</a:t>
              </a:r>
              <a:r>
                <a:rPr lang="en-US" sz="1400" kern="1200" dirty="0"/>
                <a:t> </a:t>
              </a:r>
              <a:r>
                <a:rPr lang="en-US" sz="1400" kern="1200" dirty="0" err="1"/>
                <a:t>dan</a:t>
              </a:r>
              <a:r>
                <a:rPr lang="en-US" sz="1400" kern="1200" dirty="0"/>
                <a:t> </a:t>
              </a:r>
              <a:r>
                <a:rPr lang="en-US" sz="1400" kern="1200" dirty="0" err="1"/>
                <a:t>menarik</a:t>
              </a:r>
              <a:r>
                <a:rPr lang="en-US" sz="1400" kern="1200" dirty="0"/>
                <a:t> </a:t>
              </a:r>
              <a:r>
                <a:rPr lang="en-US" sz="1400" kern="1200" dirty="0" err="1"/>
                <a:t>diri</a:t>
              </a:r>
              <a:r>
                <a:rPr lang="en-US" sz="1400" kern="1200" dirty="0"/>
                <a:t> </a:t>
              </a:r>
              <a:r>
                <a:rPr lang="en-US" sz="1400" kern="1200" dirty="0" err="1"/>
                <a:t>dari</a:t>
              </a:r>
              <a:r>
                <a:rPr lang="en-US" sz="1400" kern="1200" dirty="0"/>
                <a:t> </a:t>
              </a:r>
              <a:r>
                <a:rPr lang="en-US" sz="1400" kern="1200" dirty="0" err="1"/>
                <a:t>menguruskan</a:t>
              </a:r>
              <a:r>
                <a:rPr lang="en-US" sz="1400" kern="1200" dirty="0"/>
                <a:t> tender </a:t>
              </a:r>
              <a:r>
                <a:rPr lang="en-US" sz="1400" kern="1200" dirty="0" err="1"/>
                <a:t>itu</a:t>
              </a:r>
              <a:r>
                <a:rPr lang="en-US" sz="1400" kern="1200" dirty="0"/>
                <a:t>.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7C84D37D-FE2D-4E7C-866C-B182D13B2C73}"/>
              </a:ext>
            </a:extLst>
          </p:cNvPr>
          <p:cNvGrpSpPr/>
          <p:nvPr/>
        </p:nvGrpSpPr>
        <p:grpSpPr>
          <a:xfrm>
            <a:off x="533400" y="3317700"/>
            <a:ext cx="971356" cy="1387650"/>
            <a:chOff x="0" y="2558246"/>
            <a:chExt cx="971356" cy="1387650"/>
          </a:xfrm>
        </p:grpSpPr>
        <p:sp>
          <p:nvSpPr>
            <p:cNvPr id="10" name="Arrow: Chevron 9">
              <a:extLst>
                <a:ext uri="{FF2B5EF4-FFF2-40B4-BE49-F238E27FC236}">
                  <a16:creationId xmlns:a16="http://schemas.microsoft.com/office/drawing/2014/main" id="{0A5CA593-909D-44E5-AFC8-7F2134B197AB}"/>
                </a:ext>
              </a:extLst>
            </p:cNvPr>
            <p:cNvSpPr/>
            <p:nvPr/>
          </p:nvSpPr>
          <p:spPr>
            <a:xfrm rot="5400000">
              <a:off x="-208147" y="2766393"/>
              <a:ext cx="1387650" cy="971355"/>
            </a:xfrm>
            <a:prstGeom prst="chevron">
              <a:avLst/>
            </a:prstGeom>
          </p:spPr>
          <p:style>
            <a:lnRef idx="2">
              <a:schemeClr val="accent5">
                <a:hueOff val="6658332"/>
                <a:satOff val="-2071"/>
                <a:lumOff val="-22746"/>
                <a:alphaOff val="0"/>
              </a:schemeClr>
            </a:lnRef>
            <a:fillRef idx="1">
              <a:schemeClr val="accent5">
                <a:hueOff val="6658332"/>
                <a:satOff val="-2071"/>
                <a:lumOff val="-22746"/>
                <a:alphaOff val="0"/>
              </a:schemeClr>
            </a:fillRef>
            <a:effectRef idx="0">
              <a:schemeClr val="accent5">
                <a:hueOff val="6658332"/>
                <a:satOff val="-2071"/>
                <a:lumOff val="-2274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Arrow: Chevron 12">
              <a:extLst>
                <a:ext uri="{FF2B5EF4-FFF2-40B4-BE49-F238E27FC236}">
                  <a16:creationId xmlns:a16="http://schemas.microsoft.com/office/drawing/2014/main" id="{2AAA1734-AF6B-485F-9C78-3419792AC61B}"/>
                </a:ext>
              </a:extLst>
            </p:cNvPr>
            <p:cNvSpPr txBox="1"/>
            <p:nvPr/>
          </p:nvSpPr>
          <p:spPr>
            <a:xfrm>
              <a:off x="1" y="3043924"/>
              <a:ext cx="971355" cy="41629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800" kern="1200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D239CFA3-5269-4B58-95E1-2461581CF8F7}"/>
              </a:ext>
            </a:extLst>
          </p:cNvPr>
          <p:cNvGrpSpPr/>
          <p:nvPr/>
        </p:nvGrpSpPr>
        <p:grpSpPr>
          <a:xfrm>
            <a:off x="1549301" y="3317701"/>
            <a:ext cx="6793713" cy="901972"/>
            <a:chOff x="-141300" y="2558245"/>
            <a:chExt cx="6793713" cy="901972"/>
          </a:xfrm>
        </p:grpSpPr>
        <p:sp>
          <p:nvSpPr>
            <p:cNvPr id="8" name="Rectangle: Top Corners Rounded 7">
              <a:extLst>
                <a:ext uri="{FF2B5EF4-FFF2-40B4-BE49-F238E27FC236}">
                  <a16:creationId xmlns:a16="http://schemas.microsoft.com/office/drawing/2014/main" id="{A424F45B-797C-4EE9-A3F5-6409C4694731}"/>
                </a:ext>
              </a:extLst>
            </p:cNvPr>
            <p:cNvSpPr/>
            <p:nvPr/>
          </p:nvSpPr>
          <p:spPr>
            <a:xfrm rot="5400000">
              <a:off x="2826586" y="-365611"/>
              <a:ext cx="901972" cy="6749683"/>
            </a:xfrm>
            <a:prstGeom prst="round2SameRect">
              <a:avLst/>
            </a:prstGeom>
          </p:spPr>
          <p:style>
            <a:lnRef idx="2">
              <a:schemeClr val="accent5">
                <a:hueOff val="6658332"/>
                <a:satOff val="-2071"/>
                <a:lumOff val="-22746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Rectangle: Top Corners Rounded 14">
              <a:extLst>
                <a:ext uri="{FF2B5EF4-FFF2-40B4-BE49-F238E27FC236}">
                  <a16:creationId xmlns:a16="http://schemas.microsoft.com/office/drawing/2014/main" id="{7C8431EB-80FF-43EE-8427-2E957C5BF439}"/>
                </a:ext>
              </a:extLst>
            </p:cNvPr>
            <p:cNvSpPr txBox="1"/>
            <p:nvPr/>
          </p:nvSpPr>
          <p:spPr>
            <a:xfrm>
              <a:off x="-141300" y="2602276"/>
              <a:ext cx="6663839" cy="8139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6" tIns="11430" rIns="11430" bIns="11430" numCol="1" spcCol="1270" anchor="ctr" anchorCtr="0">
              <a:noAutofit/>
            </a:bodyPr>
            <a:lstStyle/>
            <a:p>
              <a:pPr marL="171450" lvl="1" indent="-171450" algn="just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400" kern="1200" dirty="0" err="1">
                  <a:solidFill>
                    <a:schemeClr val="tx1"/>
                  </a:solidFill>
                </a:rPr>
                <a:t>Pengisytiharan</a:t>
              </a:r>
              <a:r>
                <a:rPr lang="en-US" sz="1400" kern="1200" dirty="0">
                  <a:solidFill>
                    <a:schemeClr val="tx1"/>
                  </a:solidFill>
                </a:rPr>
                <a:t> </a:t>
              </a:r>
              <a:r>
                <a:rPr lang="en-US" sz="1400" kern="1200" dirty="0" err="1">
                  <a:solidFill>
                    <a:schemeClr val="tx1"/>
                  </a:solidFill>
                </a:rPr>
                <a:t>bertulis</a:t>
              </a:r>
              <a:r>
                <a:rPr lang="en-US" sz="1400" kern="1200" dirty="0">
                  <a:solidFill>
                    <a:schemeClr val="tx1"/>
                  </a:solidFill>
                </a:rPr>
                <a:t> </a:t>
              </a:r>
              <a:r>
                <a:rPr lang="en-US" sz="1400" kern="1200" dirty="0" err="1">
                  <a:solidFill>
                    <a:schemeClr val="tx1"/>
                  </a:solidFill>
                </a:rPr>
                <a:t>ini</a:t>
              </a:r>
              <a:r>
                <a:rPr lang="en-US" sz="1400" kern="1200" dirty="0">
                  <a:solidFill>
                    <a:schemeClr val="tx1"/>
                  </a:solidFill>
                </a:rPr>
                <a:t> </a:t>
              </a:r>
              <a:r>
                <a:rPr lang="en-US" sz="1400" kern="1200" dirty="0" err="1">
                  <a:solidFill>
                    <a:schemeClr val="tx1"/>
                  </a:solidFill>
                </a:rPr>
                <a:t>hendaklah</a:t>
              </a:r>
              <a:r>
                <a:rPr lang="en-US" sz="1400" kern="1200" dirty="0">
                  <a:solidFill>
                    <a:schemeClr val="tx1"/>
                  </a:solidFill>
                </a:rPr>
                <a:t> </a:t>
              </a:r>
              <a:r>
                <a:rPr lang="en-US" sz="1400" kern="1200" dirty="0" err="1">
                  <a:solidFill>
                    <a:schemeClr val="tx1"/>
                  </a:solidFill>
                </a:rPr>
                <a:t>disertakan</a:t>
              </a:r>
              <a:r>
                <a:rPr lang="en-US" sz="1400" kern="1200" dirty="0">
                  <a:solidFill>
                    <a:schemeClr val="tx1"/>
                  </a:solidFill>
                </a:rPr>
                <a:t> </a:t>
              </a:r>
              <a:r>
                <a:rPr lang="en-US" sz="1400" kern="1200" dirty="0" err="1">
                  <a:solidFill>
                    <a:schemeClr val="tx1"/>
                  </a:solidFill>
                </a:rPr>
                <a:t>bersama</a:t>
              </a:r>
              <a:r>
                <a:rPr lang="en-US" sz="1400" kern="1200" dirty="0">
                  <a:solidFill>
                    <a:schemeClr val="tx1"/>
                  </a:solidFill>
                </a:rPr>
                <a:t> </a:t>
              </a:r>
              <a:r>
                <a:rPr lang="en-US" sz="1400" kern="1200" dirty="0" err="1">
                  <a:solidFill>
                    <a:schemeClr val="tx1"/>
                  </a:solidFill>
                </a:rPr>
                <a:t>jadual</a:t>
              </a:r>
              <a:r>
                <a:rPr lang="en-US" sz="1400" kern="1200" dirty="0">
                  <a:solidFill>
                    <a:schemeClr val="tx1"/>
                  </a:solidFill>
                </a:rPr>
                <a:t> dan </a:t>
              </a:r>
              <a:r>
                <a:rPr lang="en-US" sz="1400" kern="1200" dirty="0" err="1">
                  <a:solidFill>
                    <a:schemeClr val="tx1"/>
                  </a:solidFill>
                </a:rPr>
                <a:t>analisa</a:t>
              </a:r>
              <a:r>
                <a:rPr lang="en-US" sz="1400" kern="1200" dirty="0">
                  <a:solidFill>
                    <a:schemeClr val="tx1"/>
                  </a:solidFill>
                </a:rPr>
                <a:t> tender </a:t>
              </a:r>
              <a:r>
                <a:rPr lang="en-US" sz="1400" kern="1200" dirty="0" err="1">
                  <a:solidFill>
                    <a:schemeClr val="tx1"/>
                  </a:solidFill>
                </a:rPr>
                <a:t>kepada</a:t>
              </a:r>
              <a:r>
                <a:rPr lang="en-US" sz="1400" kern="1200" dirty="0">
                  <a:solidFill>
                    <a:schemeClr val="tx1"/>
                  </a:solidFill>
                </a:rPr>
                <a:t> Lembaga </a:t>
              </a:r>
              <a:r>
                <a:rPr lang="en-US" sz="1400" kern="1200" dirty="0" err="1">
                  <a:solidFill>
                    <a:schemeClr val="tx1"/>
                  </a:solidFill>
                </a:rPr>
                <a:t>Perolehan</a:t>
              </a:r>
              <a:endParaRPr lang="en-US" sz="1400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942BF949-C3E2-4A04-9196-E5592566C738}"/>
              </a:ext>
            </a:extLst>
          </p:cNvPr>
          <p:cNvSpPr/>
          <p:nvPr/>
        </p:nvSpPr>
        <p:spPr>
          <a:xfrm>
            <a:off x="2670543" y="52668"/>
            <a:ext cx="3943350" cy="51435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prstClr val="white"/>
                </a:solidFill>
                <a:latin typeface="Rockwell"/>
              </a:rPr>
              <a:t>MEMPROSES TENDER</a:t>
            </a:r>
          </a:p>
        </p:txBody>
      </p:sp>
    </p:spTree>
    <p:extLst>
      <p:ext uri="{BB962C8B-B14F-4D97-AF65-F5344CB8AC3E}">
        <p14:creationId xmlns:p14="http://schemas.microsoft.com/office/powerpoint/2010/main" val="3728607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CB42ABE-E349-4BBF-B350-E688C963ED60}"/>
              </a:ext>
            </a:extLst>
          </p:cNvPr>
          <p:cNvGrpSpPr/>
          <p:nvPr/>
        </p:nvGrpSpPr>
        <p:grpSpPr>
          <a:xfrm>
            <a:off x="838199" y="916946"/>
            <a:ext cx="990600" cy="1738109"/>
            <a:chOff x="1" y="2570"/>
            <a:chExt cx="1483376" cy="2119109"/>
          </a:xfrm>
        </p:grpSpPr>
        <p:sp>
          <p:nvSpPr>
            <p:cNvPr id="12" name="Arrow: Chevron 11">
              <a:extLst>
                <a:ext uri="{FF2B5EF4-FFF2-40B4-BE49-F238E27FC236}">
                  <a16:creationId xmlns:a16="http://schemas.microsoft.com/office/drawing/2014/main" id="{093D054E-E3A4-4AC5-96F7-00EE52C51E37}"/>
                </a:ext>
              </a:extLst>
            </p:cNvPr>
            <p:cNvSpPr/>
            <p:nvPr/>
          </p:nvSpPr>
          <p:spPr>
            <a:xfrm rot="5400000">
              <a:off x="-317866" y="320437"/>
              <a:ext cx="2119109" cy="1483376"/>
            </a:xfrm>
            <a:prstGeom prst="chevron">
              <a:avLst/>
            </a:prstGeom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Arrow: Chevron 4">
              <a:extLst>
                <a:ext uri="{FF2B5EF4-FFF2-40B4-BE49-F238E27FC236}">
                  <a16:creationId xmlns:a16="http://schemas.microsoft.com/office/drawing/2014/main" id="{A6AE8C09-85C5-42E6-828D-7ACC420990E5}"/>
                </a:ext>
              </a:extLst>
            </p:cNvPr>
            <p:cNvSpPr txBox="1"/>
            <p:nvPr/>
          </p:nvSpPr>
          <p:spPr>
            <a:xfrm>
              <a:off x="1" y="744258"/>
              <a:ext cx="1483376" cy="63573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7305" tIns="27305" rIns="27305" bIns="27305" numCol="1" spcCol="1270" anchor="ctr" anchorCtr="0">
              <a:noAutofit/>
            </a:bodyPr>
            <a:lstStyle/>
            <a:p>
              <a:pPr marL="0" lvl="0" indent="0" algn="ctr" defTabSz="1911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4300" kern="1200" dirty="0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487C8DA-50AC-49D7-AA8D-AC4E67C8A489}"/>
              </a:ext>
            </a:extLst>
          </p:cNvPr>
          <p:cNvGrpSpPr/>
          <p:nvPr/>
        </p:nvGrpSpPr>
        <p:grpSpPr>
          <a:xfrm>
            <a:off x="1981198" y="914823"/>
            <a:ext cx="6172200" cy="871177"/>
            <a:chOff x="1483376" y="160211"/>
            <a:chExt cx="4219717" cy="1062143"/>
          </a:xfrm>
        </p:grpSpPr>
        <p:sp>
          <p:nvSpPr>
            <p:cNvPr id="10" name="Rectangle: Top Corners Rounded 9">
              <a:extLst>
                <a:ext uri="{FF2B5EF4-FFF2-40B4-BE49-F238E27FC236}">
                  <a16:creationId xmlns:a16="http://schemas.microsoft.com/office/drawing/2014/main" id="{3FAA93D4-1D33-4168-BCBF-4E249AD3AF94}"/>
                </a:ext>
              </a:extLst>
            </p:cNvPr>
            <p:cNvSpPr/>
            <p:nvPr/>
          </p:nvSpPr>
          <p:spPr>
            <a:xfrm rot="5400000">
              <a:off x="3062163" y="-1418576"/>
              <a:ext cx="1062143" cy="4219717"/>
            </a:xfrm>
            <a:prstGeom prst="round2SameRect">
              <a:avLst/>
            </a:prstGeom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Rectangle: Top Corners Rounded 6">
              <a:extLst>
                <a:ext uri="{FF2B5EF4-FFF2-40B4-BE49-F238E27FC236}">
                  <a16:creationId xmlns:a16="http://schemas.microsoft.com/office/drawing/2014/main" id="{A0B1DC03-3949-4AEB-AE6B-02DA318AE55C}"/>
                </a:ext>
              </a:extLst>
            </p:cNvPr>
            <p:cNvSpPr txBox="1"/>
            <p:nvPr/>
          </p:nvSpPr>
          <p:spPr>
            <a:xfrm>
              <a:off x="1483376" y="212061"/>
              <a:ext cx="4167867" cy="95844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2240" tIns="12700" rIns="12700" bIns="12700" numCol="1" spcCol="1270" anchor="ctr" anchorCtr="0">
              <a:noAutofit/>
            </a:bodyPr>
            <a:lstStyle/>
            <a:p>
              <a:pPr marL="0" lvl="1" algn="just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1400" kern="1200" dirty="0" err="1"/>
                <a:t>Tempoh</a:t>
              </a:r>
              <a:r>
                <a:rPr lang="en-US" sz="1400" kern="1200" dirty="0"/>
                <a:t> </a:t>
              </a:r>
              <a:r>
                <a:rPr lang="en-US" sz="1400" kern="1200" dirty="0" err="1"/>
                <a:t>sah</a:t>
              </a:r>
              <a:r>
                <a:rPr lang="en-US" sz="1400" kern="1200" dirty="0"/>
                <a:t> </a:t>
              </a:r>
              <a:r>
                <a:rPr lang="en-US" sz="1400" kern="1200" dirty="0" err="1"/>
                <a:t>laku</a:t>
              </a:r>
              <a:r>
                <a:rPr lang="en-US" sz="1400" kern="1200" dirty="0"/>
                <a:t> tender </a:t>
              </a:r>
              <a:r>
                <a:rPr lang="en-US" sz="1400" kern="1200" dirty="0" err="1"/>
                <a:t>tempatan</a:t>
              </a:r>
              <a:r>
                <a:rPr lang="en-US" sz="1400" kern="1200" dirty="0"/>
                <a:t> </a:t>
              </a:r>
              <a:r>
                <a:rPr lang="en-US" sz="1400" kern="1200" dirty="0" err="1"/>
                <a:t>adalah</a:t>
              </a:r>
              <a:r>
                <a:rPr lang="en-US" sz="1400" kern="1200" dirty="0"/>
                <a:t> 90 </a:t>
              </a:r>
              <a:r>
                <a:rPr lang="en-US" sz="1400" kern="1200" dirty="0" err="1"/>
                <a:t>hari</a:t>
              </a:r>
              <a:r>
                <a:rPr lang="en-US" sz="1400" kern="1200" dirty="0"/>
                <a:t> </a:t>
              </a:r>
              <a:r>
                <a:rPr lang="en-US" sz="1400" kern="1200" dirty="0" err="1"/>
                <a:t>dan</a:t>
              </a:r>
              <a:r>
                <a:rPr lang="en-US" sz="1400" kern="1200" dirty="0"/>
                <a:t> tender </a:t>
              </a:r>
              <a:r>
                <a:rPr lang="en-US" sz="1400" kern="1200" dirty="0" err="1"/>
                <a:t>antarabangsa</a:t>
              </a:r>
              <a:r>
                <a:rPr lang="en-US" sz="1400" kern="1200" dirty="0"/>
                <a:t> 120 </a:t>
              </a:r>
              <a:r>
                <a:rPr lang="en-US" sz="1400" kern="1200" dirty="0" err="1"/>
                <a:t>hari</a:t>
              </a:r>
              <a:r>
                <a:rPr lang="en-US" sz="1400" kern="1200" dirty="0"/>
                <a:t> </a:t>
              </a:r>
              <a:r>
                <a:rPr lang="en-US" sz="1400" kern="1200" dirty="0" err="1"/>
                <a:t>bermula</a:t>
              </a:r>
              <a:r>
                <a:rPr lang="en-US" sz="1400" kern="1200" dirty="0"/>
                <a:t> </a:t>
              </a:r>
              <a:r>
                <a:rPr lang="en-US" sz="1400" kern="1200" dirty="0" err="1"/>
                <a:t>daripada</a:t>
              </a:r>
              <a:r>
                <a:rPr lang="en-US" sz="1400" kern="1200" dirty="0"/>
                <a:t> </a:t>
              </a:r>
              <a:r>
                <a:rPr lang="en-US" sz="1400" kern="1200" dirty="0" err="1"/>
                <a:t>tarikh</a:t>
              </a:r>
              <a:r>
                <a:rPr lang="en-US" sz="1400" kern="1200" dirty="0"/>
                <a:t> tender </a:t>
              </a:r>
              <a:r>
                <a:rPr lang="en-US" sz="1400" kern="1200" dirty="0" err="1"/>
                <a:t>ditutup</a:t>
              </a:r>
              <a:r>
                <a:rPr lang="en-US" sz="1400" kern="1200" dirty="0"/>
                <a:t>.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AD9B8FEF-AA47-4F05-BF75-BF0D5E683822}"/>
              </a:ext>
            </a:extLst>
          </p:cNvPr>
          <p:cNvGrpSpPr/>
          <p:nvPr/>
        </p:nvGrpSpPr>
        <p:grpSpPr>
          <a:xfrm>
            <a:off x="838200" y="2577716"/>
            <a:ext cx="990600" cy="1738109"/>
            <a:chOff x="1" y="1837336"/>
            <a:chExt cx="1483376" cy="2119109"/>
          </a:xfrm>
        </p:grpSpPr>
        <p:sp>
          <p:nvSpPr>
            <p:cNvPr id="8" name="Arrow: Chevron 7">
              <a:extLst>
                <a:ext uri="{FF2B5EF4-FFF2-40B4-BE49-F238E27FC236}">
                  <a16:creationId xmlns:a16="http://schemas.microsoft.com/office/drawing/2014/main" id="{8AD975A1-1D6C-486D-95D6-A36CAB059B43}"/>
                </a:ext>
              </a:extLst>
            </p:cNvPr>
            <p:cNvSpPr/>
            <p:nvPr/>
          </p:nvSpPr>
          <p:spPr>
            <a:xfrm rot="5400000">
              <a:off x="-317866" y="2155203"/>
              <a:ext cx="2119109" cy="1483376"/>
            </a:xfrm>
            <a:prstGeom prst="chevron">
              <a:avLst/>
            </a:prstGeom>
          </p:spPr>
          <p:style>
            <a:lnRef idx="2">
              <a:schemeClr val="accent5">
                <a:hueOff val="6658332"/>
                <a:satOff val="-2071"/>
                <a:lumOff val="-22746"/>
                <a:alphaOff val="0"/>
              </a:schemeClr>
            </a:lnRef>
            <a:fillRef idx="1">
              <a:schemeClr val="accent5">
                <a:hueOff val="6658332"/>
                <a:satOff val="-2071"/>
                <a:lumOff val="-22746"/>
                <a:alphaOff val="0"/>
              </a:schemeClr>
            </a:fillRef>
            <a:effectRef idx="0">
              <a:schemeClr val="accent5">
                <a:hueOff val="6658332"/>
                <a:satOff val="-2071"/>
                <a:lumOff val="-2274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Arrow: Chevron 8">
              <a:extLst>
                <a:ext uri="{FF2B5EF4-FFF2-40B4-BE49-F238E27FC236}">
                  <a16:creationId xmlns:a16="http://schemas.microsoft.com/office/drawing/2014/main" id="{579B03C6-BFB3-4774-97CC-4FCB5FE1BD65}"/>
                </a:ext>
              </a:extLst>
            </p:cNvPr>
            <p:cNvSpPr txBox="1"/>
            <p:nvPr/>
          </p:nvSpPr>
          <p:spPr>
            <a:xfrm>
              <a:off x="1" y="2579024"/>
              <a:ext cx="1483376" cy="63573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7305" tIns="27305" rIns="27305" bIns="27305" numCol="1" spcCol="1270" anchor="ctr" anchorCtr="0">
              <a:noAutofit/>
            </a:bodyPr>
            <a:lstStyle/>
            <a:p>
              <a:pPr marL="0" lvl="0" indent="0" algn="ctr" defTabSz="1911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4300" kern="1200" dirty="0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D8BA893F-081F-4C78-9F67-0649EF0AD9EF}"/>
              </a:ext>
            </a:extLst>
          </p:cNvPr>
          <p:cNvGrpSpPr/>
          <p:nvPr/>
        </p:nvGrpSpPr>
        <p:grpSpPr>
          <a:xfrm>
            <a:off x="1981198" y="2587519"/>
            <a:ext cx="6096359" cy="1062131"/>
            <a:chOff x="1534537" y="1875998"/>
            <a:chExt cx="9129004" cy="1294955"/>
          </a:xfrm>
        </p:grpSpPr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id="{55A0D2CC-F028-4B78-BFE7-73F5ED5616E3}"/>
                </a:ext>
              </a:extLst>
            </p:cNvPr>
            <p:cNvSpPr/>
            <p:nvPr/>
          </p:nvSpPr>
          <p:spPr>
            <a:xfrm rot="5400000">
              <a:off x="5451562" y="-2041026"/>
              <a:ext cx="1294955" cy="9129003"/>
            </a:xfrm>
            <a:prstGeom prst="round2SameRect">
              <a:avLst/>
            </a:prstGeom>
          </p:spPr>
          <p:style>
            <a:lnRef idx="2">
              <a:schemeClr val="accent5">
                <a:hueOff val="6658332"/>
                <a:satOff val="-2071"/>
                <a:lumOff val="-22746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Rectangle: Top Corners Rounded 10">
              <a:extLst>
                <a:ext uri="{FF2B5EF4-FFF2-40B4-BE49-F238E27FC236}">
                  <a16:creationId xmlns:a16="http://schemas.microsoft.com/office/drawing/2014/main" id="{F7E2A7BF-CACE-445E-A96D-444EB05D869E}"/>
                </a:ext>
              </a:extLst>
            </p:cNvPr>
            <p:cNvSpPr txBox="1"/>
            <p:nvPr/>
          </p:nvSpPr>
          <p:spPr>
            <a:xfrm>
              <a:off x="1534537" y="1908946"/>
              <a:ext cx="8900258" cy="11685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2240" tIns="12700" rIns="12700" bIns="12700" numCol="1" spcCol="1270" anchor="ctr" anchorCtr="0">
              <a:noAutofit/>
            </a:bodyPr>
            <a:lstStyle/>
            <a:p>
              <a:pPr marL="0" lvl="1" algn="just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1400" kern="1200" dirty="0" err="1"/>
                <a:t>Sekiranya</a:t>
              </a:r>
              <a:r>
                <a:rPr lang="en-US" sz="1400" kern="1200" dirty="0"/>
                <a:t> </a:t>
              </a:r>
              <a:r>
                <a:rPr lang="en-US" sz="1400" kern="1200" dirty="0" err="1"/>
                <a:t>tempoh</a:t>
              </a:r>
              <a:r>
                <a:rPr lang="en-US" sz="1400" kern="1200" dirty="0"/>
                <a:t> </a:t>
              </a:r>
              <a:r>
                <a:rPr lang="en-US" sz="1400" kern="1200" dirty="0" err="1"/>
                <a:t>sah</a:t>
              </a:r>
              <a:r>
                <a:rPr lang="en-US" sz="1400" kern="1200" dirty="0"/>
                <a:t> </a:t>
              </a:r>
              <a:r>
                <a:rPr lang="en-US" sz="1400" kern="1200" dirty="0" err="1"/>
                <a:t>laku</a:t>
              </a:r>
              <a:r>
                <a:rPr lang="en-US" sz="1400" kern="1200" dirty="0"/>
                <a:t> </a:t>
              </a:r>
              <a:r>
                <a:rPr lang="en-US" sz="1400" kern="1200" dirty="0" err="1"/>
                <a:t>tawaran</a:t>
              </a:r>
              <a:r>
                <a:rPr lang="en-US" sz="1400" kern="1200" dirty="0"/>
                <a:t> tender </a:t>
              </a:r>
              <a:r>
                <a:rPr lang="en-US" sz="1400" kern="1200" dirty="0" err="1"/>
                <a:t>diperlukan</a:t>
              </a:r>
              <a:r>
                <a:rPr lang="en-US" sz="1400" kern="1200" dirty="0"/>
                <a:t>, </a:t>
              </a:r>
              <a:r>
                <a:rPr lang="en-US" sz="1400" kern="1200" dirty="0" err="1"/>
                <a:t>pelanjutan</a:t>
              </a:r>
              <a:r>
                <a:rPr lang="en-US" sz="1400" kern="1200" dirty="0"/>
                <a:t> </a:t>
              </a:r>
              <a:r>
                <a:rPr lang="en-US" sz="1400" kern="1200" dirty="0" err="1"/>
                <a:t>hendaklah</a:t>
              </a:r>
              <a:r>
                <a:rPr lang="en-US" sz="1400" kern="1200" dirty="0"/>
                <a:t> </a:t>
              </a:r>
              <a:r>
                <a:rPr lang="en-US" sz="1400" kern="1200" dirty="0" err="1"/>
                <a:t>dibuat</a:t>
              </a:r>
              <a:r>
                <a:rPr lang="en-US" sz="1400" kern="1200" dirty="0"/>
                <a:t> </a:t>
              </a:r>
              <a:r>
                <a:rPr lang="en-US" sz="1400" kern="1200" dirty="0" err="1"/>
                <a:t>sebelum</a:t>
              </a:r>
              <a:r>
                <a:rPr lang="en-US" sz="1400" kern="1200" dirty="0"/>
                <a:t> </a:t>
              </a:r>
              <a:r>
                <a:rPr lang="en-US" sz="1400" kern="1200" dirty="0" err="1"/>
                <a:t>tempoh</a:t>
              </a:r>
              <a:r>
                <a:rPr lang="en-US" sz="1400" kern="1200" dirty="0"/>
                <a:t> </a:t>
              </a:r>
              <a:r>
                <a:rPr lang="en-US" sz="1400" kern="1200" dirty="0" err="1"/>
                <a:t>sah</a:t>
              </a:r>
              <a:r>
                <a:rPr lang="en-US" sz="1400" kern="1200" dirty="0"/>
                <a:t> </a:t>
              </a:r>
              <a:r>
                <a:rPr lang="en-US" sz="1400" kern="1200" dirty="0" err="1"/>
                <a:t>laku</a:t>
              </a:r>
              <a:r>
                <a:rPr lang="en-US" sz="1400" kern="1200" dirty="0"/>
                <a:t> </a:t>
              </a:r>
              <a:r>
                <a:rPr lang="en-US" sz="1400" kern="1200" dirty="0" err="1"/>
                <a:t>tamat</a:t>
              </a:r>
              <a:r>
                <a:rPr lang="en-US" sz="1400" kern="1200" dirty="0"/>
                <a:t> </a:t>
              </a:r>
              <a:r>
                <a:rPr lang="en-US" sz="1400" kern="1200" dirty="0" err="1"/>
                <a:t>dengan</a:t>
              </a:r>
              <a:r>
                <a:rPr lang="en-US" sz="1400" kern="1200" dirty="0"/>
                <a:t> </a:t>
              </a:r>
              <a:r>
                <a:rPr lang="en-US" sz="1400" kern="1200" dirty="0" err="1"/>
                <a:t>kelulusan</a:t>
              </a:r>
              <a:r>
                <a:rPr lang="en-US" sz="1400" kern="1200" dirty="0"/>
                <a:t> </a:t>
              </a:r>
              <a:r>
                <a:rPr lang="en-US" sz="1400" kern="1200" dirty="0" err="1"/>
                <a:t>Pengerusi</a:t>
              </a:r>
              <a:r>
                <a:rPr lang="en-US" sz="1400" kern="1200" dirty="0"/>
                <a:t> </a:t>
              </a:r>
              <a:r>
                <a:rPr lang="en-US" sz="1400" kern="1200" dirty="0" err="1"/>
                <a:t>Lembaga</a:t>
              </a:r>
              <a:r>
                <a:rPr lang="en-US" sz="1400" kern="1200" dirty="0"/>
                <a:t> </a:t>
              </a:r>
              <a:r>
                <a:rPr lang="en-US" sz="1400" kern="1200" dirty="0" err="1"/>
                <a:t>Perolehan</a:t>
              </a:r>
              <a:r>
                <a:rPr lang="en-US" sz="1400" kern="1200" dirty="0"/>
                <a:t> </a:t>
              </a:r>
              <a:r>
                <a:rPr lang="en-US" sz="1400" kern="1200" dirty="0" err="1"/>
                <a:t>Agensi</a:t>
              </a:r>
              <a:r>
                <a:rPr lang="en-US" sz="1400" kern="1200" dirty="0"/>
                <a:t> </a:t>
              </a:r>
              <a:r>
                <a:rPr lang="en-US" sz="1400" kern="1200" dirty="0" err="1"/>
                <a:t>atau</a:t>
              </a:r>
              <a:r>
                <a:rPr lang="en-US" sz="1400" kern="1200" dirty="0"/>
                <a:t> </a:t>
              </a:r>
              <a:r>
                <a:rPr lang="en-US" sz="1400" kern="1200" dirty="0" err="1"/>
                <a:t>Kuasa</a:t>
              </a:r>
              <a:r>
                <a:rPr lang="en-US" sz="1400" kern="1200" dirty="0"/>
                <a:t> </a:t>
              </a:r>
              <a:r>
                <a:rPr lang="en-US" sz="1400" kern="1200" dirty="0" err="1"/>
                <a:t>Melulus</a:t>
              </a:r>
              <a:r>
                <a:rPr lang="en-US" sz="1400" kern="1200" dirty="0"/>
                <a:t> </a:t>
              </a:r>
              <a:r>
                <a:rPr lang="en-US" sz="1400" kern="1200" dirty="0" err="1"/>
                <a:t>Pelupusan</a:t>
              </a:r>
              <a:r>
                <a:rPr lang="en-US" sz="1400" kern="1200" dirty="0"/>
                <a:t>.</a:t>
              </a: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3CFDF55F-DAAC-43BA-91A2-4D1A06AC5C41}"/>
              </a:ext>
            </a:extLst>
          </p:cNvPr>
          <p:cNvSpPr/>
          <p:nvPr/>
        </p:nvSpPr>
        <p:spPr>
          <a:xfrm>
            <a:off x="1981198" y="185167"/>
            <a:ext cx="5581650" cy="51435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prstClr val="white"/>
                </a:solidFill>
                <a:latin typeface="Rockwell"/>
              </a:rPr>
              <a:t>TEMPOH SAH LAKU  TENDER</a:t>
            </a:r>
          </a:p>
        </p:txBody>
      </p:sp>
    </p:spTree>
    <p:extLst>
      <p:ext uri="{BB962C8B-B14F-4D97-AF65-F5344CB8AC3E}">
        <p14:creationId xmlns:p14="http://schemas.microsoft.com/office/powerpoint/2010/main" val="155713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95525" y="113233"/>
            <a:ext cx="455930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155EA9"/>
                </a:solidFill>
              </a:rPr>
              <a:t>SKOP</a:t>
            </a:r>
            <a:r>
              <a:rPr sz="2000" spc="-50" dirty="0">
                <a:solidFill>
                  <a:srgbClr val="155EA9"/>
                </a:solidFill>
              </a:rPr>
              <a:t> </a:t>
            </a:r>
            <a:r>
              <a:rPr sz="2000" dirty="0">
                <a:solidFill>
                  <a:srgbClr val="155EA9"/>
                </a:solidFill>
              </a:rPr>
              <a:t>PENGURUSAN</a:t>
            </a:r>
            <a:r>
              <a:rPr sz="2000" spc="-120" dirty="0">
                <a:solidFill>
                  <a:srgbClr val="155EA9"/>
                </a:solidFill>
              </a:rPr>
              <a:t> </a:t>
            </a:r>
            <a:r>
              <a:rPr sz="2000" dirty="0">
                <a:solidFill>
                  <a:srgbClr val="155EA9"/>
                </a:solidFill>
              </a:rPr>
              <a:t>ASET</a:t>
            </a:r>
            <a:r>
              <a:rPr sz="2000" spc="-40" dirty="0">
                <a:solidFill>
                  <a:srgbClr val="155EA9"/>
                </a:solidFill>
              </a:rPr>
              <a:t> </a:t>
            </a:r>
            <a:r>
              <a:rPr sz="2000" dirty="0">
                <a:solidFill>
                  <a:srgbClr val="155EA9"/>
                </a:solidFill>
              </a:rPr>
              <a:t>KERJAAN</a:t>
            </a:r>
            <a:endParaRPr sz="2000"/>
          </a:p>
        </p:txBody>
      </p:sp>
      <p:grpSp>
        <p:nvGrpSpPr>
          <p:cNvPr id="3" name="object 3"/>
          <p:cNvGrpSpPr/>
          <p:nvPr/>
        </p:nvGrpSpPr>
        <p:grpSpPr>
          <a:xfrm>
            <a:off x="909637" y="457136"/>
            <a:ext cx="7066280" cy="3420110"/>
            <a:chOff x="909637" y="457136"/>
            <a:chExt cx="7066280" cy="3420110"/>
          </a:xfrm>
        </p:grpSpPr>
        <p:sp>
          <p:nvSpPr>
            <p:cNvPr id="4" name="object 4"/>
            <p:cNvSpPr/>
            <p:nvPr/>
          </p:nvSpPr>
          <p:spPr>
            <a:xfrm>
              <a:off x="914400" y="858011"/>
              <a:ext cx="7056755" cy="3014345"/>
            </a:xfrm>
            <a:custGeom>
              <a:avLst/>
              <a:gdLst/>
              <a:ahLst/>
              <a:cxnLst/>
              <a:rect l="l" t="t" r="r" b="b"/>
              <a:pathLst>
                <a:path w="7056755" h="3014345">
                  <a:moveTo>
                    <a:pt x="6978396" y="1264920"/>
                  </a:moveTo>
                  <a:lnTo>
                    <a:pt x="6978396" y="1613408"/>
                  </a:lnTo>
                  <a:lnTo>
                    <a:pt x="7056755" y="1613408"/>
                  </a:lnTo>
                </a:path>
                <a:path w="7056755" h="3014345">
                  <a:moveTo>
                    <a:pt x="6977507" y="1264920"/>
                  </a:moveTo>
                  <a:lnTo>
                    <a:pt x="6977507" y="1612645"/>
                  </a:lnTo>
                  <a:lnTo>
                    <a:pt x="6818376" y="1612645"/>
                  </a:lnTo>
                </a:path>
                <a:path w="7056755" h="3014345">
                  <a:moveTo>
                    <a:pt x="5251704" y="586739"/>
                  </a:moveTo>
                  <a:lnTo>
                    <a:pt x="5251704" y="973709"/>
                  </a:lnTo>
                  <a:lnTo>
                    <a:pt x="6030722" y="973709"/>
                  </a:lnTo>
                </a:path>
                <a:path w="7056755" h="3014345">
                  <a:moveTo>
                    <a:pt x="3720084" y="2529840"/>
                  </a:moveTo>
                  <a:lnTo>
                    <a:pt x="3720084" y="2996311"/>
                  </a:lnTo>
                  <a:lnTo>
                    <a:pt x="3799966" y="2996311"/>
                  </a:lnTo>
                </a:path>
                <a:path w="7056755" h="3014345">
                  <a:moveTo>
                    <a:pt x="3719703" y="2529840"/>
                  </a:moveTo>
                  <a:lnTo>
                    <a:pt x="3719703" y="2996311"/>
                  </a:lnTo>
                  <a:lnTo>
                    <a:pt x="3653028" y="2996311"/>
                  </a:lnTo>
                </a:path>
                <a:path w="7056755" h="3014345">
                  <a:moveTo>
                    <a:pt x="6359271" y="2502408"/>
                  </a:moveTo>
                  <a:lnTo>
                    <a:pt x="6359271" y="2979166"/>
                  </a:lnTo>
                  <a:lnTo>
                    <a:pt x="5876544" y="2979166"/>
                  </a:lnTo>
                </a:path>
                <a:path w="7056755" h="3014345">
                  <a:moveTo>
                    <a:pt x="6358128" y="2502408"/>
                  </a:moveTo>
                  <a:lnTo>
                    <a:pt x="6358128" y="2931795"/>
                  </a:lnTo>
                  <a:lnTo>
                    <a:pt x="7020559" y="2931795"/>
                  </a:lnTo>
                </a:path>
                <a:path w="7056755" h="3014345">
                  <a:moveTo>
                    <a:pt x="3962400" y="1235964"/>
                  </a:moveTo>
                  <a:lnTo>
                    <a:pt x="3962400" y="2307336"/>
                  </a:lnTo>
                  <a:lnTo>
                    <a:pt x="5967857" y="2307336"/>
                  </a:lnTo>
                </a:path>
                <a:path w="7056755" h="3014345">
                  <a:moveTo>
                    <a:pt x="579882" y="2506980"/>
                  </a:moveTo>
                  <a:lnTo>
                    <a:pt x="579882" y="3014091"/>
                  </a:lnTo>
                  <a:lnTo>
                    <a:pt x="51815" y="3014091"/>
                  </a:lnTo>
                </a:path>
                <a:path w="7056755" h="3014345">
                  <a:moveTo>
                    <a:pt x="580644" y="2506980"/>
                  </a:moveTo>
                  <a:lnTo>
                    <a:pt x="580644" y="2990977"/>
                  </a:lnTo>
                  <a:lnTo>
                    <a:pt x="1207516" y="2990977"/>
                  </a:lnTo>
                </a:path>
                <a:path w="7056755" h="3014345">
                  <a:moveTo>
                    <a:pt x="3963289" y="1235964"/>
                  </a:moveTo>
                  <a:lnTo>
                    <a:pt x="3963289" y="2313051"/>
                  </a:lnTo>
                  <a:lnTo>
                    <a:pt x="970788" y="2313051"/>
                  </a:lnTo>
                </a:path>
                <a:path w="7056755" h="3014345">
                  <a:moveTo>
                    <a:pt x="5251958" y="586739"/>
                  </a:moveTo>
                  <a:lnTo>
                    <a:pt x="5251958" y="973836"/>
                  </a:lnTo>
                  <a:lnTo>
                    <a:pt x="4762500" y="973836"/>
                  </a:lnTo>
                </a:path>
                <a:path w="7056755" h="3014345">
                  <a:moveTo>
                    <a:pt x="2334768" y="0"/>
                  </a:moveTo>
                  <a:lnTo>
                    <a:pt x="2334768" y="390398"/>
                  </a:lnTo>
                  <a:lnTo>
                    <a:pt x="4448048" y="390398"/>
                  </a:lnTo>
                </a:path>
                <a:path w="7056755" h="3014345">
                  <a:moveTo>
                    <a:pt x="82296" y="586739"/>
                  </a:moveTo>
                  <a:lnTo>
                    <a:pt x="82296" y="915542"/>
                  </a:lnTo>
                  <a:lnTo>
                    <a:pt x="164198" y="915542"/>
                  </a:lnTo>
                </a:path>
                <a:path w="7056755" h="3014345">
                  <a:moveTo>
                    <a:pt x="81902" y="586739"/>
                  </a:moveTo>
                  <a:lnTo>
                    <a:pt x="81902" y="915542"/>
                  </a:lnTo>
                  <a:lnTo>
                    <a:pt x="0" y="915542"/>
                  </a:lnTo>
                </a:path>
                <a:path w="7056755" h="3014345">
                  <a:moveTo>
                    <a:pt x="2334895" y="0"/>
                  </a:moveTo>
                  <a:lnTo>
                    <a:pt x="2334895" y="390398"/>
                  </a:lnTo>
                  <a:lnTo>
                    <a:pt x="729995" y="390398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859785" y="470153"/>
              <a:ext cx="780415" cy="388620"/>
            </a:xfrm>
            <a:custGeom>
              <a:avLst/>
              <a:gdLst/>
              <a:ahLst/>
              <a:cxnLst/>
              <a:rect l="l" t="t" r="r" b="b"/>
              <a:pathLst>
                <a:path w="780414" h="388619">
                  <a:moveTo>
                    <a:pt x="780288" y="0"/>
                  </a:moveTo>
                  <a:lnTo>
                    <a:pt x="0" y="0"/>
                  </a:lnTo>
                  <a:lnTo>
                    <a:pt x="0" y="388620"/>
                  </a:lnTo>
                  <a:lnTo>
                    <a:pt x="780288" y="388620"/>
                  </a:lnTo>
                  <a:lnTo>
                    <a:pt x="780288" y="0"/>
                  </a:lnTo>
                  <a:close/>
                </a:path>
              </a:pathLst>
            </a:custGeom>
            <a:solidFill>
              <a:srgbClr val="FF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859785" y="470153"/>
              <a:ext cx="780415" cy="388620"/>
            </a:xfrm>
            <a:custGeom>
              <a:avLst/>
              <a:gdLst/>
              <a:ahLst/>
              <a:cxnLst/>
              <a:rect l="l" t="t" r="r" b="b"/>
              <a:pathLst>
                <a:path w="780414" h="388619">
                  <a:moveTo>
                    <a:pt x="0" y="388620"/>
                  </a:moveTo>
                  <a:lnTo>
                    <a:pt x="780288" y="388620"/>
                  </a:lnTo>
                  <a:lnTo>
                    <a:pt x="780288" y="0"/>
                  </a:lnTo>
                  <a:lnTo>
                    <a:pt x="0" y="0"/>
                  </a:lnTo>
                  <a:lnTo>
                    <a:pt x="0" y="388620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859785" y="470154"/>
            <a:ext cx="780415" cy="388620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235585">
              <a:lnSpc>
                <a:spcPct val="100000"/>
              </a:lnSpc>
              <a:spcBef>
                <a:spcPts val="660"/>
              </a:spcBef>
            </a:pPr>
            <a:r>
              <a:rPr sz="1200" dirty="0">
                <a:latin typeface="Calibri"/>
                <a:cs typeface="Calibri"/>
              </a:rPr>
              <a:t>ASET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36740" y="1042352"/>
            <a:ext cx="1321435" cy="416559"/>
            <a:chOff x="336740" y="1042352"/>
            <a:chExt cx="1321435" cy="416559"/>
          </a:xfrm>
        </p:grpSpPr>
        <p:sp>
          <p:nvSpPr>
            <p:cNvPr id="9" name="object 9"/>
            <p:cNvSpPr/>
            <p:nvPr/>
          </p:nvSpPr>
          <p:spPr>
            <a:xfrm>
              <a:off x="349757" y="1055369"/>
              <a:ext cx="1295400" cy="390525"/>
            </a:xfrm>
            <a:custGeom>
              <a:avLst/>
              <a:gdLst/>
              <a:ahLst/>
              <a:cxnLst/>
              <a:rect l="l" t="t" r="r" b="b"/>
              <a:pathLst>
                <a:path w="1295400" h="390525">
                  <a:moveTo>
                    <a:pt x="1295400" y="0"/>
                  </a:moveTo>
                  <a:lnTo>
                    <a:pt x="0" y="0"/>
                  </a:lnTo>
                  <a:lnTo>
                    <a:pt x="0" y="390143"/>
                  </a:lnTo>
                  <a:lnTo>
                    <a:pt x="1295400" y="390143"/>
                  </a:lnTo>
                  <a:lnTo>
                    <a:pt x="1295400" y="0"/>
                  </a:lnTo>
                  <a:close/>
                </a:path>
              </a:pathLst>
            </a:custGeom>
            <a:solidFill>
              <a:srgbClr val="FF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49757" y="1055369"/>
              <a:ext cx="1295400" cy="390525"/>
            </a:xfrm>
            <a:custGeom>
              <a:avLst/>
              <a:gdLst/>
              <a:ahLst/>
              <a:cxnLst/>
              <a:rect l="l" t="t" r="r" b="b"/>
              <a:pathLst>
                <a:path w="1295400" h="390525">
                  <a:moveTo>
                    <a:pt x="0" y="390143"/>
                  </a:moveTo>
                  <a:lnTo>
                    <a:pt x="1295400" y="390143"/>
                  </a:lnTo>
                  <a:lnTo>
                    <a:pt x="1295400" y="0"/>
                  </a:lnTo>
                  <a:lnTo>
                    <a:pt x="0" y="0"/>
                  </a:lnTo>
                  <a:lnTo>
                    <a:pt x="0" y="390143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349758" y="1055369"/>
            <a:ext cx="1295400" cy="390525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215265">
              <a:lnSpc>
                <a:spcPct val="100000"/>
              </a:lnSpc>
              <a:spcBef>
                <a:spcPts val="660"/>
              </a:spcBef>
            </a:pPr>
            <a:r>
              <a:rPr sz="1200" dirty="0">
                <a:latin typeface="Calibri"/>
                <a:cs typeface="Calibri"/>
              </a:rPr>
              <a:t>ASET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SEMASA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21856" y="1565084"/>
            <a:ext cx="806450" cy="416559"/>
            <a:chOff x="121856" y="1565084"/>
            <a:chExt cx="806450" cy="416559"/>
          </a:xfrm>
        </p:grpSpPr>
        <p:sp>
          <p:nvSpPr>
            <p:cNvPr id="13" name="object 13"/>
            <p:cNvSpPr/>
            <p:nvPr/>
          </p:nvSpPr>
          <p:spPr>
            <a:xfrm>
              <a:off x="134874" y="1578102"/>
              <a:ext cx="780415" cy="390525"/>
            </a:xfrm>
            <a:custGeom>
              <a:avLst/>
              <a:gdLst/>
              <a:ahLst/>
              <a:cxnLst/>
              <a:rect l="l" t="t" r="r" b="b"/>
              <a:pathLst>
                <a:path w="780415" h="390525">
                  <a:moveTo>
                    <a:pt x="780288" y="0"/>
                  </a:moveTo>
                  <a:lnTo>
                    <a:pt x="0" y="0"/>
                  </a:lnTo>
                  <a:lnTo>
                    <a:pt x="0" y="390144"/>
                  </a:lnTo>
                  <a:lnTo>
                    <a:pt x="780288" y="390144"/>
                  </a:lnTo>
                  <a:lnTo>
                    <a:pt x="780288" y="0"/>
                  </a:lnTo>
                  <a:close/>
                </a:path>
              </a:pathLst>
            </a:custGeom>
            <a:solidFill>
              <a:srgbClr val="FF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34874" y="1578102"/>
              <a:ext cx="780415" cy="390525"/>
            </a:xfrm>
            <a:custGeom>
              <a:avLst/>
              <a:gdLst/>
              <a:ahLst/>
              <a:cxnLst/>
              <a:rect l="l" t="t" r="r" b="b"/>
              <a:pathLst>
                <a:path w="780415" h="390525">
                  <a:moveTo>
                    <a:pt x="0" y="390144"/>
                  </a:moveTo>
                  <a:lnTo>
                    <a:pt x="780288" y="390144"/>
                  </a:lnTo>
                  <a:lnTo>
                    <a:pt x="780288" y="0"/>
                  </a:lnTo>
                  <a:lnTo>
                    <a:pt x="0" y="0"/>
                  </a:lnTo>
                  <a:lnTo>
                    <a:pt x="0" y="390144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134873" y="1578102"/>
            <a:ext cx="780415" cy="390525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189865">
              <a:lnSpc>
                <a:spcPct val="100000"/>
              </a:lnSpc>
              <a:spcBef>
                <a:spcPts val="670"/>
              </a:spcBef>
            </a:pPr>
            <a:r>
              <a:rPr sz="1200" spc="-5" dirty="0">
                <a:latin typeface="Calibri"/>
                <a:cs typeface="Calibri"/>
              </a:rPr>
              <a:t>TUNAI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1066736" y="1565084"/>
            <a:ext cx="1149350" cy="416559"/>
            <a:chOff x="1066736" y="1565084"/>
            <a:chExt cx="1149350" cy="416559"/>
          </a:xfrm>
        </p:grpSpPr>
        <p:sp>
          <p:nvSpPr>
            <p:cNvPr id="17" name="object 17"/>
            <p:cNvSpPr/>
            <p:nvPr/>
          </p:nvSpPr>
          <p:spPr>
            <a:xfrm>
              <a:off x="1079754" y="1578102"/>
              <a:ext cx="1123315" cy="390525"/>
            </a:xfrm>
            <a:custGeom>
              <a:avLst/>
              <a:gdLst/>
              <a:ahLst/>
              <a:cxnLst/>
              <a:rect l="l" t="t" r="r" b="b"/>
              <a:pathLst>
                <a:path w="1123314" h="390525">
                  <a:moveTo>
                    <a:pt x="1123187" y="0"/>
                  </a:moveTo>
                  <a:lnTo>
                    <a:pt x="0" y="0"/>
                  </a:lnTo>
                  <a:lnTo>
                    <a:pt x="0" y="390144"/>
                  </a:lnTo>
                  <a:lnTo>
                    <a:pt x="1123187" y="390144"/>
                  </a:lnTo>
                  <a:lnTo>
                    <a:pt x="1123187" y="0"/>
                  </a:lnTo>
                  <a:close/>
                </a:path>
              </a:pathLst>
            </a:custGeom>
            <a:solidFill>
              <a:srgbClr val="FF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079754" y="1578102"/>
              <a:ext cx="1123315" cy="390525"/>
            </a:xfrm>
            <a:custGeom>
              <a:avLst/>
              <a:gdLst/>
              <a:ahLst/>
              <a:cxnLst/>
              <a:rect l="l" t="t" r="r" b="b"/>
              <a:pathLst>
                <a:path w="1123314" h="390525">
                  <a:moveTo>
                    <a:pt x="0" y="390144"/>
                  </a:moveTo>
                  <a:lnTo>
                    <a:pt x="1123187" y="390144"/>
                  </a:lnTo>
                  <a:lnTo>
                    <a:pt x="1123187" y="0"/>
                  </a:lnTo>
                  <a:lnTo>
                    <a:pt x="0" y="0"/>
                  </a:lnTo>
                  <a:lnTo>
                    <a:pt x="0" y="390144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1079753" y="1578102"/>
            <a:ext cx="1123315" cy="390525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182880">
              <a:lnSpc>
                <a:spcPct val="100000"/>
              </a:lnSpc>
              <a:spcBef>
                <a:spcPts val="670"/>
              </a:spcBef>
            </a:pPr>
            <a:r>
              <a:rPr sz="1200" spc="-5" dirty="0">
                <a:latin typeface="Calibri"/>
                <a:cs typeface="Calibri"/>
              </a:rPr>
              <a:t>PELABURAN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5350700" y="1042352"/>
            <a:ext cx="1633855" cy="416559"/>
            <a:chOff x="5350700" y="1042352"/>
            <a:chExt cx="1633855" cy="416559"/>
          </a:xfrm>
        </p:grpSpPr>
        <p:sp>
          <p:nvSpPr>
            <p:cNvPr id="21" name="object 21"/>
            <p:cNvSpPr/>
            <p:nvPr/>
          </p:nvSpPr>
          <p:spPr>
            <a:xfrm>
              <a:off x="5363718" y="1055369"/>
              <a:ext cx="1607820" cy="390525"/>
            </a:xfrm>
            <a:custGeom>
              <a:avLst/>
              <a:gdLst/>
              <a:ahLst/>
              <a:cxnLst/>
              <a:rect l="l" t="t" r="r" b="b"/>
              <a:pathLst>
                <a:path w="1607820" h="390525">
                  <a:moveTo>
                    <a:pt x="1607819" y="0"/>
                  </a:moveTo>
                  <a:lnTo>
                    <a:pt x="0" y="0"/>
                  </a:lnTo>
                  <a:lnTo>
                    <a:pt x="0" y="390143"/>
                  </a:lnTo>
                  <a:lnTo>
                    <a:pt x="1607819" y="390143"/>
                  </a:lnTo>
                  <a:lnTo>
                    <a:pt x="1607819" y="0"/>
                  </a:lnTo>
                  <a:close/>
                </a:path>
              </a:pathLst>
            </a:custGeom>
            <a:solidFill>
              <a:srgbClr val="FF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363718" y="1055369"/>
              <a:ext cx="1607820" cy="390525"/>
            </a:xfrm>
            <a:custGeom>
              <a:avLst/>
              <a:gdLst/>
              <a:ahLst/>
              <a:cxnLst/>
              <a:rect l="l" t="t" r="r" b="b"/>
              <a:pathLst>
                <a:path w="1607820" h="390525">
                  <a:moveTo>
                    <a:pt x="0" y="390143"/>
                  </a:moveTo>
                  <a:lnTo>
                    <a:pt x="1607819" y="390143"/>
                  </a:lnTo>
                  <a:lnTo>
                    <a:pt x="1607819" y="0"/>
                  </a:lnTo>
                  <a:lnTo>
                    <a:pt x="0" y="0"/>
                  </a:lnTo>
                  <a:lnTo>
                    <a:pt x="0" y="390143"/>
                  </a:lnTo>
                  <a:close/>
                </a:path>
              </a:pathLst>
            </a:custGeom>
            <a:ln w="2590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5363717" y="1055369"/>
            <a:ext cx="1607820" cy="390525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130175">
              <a:lnSpc>
                <a:spcPct val="100000"/>
              </a:lnSpc>
              <a:spcBef>
                <a:spcPts val="660"/>
              </a:spcBef>
            </a:pPr>
            <a:r>
              <a:rPr sz="1200" dirty="0">
                <a:latin typeface="Calibri"/>
                <a:cs typeface="Calibri"/>
              </a:rPr>
              <a:t>ASET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BUKAN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SEMASA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4065968" y="1557464"/>
            <a:ext cx="1624965" cy="550545"/>
            <a:chOff x="4065968" y="1557464"/>
            <a:chExt cx="1624965" cy="550545"/>
          </a:xfrm>
        </p:grpSpPr>
        <p:sp>
          <p:nvSpPr>
            <p:cNvPr id="25" name="object 25"/>
            <p:cNvSpPr/>
            <p:nvPr/>
          </p:nvSpPr>
          <p:spPr>
            <a:xfrm>
              <a:off x="4078985" y="1570482"/>
              <a:ext cx="1598930" cy="524510"/>
            </a:xfrm>
            <a:custGeom>
              <a:avLst/>
              <a:gdLst/>
              <a:ahLst/>
              <a:cxnLst/>
              <a:rect l="l" t="t" r="r" b="b"/>
              <a:pathLst>
                <a:path w="1598929" h="524510">
                  <a:moveTo>
                    <a:pt x="1598676" y="0"/>
                  </a:moveTo>
                  <a:lnTo>
                    <a:pt x="0" y="0"/>
                  </a:lnTo>
                  <a:lnTo>
                    <a:pt x="0" y="524256"/>
                  </a:lnTo>
                  <a:lnTo>
                    <a:pt x="1598676" y="524256"/>
                  </a:lnTo>
                  <a:lnTo>
                    <a:pt x="1598676" y="0"/>
                  </a:lnTo>
                  <a:close/>
                </a:path>
              </a:pathLst>
            </a:custGeom>
            <a:solidFill>
              <a:srgbClr val="3399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078985" y="1570482"/>
              <a:ext cx="1598930" cy="524510"/>
            </a:xfrm>
            <a:custGeom>
              <a:avLst/>
              <a:gdLst/>
              <a:ahLst/>
              <a:cxnLst/>
              <a:rect l="l" t="t" r="r" b="b"/>
              <a:pathLst>
                <a:path w="1598929" h="524510">
                  <a:moveTo>
                    <a:pt x="0" y="524256"/>
                  </a:moveTo>
                  <a:lnTo>
                    <a:pt x="1598676" y="524256"/>
                  </a:lnTo>
                  <a:lnTo>
                    <a:pt x="1598676" y="0"/>
                  </a:lnTo>
                  <a:lnTo>
                    <a:pt x="0" y="0"/>
                  </a:lnTo>
                  <a:lnTo>
                    <a:pt x="0" y="524256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4078985" y="1570482"/>
            <a:ext cx="1598930" cy="52451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560070" marR="197485" indent="-358140">
              <a:lnSpc>
                <a:spcPts val="1320"/>
              </a:lnSpc>
              <a:spcBef>
                <a:spcPts val="675"/>
              </a:spcBef>
            </a:pPr>
            <a:r>
              <a:rPr sz="1200" dirty="0">
                <a:latin typeface="Calibri"/>
                <a:cs typeface="Calibri"/>
              </a:rPr>
              <a:t>ASET</a:t>
            </a:r>
            <a:r>
              <a:rPr sz="1200" spc="-5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FIZIKAL/</a:t>
            </a:r>
            <a:r>
              <a:rPr sz="1200" spc="-5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ASET </a:t>
            </a:r>
            <a:r>
              <a:rPr sz="1200" spc="-254" dirty="0">
                <a:latin typeface="Calibri"/>
                <a:cs typeface="Calibri"/>
              </a:rPr>
              <a:t> </a:t>
            </a:r>
            <a:r>
              <a:rPr sz="1200" spc="-15" dirty="0">
                <a:latin typeface="Calibri"/>
                <a:cs typeface="Calibri"/>
              </a:rPr>
              <a:t>KETARA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1092644" y="2962592"/>
            <a:ext cx="806450" cy="416559"/>
            <a:chOff x="1092644" y="2962592"/>
            <a:chExt cx="806450" cy="416559"/>
          </a:xfrm>
        </p:grpSpPr>
        <p:sp>
          <p:nvSpPr>
            <p:cNvPr id="29" name="object 29"/>
            <p:cNvSpPr/>
            <p:nvPr/>
          </p:nvSpPr>
          <p:spPr>
            <a:xfrm>
              <a:off x="1105662" y="2975609"/>
              <a:ext cx="780415" cy="390525"/>
            </a:xfrm>
            <a:custGeom>
              <a:avLst/>
              <a:gdLst/>
              <a:ahLst/>
              <a:cxnLst/>
              <a:rect l="l" t="t" r="r" b="b"/>
              <a:pathLst>
                <a:path w="780414" h="390525">
                  <a:moveTo>
                    <a:pt x="780288" y="0"/>
                  </a:moveTo>
                  <a:lnTo>
                    <a:pt x="0" y="0"/>
                  </a:lnTo>
                  <a:lnTo>
                    <a:pt x="0" y="390144"/>
                  </a:lnTo>
                  <a:lnTo>
                    <a:pt x="780288" y="390144"/>
                  </a:lnTo>
                  <a:lnTo>
                    <a:pt x="780288" y="0"/>
                  </a:lnTo>
                  <a:close/>
                </a:path>
              </a:pathLst>
            </a:custGeom>
            <a:solidFill>
              <a:srgbClr val="FF6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105662" y="2975609"/>
              <a:ext cx="780415" cy="390525"/>
            </a:xfrm>
            <a:custGeom>
              <a:avLst/>
              <a:gdLst/>
              <a:ahLst/>
              <a:cxnLst/>
              <a:rect l="l" t="t" r="r" b="b"/>
              <a:pathLst>
                <a:path w="780414" h="390525">
                  <a:moveTo>
                    <a:pt x="0" y="390144"/>
                  </a:moveTo>
                  <a:lnTo>
                    <a:pt x="780288" y="390144"/>
                  </a:lnTo>
                  <a:lnTo>
                    <a:pt x="780288" y="0"/>
                  </a:lnTo>
                  <a:lnTo>
                    <a:pt x="0" y="0"/>
                  </a:lnTo>
                  <a:lnTo>
                    <a:pt x="0" y="390144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1105661" y="2975610"/>
            <a:ext cx="780415" cy="390525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algn="ctr">
              <a:lnSpc>
                <a:spcPts val="1380"/>
              </a:lnSpc>
              <a:spcBef>
                <a:spcPts val="15"/>
              </a:spcBef>
            </a:pPr>
            <a:r>
              <a:rPr sz="1200" dirty="0">
                <a:latin typeface="Calibri"/>
                <a:cs typeface="Calibri"/>
              </a:rPr>
              <a:t>ASET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spc="-35" dirty="0">
                <a:latin typeface="Calibri"/>
                <a:cs typeface="Calibri"/>
              </a:rPr>
              <a:t>TAK</a:t>
            </a:r>
            <a:endParaRPr sz="1200">
              <a:latin typeface="Calibri"/>
              <a:cs typeface="Calibri"/>
            </a:endParaRPr>
          </a:p>
          <a:p>
            <a:pPr algn="ctr">
              <a:lnSpc>
                <a:spcPts val="1380"/>
              </a:lnSpc>
            </a:pPr>
            <a:r>
              <a:rPr sz="1200" dirty="0">
                <a:latin typeface="Calibri"/>
                <a:cs typeface="Calibri"/>
              </a:rPr>
              <a:t>ALIH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1092644" y="3662108"/>
            <a:ext cx="897890" cy="422275"/>
            <a:chOff x="1092644" y="3662108"/>
            <a:chExt cx="897890" cy="422275"/>
          </a:xfrm>
        </p:grpSpPr>
        <p:sp>
          <p:nvSpPr>
            <p:cNvPr id="33" name="object 33"/>
            <p:cNvSpPr/>
            <p:nvPr/>
          </p:nvSpPr>
          <p:spPr>
            <a:xfrm>
              <a:off x="1105662" y="3675126"/>
              <a:ext cx="871855" cy="396240"/>
            </a:xfrm>
            <a:custGeom>
              <a:avLst/>
              <a:gdLst/>
              <a:ahLst/>
              <a:cxnLst/>
              <a:rect l="l" t="t" r="r" b="b"/>
              <a:pathLst>
                <a:path w="871855" h="396239">
                  <a:moveTo>
                    <a:pt x="871727" y="0"/>
                  </a:moveTo>
                  <a:lnTo>
                    <a:pt x="0" y="0"/>
                  </a:lnTo>
                  <a:lnTo>
                    <a:pt x="0" y="396240"/>
                  </a:lnTo>
                  <a:lnTo>
                    <a:pt x="871727" y="396240"/>
                  </a:lnTo>
                  <a:lnTo>
                    <a:pt x="871727" y="0"/>
                  </a:lnTo>
                  <a:close/>
                </a:path>
              </a:pathLst>
            </a:custGeom>
            <a:solidFill>
              <a:srgbClr val="FF6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105662" y="3675126"/>
              <a:ext cx="871855" cy="396240"/>
            </a:xfrm>
            <a:custGeom>
              <a:avLst/>
              <a:gdLst/>
              <a:ahLst/>
              <a:cxnLst/>
              <a:rect l="l" t="t" r="r" b="b"/>
              <a:pathLst>
                <a:path w="871855" h="396239">
                  <a:moveTo>
                    <a:pt x="0" y="396240"/>
                  </a:moveTo>
                  <a:lnTo>
                    <a:pt x="871727" y="396240"/>
                  </a:lnTo>
                  <a:lnTo>
                    <a:pt x="871727" y="0"/>
                  </a:lnTo>
                  <a:lnTo>
                    <a:pt x="0" y="0"/>
                  </a:lnTo>
                  <a:lnTo>
                    <a:pt x="0" y="396240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1105661" y="3675126"/>
            <a:ext cx="871855" cy="396240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algn="ctr">
              <a:lnSpc>
                <a:spcPts val="1380"/>
              </a:lnSpc>
              <a:spcBef>
                <a:spcPts val="40"/>
              </a:spcBef>
            </a:pPr>
            <a:r>
              <a:rPr sz="1200" dirty="0">
                <a:latin typeface="Calibri"/>
                <a:cs typeface="Calibri"/>
              </a:rPr>
              <a:t>ASET</a:t>
            </a:r>
            <a:endParaRPr sz="1200">
              <a:latin typeface="Calibri"/>
              <a:cs typeface="Calibri"/>
            </a:endParaRPr>
          </a:p>
          <a:p>
            <a:pPr algn="ctr">
              <a:lnSpc>
                <a:spcPts val="1380"/>
              </a:lnSpc>
            </a:pPr>
            <a:r>
              <a:rPr sz="1200" spc="-5" dirty="0">
                <a:latin typeface="Calibri"/>
                <a:cs typeface="Calibri"/>
              </a:rPr>
              <a:t>BANGUNAN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2109152" y="3622484"/>
            <a:ext cx="1390015" cy="455930"/>
            <a:chOff x="2109152" y="3622484"/>
            <a:chExt cx="1390015" cy="455930"/>
          </a:xfrm>
        </p:grpSpPr>
        <p:sp>
          <p:nvSpPr>
            <p:cNvPr id="37" name="object 37"/>
            <p:cNvSpPr/>
            <p:nvPr/>
          </p:nvSpPr>
          <p:spPr>
            <a:xfrm>
              <a:off x="2122169" y="3635501"/>
              <a:ext cx="1363980" cy="429895"/>
            </a:xfrm>
            <a:custGeom>
              <a:avLst/>
              <a:gdLst/>
              <a:ahLst/>
              <a:cxnLst/>
              <a:rect l="l" t="t" r="r" b="b"/>
              <a:pathLst>
                <a:path w="1363979" h="429895">
                  <a:moveTo>
                    <a:pt x="1363980" y="0"/>
                  </a:moveTo>
                  <a:lnTo>
                    <a:pt x="0" y="0"/>
                  </a:lnTo>
                  <a:lnTo>
                    <a:pt x="0" y="429768"/>
                  </a:lnTo>
                  <a:lnTo>
                    <a:pt x="1363980" y="429768"/>
                  </a:lnTo>
                  <a:lnTo>
                    <a:pt x="1363980" y="0"/>
                  </a:lnTo>
                  <a:close/>
                </a:path>
              </a:pathLst>
            </a:custGeom>
            <a:solidFill>
              <a:srgbClr val="FF6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2122169" y="3635501"/>
              <a:ext cx="1363980" cy="429895"/>
            </a:xfrm>
            <a:custGeom>
              <a:avLst/>
              <a:gdLst/>
              <a:ahLst/>
              <a:cxnLst/>
              <a:rect l="l" t="t" r="r" b="b"/>
              <a:pathLst>
                <a:path w="1363979" h="429895">
                  <a:moveTo>
                    <a:pt x="0" y="429768"/>
                  </a:moveTo>
                  <a:lnTo>
                    <a:pt x="1363980" y="429768"/>
                  </a:lnTo>
                  <a:lnTo>
                    <a:pt x="1363980" y="0"/>
                  </a:lnTo>
                  <a:lnTo>
                    <a:pt x="0" y="0"/>
                  </a:lnTo>
                  <a:lnTo>
                    <a:pt x="0" y="429768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2122170" y="3635502"/>
            <a:ext cx="1363980" cy="429895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64465" marR="156210" indent="362585">
              <a:lnSpc>
                <a:spcPts val="1320"/>
              </a:lnSpc>
              <a:spcBef>
                <a:spcPts val="315"/>
              </a:spcBef>
            </a:pPr>
            <a:r>
              <a:rPr sz="1200" dirty="0">
                <a:latin typeface="Calibri"/>
                <a:cs typeface="Calibri"/>
              </a:rPr>
              <a:t>ASET 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INFRA</a:t>
            </a:r>
            <a:r>
              <a:rPr sz="1200" spc="-15" dirty="0">
                <a:latin typeface="Calibri"/>
                <a:cs typeface="Calibri"/>
              </a:rPr>
              <a:t>S</a:t>
            </a:r>
            <a:r>
              <a:rPr sz="1200" spc="-5" dirty="0">
                <a:latin typeface="Calibri"/>
                <a:cs typeface="Calibri"/>
              </a:rPr>
              <a:t>TRUKTUR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175196" y="3665156"/>
            <a:ext cx="805180" cy="416559"/>
            <a:chOff x="175196" y="3665156"/>
            <a:chExt cx="805180" cy="416559"/>
          </a:xfrm>
        </p:grpSpPr>
        <p:sp>
          <p:nvSpPr>
            <p:cNvPr id="41" name="object 41"/>
            <p:cNvSpPr/>
            <p:nvPr/>
          </p:nvSpPr>
          <p:spPr>
            <a:xfrm>
              <a:off x="188214" y="3678174"/>
              <a:ext cx="779145" cy="390525"/>
            </a:xfrm>
            <a:custGeom>
              <a:avLst/>
              <a:gdLst/>
              <a:ahLst/>
              <a:cxnLst/>
              <a:rect l="l" t="t" r="r" b="b"/>
              <a:pathLst>
                <a:path w="779144" h="390525">
                  <a:moveTo>
                    <a:pt x="778764" y="0"/>
                  </a:moveTo>
                  <a:lnTo>
                    <a:pt x="0" y="0"/>
                  </a:lnTo>
                  <a:lnTo>
                    <a:pt x="0" y="390144"/>
                  </a:lnTo>
                  <a:lnTo>
                    <a:pt x="778764" y="390144"/>
                  </a:lnTo>
                  <a:lnTo>
                    <a:pt x="778764" y="0"/>
                  </a:lnTo>
                  <a:close/>
                </a:path>
              </a:pathLst>
            </a:custGeom>
            <a:solidFill>
              <a:srgbClr val="FF6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88214" y="3678174"/>
              <a:ext cx="779145" cy="390525"/>
            </a:xfrm>
            <a:custGeom>
              <a:avLst/>
              <a:gdLst/>
              <a:ahLst/>
              <a:cxnLst/>
              <a:rect l="l" t="t" r="r" b="b"/>
              <a:pathLst>
                <a:path w="779144" h="390525">
                  <a:moveTo>
                    <a:pt x="0" y="390144"/>
                  </a:moveTo>
                  <a:lnTo>
                    <a:pt x="778764" y="390144"/>
                  </a:lnTo>
                  <a:lnTo>
                    <a:pt x="778764" y="0"/>
                  </a:lnTo>
                  <a:lnTo>
                    <a:pt x="0" y="0"/>
                  </a:lnTo>
                  <a:lnTo>
                    <a:pt x="0" y="390144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188213" y="3678173"/>
            <a:ext cx="779145" cy="390525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72085" marR="165100" indent="62230">
              <a:lnSpc>
                <a:spcPts val="1320"/>
              </a:lnSpc>
              <a:spcBef>
                <a:spcPts val="160"/>
              </a:spcBef>
            </a:pPr>
            <a:r>
              <a:rPr sz="1200" dirty="0">
                <a:latin typeface="Calibri"/>
                <a:cs typeface="Calibri"/>
              </a:rPr>
              <a:t>ASET 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95" dirty="0">
                <a:latin typeface="Calibri"/>
                <a:cs typeface="Calibri"/>
              </a:rPr>
              <a:t>T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5" dirty="0">
                <a:latin typeface="Calibri"/>
                <a:cs typeface="Calibri"/>
              </a:rPr>
              <a:t>N</a:t>
            </a:r>
            <a:r>
              <a:rPr sz="1200" dirty="0">
                <a:latin typeface="Calibri"/>
                <a:cs typeface="Calibri"/>
              </a:rPr>
              <a:t>AH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6870128" y="2958020"/>
            <a:ext cx="806450" cy="416559"/>
            <a:chOff x="6870128" y="2958020"/>
            <a:chExt cx="806450" cy="416559"/>
          </a:xfrm>
        </p:grpSpPr>
        <p:sp>
          <p:nvSpPr>
            <p:cNvPr id="45" name="object 45"/>
            <p:cNvSpPr/>
            <p:nvPr/>
          </p:nvSpPr>
          <p:spPr>
            <a:xfrm>
              <a:off x="6883146" y="2971037"/>
              <a:ext cx="780415" cy="390525"/>
            </a:xfrm>
            <a:custGeom>
              <a:avLst/>
              <a:gdLst/>
              <a:ahLst/>
              <a:cxnLst/>
              <a:rect l="l" t="t" r="r" b="b"/>
              <a:pathLst>
                <a:path w="780415" h="390525">
                  <a:moveTo>
                    <a:pt x="780288" y="0"/>
                  </a:moveTo>
                  <a:lnTo>
                    <a:pt x="0" y="0"/>
                  </a:lnTo>
                  <a:lnTo>
                    <a:pt x="0" y="390144"/>
                  </a:lnTo>
                  <a:lnTo>
                    <a:pt x="780288" y="390144"/>
                  </a:lnTo>
                  <a:lnTo>
                    <a:pt x="780288" y="0"/>
                  </a:lnTo>
                  <a:close/>
                </a:path>
              </a:pathLst>
            </a:custGeom>
            <a:solidFill>
              <a:srgbClr val="3399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6883146" y="2971037"/>
              <a:ext cx="780415" cy="390525"/>
            </a:xfrm>
            <a:custGeom>
              <a:avLst/>
              <a:gdLst/>
              <a:ahLst/>
              <a:cxnLst/>
              <a:rect l="l" t="t" r="r" b="b"/>
              <a:pathLst>
                <a:path w="780415" h="390525">
                  <a:moveTo>
                    <a:pt x="0" y="390144"/>
                  </a:moveTo>
                  <a:lnTo>
                    <a:pt x="780288" y="390144"/>
                  </a:lnTo>
                  <a:lnTo>
                    <a:pt x="780288" y="0"/>
                  </a:lnTo>
                  <a:lnTo>
                    <a:pt x="0" y="0"/>
                  </a:lnTo>
                  <a:lnTo>
                    <a:pt x="0" y="390144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47"/>
          <p:cNvSpPr txBox="1"/>
          <p:nvPr/>
        </p:nvSpPr>
        <p:spPr>
          <a:xfrm>
            <a:off x="6883145" y="2971038"/>
            <a:ext cx="780415" cy="390525"/>
          </a:xfrm>
          <a:prstGeom prst="rect">
            <a:avLst/>
          </a:prstGeom>
        </p:spPr>
        <p:txBody>
          <a:bodyPr vert="horz" wrap="square" lIns="0" tIns="84455" rIns="0" bIns="0" rtlCol="0">
            <a:spAutoFit/>
          </a:bodyPr>
          <a:lstStyle/>
          <a:p>
            <a:pPr marL="17145">
              <a:lnSpc>
                <a:spcPct val="100000"/>
              </a:lnSpc>
              <a:spcBef>
                <a:spcPts val="665"/>
              </a:spcBef>
            </a:pPr>
            <a:r>
              <a:rPr sz="1200" dirty="0">
                <a:latin typeface="Calibri"/>
                <a:cs typeface="Calibri"/>
              </a:rPr>
              <a:t>ASET</a:t>
            </a:r>
            <a:r>
              <a:rPr sz="1200" spc="-6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HIDUP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48" name="object 48"/>
          <p:cNvGrpSpPr/>
          <p:nvPr/>
        </p:nvGrpSpPr>
        <p:grpSpPr>
          <a:xfrm>
            <a:off x="6886892" y="3592004"/>
            <a:ext cx="927100" cy="445134"/>
            <a:chOff x="6886892" y="3592004"/>
            <a:chExt cx="927100" cy="445134"/>
          </a:xfrm>
        </p:grpSpPr>
        <p:sp>
          <p:nvSpPr>
            <p:cNvPr id="49" name="object 49"/>
            <p:cNvSpPr/>
            <p:nvPr/>
          </p:nvSpPr>
          <p:spPr>
            <a:xfrm>
              <a:off x="6899910" y="3605021"/>
              <a:ext cx="901065" cy="419100"/>
            </a:xfrm>
            <a:custGeom>
              <a:avLst/>
              <a:gdLst/>
              <a:ahLst/>
              <a:cxnLst/>
              <a:rect l="l" t="t" r="r" b="b"/>
              <a:pathLst>
                <a:path w="901065" h="419100">
                  <a:moveTo>
                    <a:pt x="900683" y="0"/>
                  </a:moveTo>
                  <a:lnTo>
                    <a:pt x="0" y="0"/>
                  </a:lnTo>
                  <a:lnTo>
                    <a:pt x="0" y="419099"/>
                  </a:lnTo>
                  <a:lnTo>
                    <a:pt x="900683" y="419099"/>
                  </a:lnTo>
                  <a:lnTo>
                    <a:pt x="900683" y="0"/>
                  </a:lnTo>
                  <a:close/>
                </a:path>
              </a:pathLst>
            </a:custGeom>
            <a:solidFill>
              <a:srgbClr val="3399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6899910" y="3605021"/>
              <a:ext cx="901065" cy="419100"/>
            </a:xfrm>
            <a:custGeom>
              <a:avLst/>
              <a:gdLst/>
              <a:ahLst/>
              <a:cxnLst/>
              <a:rect l="l" t="t" r="r" b="b"/>
              <a:pathLst>
                <a:path w="901065" h="419100">
                  <a:moveTo>
                    <a:pt x="0" y="419099"/>
                  </a:moveTo>
                  <a:lnTo>
                    <a:pt x="900683" y="419099"/>
                  </a:lnTo>
                  <a:lnTo>
                    <a:pt x="900683" y="0"/>
                  </a:lnTo>
                  <a:lnTo>
                    <a:pt x="0" y="0"/>
                  </a:lnTo>
                  <a:lnTo>
                    <a:pt x="0" y="419099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1" name="object 51"/>
          <p:cNvSpPr txBox="1"/>
          <p:nvPr/>
        </p:nvSpPr>
        <p:spPr>
          <a:xfrm>
            <a:off x="6899909" y="3605021"/>
            <a:ext cx="901065" cy="419100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67310">
              <a:lnSpc>
                <a:spcPct val="100000"/>
              </a:lnSpc>
              <a:spcBef>
                <a:spcPts val="780"/>
              </a:spcBef>
            </a:pPr>
            <a:r>
              <a:rPr sz="1200" spc="-5" dirty="0">
                <a:latin typeface="Calibri"/>
                <a:cs typeface="Calibri"/>
              </a:rPr>
              <a:t>TUMBUHAN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52" name="object 52"/>
          <p:cNvGrpSpPr/>
          <p:nvPr/>
        </p:nvGrpSpPr>
        <p:grpSpPr>
          <a:xfrm>
            <a:off x="7923212" y="3581336"/>
            <a:ext cx="806450" cy="416559"/>
            <a:chOff x="7923212" y="3581336"/>
            <a:chExt cx="806450" cy="416559"/>
          </a:xfrm>
        </p:grpSpPr>
        <p:sp>
          <p:nvSpPr>
            <p:cNvPr id="53" name="object 53"/>
            <p:cNvSpPr/>
            <p:nvPr/>
          </p:nvSpPr>
          <p:spPr>
            <a:xfrm>
              <a:off x="7936229" y="3594353"/>
              <a:ext cx="780415" cy="390525"/>
            </a:xfrm>
            <a:custGeom>
              <a:avLst/>
              <a:gdLst/>
              <a:ahLst/>
              <a:cxnLst/>
              <a:rect l="l" t="t" r="r" b="b"/>
              <a:pathLst>
                <a:path w="780415" h="390525">
                  <a:moveTo>
                    <a:pt x="780287" y="0"/>
                  </a:moveTo>
                  <a:lnTo>
                    <a:pt x="0" y="0"/>
                  </a:lnTo>
                  <a:lnTo>
                    <a:pt x="0" y="390144"/>
                  </a:lnTo>
                  <a:lnTo>
                    <a:pt x="780287" y="390144"/>
                  </a:lnTo>
                  <a:lnTo>
                    <a:pt x="780287" y="0"/>
                  </a:lnTo>
                  <a:close/>
                </a:path>
              </a:pathLst>
            </a:custGeom>
            <a:solidFill>
              <a:srgbClr val="3399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7936229" y="3594353"/>
              <a:ext cx="780415" cy="390525"/>
            </a:xfrm>
            <a:custGeom>
              <a:avLst/>
              <a:gdLst/>
              <a:ahLst/>
              <a:cxnLst/>
              <a:rect l="l" t="t" r="r" b="b"/>
              <a:pathLst>
                <a:path w="780415" h="390525">
                  <a:moveTo>
                    <a:pt x="0" y="390144"/>
                  </a:moveTo>
                  <a:lnTo>
                    <a:pt x="780287" y="390144"/>
                  </a:lnTo>
                  <a:lnTo>
                    <a:pt x="780287" y="0"/>
                  </a:lnTo>
                  <a:lnTo>
                    <a:pt x="0" y="0"/>
                  </a:lnTo>
                  <a:lnTo>
                    <a:pt x="0" y="390144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5" name="object 55"/>
          <p:cNvSpPr txBox="1"/>
          <p:nvPr/>
        </p:nvSpPr>
        <p:spPr>
          <a:xfrm>
            <a:off x="7936230" y="3594353"/>
            <a:ext cx="780415" cy="39052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1920">
              <a:lnSpc>
                <a:spcPct val="100000"/>
              </a:lnSpc>
              <a:spcBef>
                <a:spcPts val="675"/>
              </a:spcBef>
            </a:pPr>
            <a:r>
              <a:rPr sz="1200" spc="-15" dirty="0">
                <a:latin typeface="Calibri"/>
                <a:cs typeface="Calibri"/>
              </a:rPr>
              <a:t>HAIWAN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56" name="object 56"/>
          <p:cNvGrpSpPr/>
          <p:nvPr/>
        </p:nvGrpSpPr>
        <p:grpSpPr>
          <a:xfrm>
            <a:off x="5998400" y="3628580"/>
            <a:ext cx="806450" cy="416559"/>
            <a:chOff x="5998400" y="3628580"/>
            <a:chExt cx="806450" cy="416559"/>
          </a:xfrm>
        </p:grpSpPr>
        <p:sp>
          <p:nvSpPr>
            <p:cNvPr id="57" name="object 57"/>
            <p:cNvSpPr/>
            <p:nvPr/>
          </p:nvSpPr>
          <p:spPr>
            <a:xfrm>
              <a:off x="6011418" y="3641597"/>
              <a:ext cx="780415" cy="390525"/>
            </a:xfrm>
            <a:custGeom>
              <a:avLst/>
              <a:gdLst/>
              <a:ahLst/>
              <a:cxnLst/>
              <a:rect l="l" t="t" r="r" b="b"/>
              <a:pathLst>
                <a:path w="780415" h="390525">
                  <a:moveTo>
                    <a:pt x="780288" y="0"/>
                  </a:moveTo>
                  <a:lnTo>
                    <a:pt x="0" y="0"/>
                  </a:lnTo>
                  <a:lnTo>
                    <a:pt x="0" y="390143"/>
                  </a:lnTo>
                  <a:lnTo>
                    <a:pt x="780288" y="390143"/>
                  </a:lnTo>
                  <a:lnTo>
                    <a:pt x="780288" y="0"/>
                  </a:lnTo>
                  <a:close/>
                </a:path>
              </a:pathLst>
            </a:custGeom>
            <a:solidFill>
              <a:srgbClr val="3399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6011418" y="3641597"/>
              <a:ext cx="780415" cy="390525"/>
            </a:xfrm>
            <a:custGeom>
              <a:avLst/>
              <a:gdLst/>
              <a:ahLst/>
              <a:cxnLst/>
              <a:rect l="l" t="t" r="r" b="b"/>
              <a:pathLst>
                <a:path w="780415" h="390525">
                  <a:moveTo>
                    <a:pt x="0" y="390143"/>
                  </a:moveTo>
                  <a:lnTo>
                    <a:pt x="780288" y="390143"/>
                  </a:lnTo>
                  <a:lnTo>
                    <a:pt x="780288" y="0"/>
                  </a:lnTo>
                  <a:lnTo>
                    <a:pt x="0" y="0"/>
                  </a:lnTo>
                  <a:lnTo>
                    <a:pt x="0" y="390143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9" name="object 59"/>
          <p:cNvSpPr txBox="1"/>
          <p:nvPr/>
        </p:nvSpPr>
        <p:spPr>
          <a:xfrm>
            <a:off x="6011417" y="3641597"/>
            <a:ext cx="780415" cy="390525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237490">
              <a:lnSpc>
                <a:spcPct val="100000"/>
              </a:lnSpc>
              <a:spcBef>
                <a:spcPts val="680"/>
              </a:spcBef>
            </a:pPr>
            <a:r>
              <a:rPr sz="1200" dirty="0">
                <a:latin typeface="Calibri"/>
                <a:cs typeface="Calibri"/>
              </a:rPr>
              <a:t>IKAN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60" name="object 60"/>
          <p:cNvGrpSpPr/>
          <p:nvPr/>
        </p:nvGrpSpPr>
        <p:grpSpPr>
          <a:xfrm>
            <a:off x="4232084" y="2985452"/>
            <a:ext cx="806450" cy="416559"/>
            <a:chOff x="4232084" y="2985452"/>
            <a:chExt cx="806450" cy="416559"/>
          </a:xfrm>
        </p:grpSpPr>
        <p:sp>
          <p:nvSpPr>
            <p:cNvPr id="61" name="object 61"/>
            <p:cNvSpPr/>
            <p:nvPr/>
          </p:nvSpPr>
          <p:spPr>
            <a:xfrm>
              <a:off x="4245101" y="2998469"/>
              <a:ext cx="780415" cy="390525"/>
            </a:xfrm>
            <a:custGeom>
              <a:avLst/>
              <a:gdLst/>
              <a:ahLst/>
              <a:cxnLst/>
              <a:rect l="l" t="t" r="r" b="b"/>
              <a:pathLst>
                <a:path w="780414" h="390525">
                  <a:moveTo>
                    <a:pt x="780288" y="0"/>
                  </a:moveTo>
                  <a:lnTo>
                    <a:pt x="0" y="0"/>
                  </a:lnTo>
                  <a:lnTo>
                    <a:pt x="0" y="390144"/>
                  </a:lnTo>
                  <a:lnTo>
                    <a:pt x="780288" y="390144"/>
                  </a:lnTo>
                  <a:lnTo>
                    <a:pt x="780288" y="0"/>
                  </a:lnTo>
                  <a:close/>
                </a:path>
              </a:pathLst>
            </a:custGeom>
            <a:solidFill>
              <a:srgbClr val="3399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4245101" y="2998469"/>
              <a:ext cx="780415" cy="390525"/>
            </a:xfrm>
            <a:custGeom>
              <a:avLst/>
              <a:gdLst/>
              <a:ahLst/>
              <a:cxnLst/>
              <a:rect l="l" t="t" r="r" b="b"/>
              <a:pathLst>
                <a:path w="780414" h="390525">
                  <a:moveTo>
                    <a:pt x="0" y="390144"/>
                  </a:moveTo>
                  <a:lnTo>
                    <a:pt x="780288" y="390144"/>
                  </a:lnTo>
                  <a:lnTo>
                    <a:pt x="780288" y="0"/>
                  </a:lnTo>
                  <a:lnTo>
                    <a:pt x="0" y="0"/>
                  </a:lnTo>
                  <a:lnTo>
                    <a:pt x="0" y="390144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3" name="object 63"/>
          <p:cNvSpPr txBox="1"/>
          <p:nvPr/>
        </p:nvSpPr>
        <p:spPr>
          <a:xfrm>
            <a:off x="4245102" y="2998470"/>
            <a:ext cx="780415" cy="390525"/>
          </a:xfrm>
          <a:prstGeom prst="rect">
            <a:avLst/>
          </a:prstGeom>
        </p:spPr>
        <p:txBody>
          <a:bodyPr vert="horz" wrap="square" lIns="0" tIns="85090" rIns="0" bIns="0" rtlCol="0">
            <a:spAutoFit/>
          </a:bodyPr>
          <a:lstStyle/>
          <a:p>
            <a:pPr marL="75565">
              <a:lnSpc>
                <a:spcPct val="100000"/>
              </a:lnSpc>
              <a:spcBef>
                <a:spcPts val="670"/>
              </a:spcBef>
            </a:pPr>
            <a:r>
              <a:rPr sz="1200" dirty="0">
                <a:latin typeface="Calibri"/>
                <a:cs typeface="Calibri"/>
              </a:rPr>
              <a:t>ASET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ALIH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64" name="object 64"/>
          <p:cNvGrpSpPr/>
          <p:nvPr/>
        </p:nvGrpSpPr>
        <p:grpSpPr>
          <a:xfrm>
            <a:off x="3774884" y="3646868"/>
            <a:ext cx="806450" cy="416559"/>
            <a:chOff x="3774884" y="3646868"/>
            <a:chExt cx="806450" cy="416559"/>
          </a:xfrm>
        </p:grpSpPr>
        <p:sp>
          <p:nvSpPr>
            <p:cNvPr id="65" name="object 65"/>
            <p:cNvSpPr/>
            <p:nvPr/>
          </p:nvSpPr>
          <p:spPr>
            <a:xfrm>
              <a:off x="3787901" y="3659885"/>
              <a:ext cx="780415" cy="390525"/>
            </a:xfrm>
            <a:custGeom>
              <a:avLst/>
              <a:gdLst/>
              <a:ahLst/>
              <a:cxnLst/>
              <a:rect l="l" t="t" r="r" b="b"/>
              <a:pathLst>
                <a:path w="780414" h="390525">
                  <a:moveTo>
                    <a:pt x="780288" y="0"/>
                  </a:moveTo>
                  <a:lnTo>
                    <a:pt x="0" y="0"/>
                  </a:lnTo>
                  <a:lnTo>
                    <a:pt x="0" y="390144"/>
                  </a:lnTo>
                  <a:lnTo>
                    <a:pt x="780288" y="390144"/>
                  </a:lnTo>
                  <a:lnTo>
                    <a:pt x="780288" y="0"/>
                  </a:lnTo>
                  <a:close/>
                </a:path>
              </a:pathLst>
            </a:custGeom>
            <a:solidFill>
              <a:srgbClr val="3399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3787901" y="3659885"/>
              <a:ext cx="780415" cy="390525"/>
            </a:xfrm>
            <a:custGeom>
              <a:avLst/>
              <a:gdLst/>
              <a:ahLst/>
              <a:cxnLst/>
              <a:rect l="l" t="t" r="r" b="b"/>
              <a:pathLst>
                <a:path w="780414" h="390525">
                  <a:moveTo>
                    <a:pt x="0" y="390144"/>
                  </a:moveTo>
                  <a:lnTo>
                    <a:pt x="780288" y="390144"/>
                  </a:lnTo>
                  <a:lnTo>
                    <a:pt x="780288" y="0"/>
                  </a:lnTo>
                  <a:lnTo>
                    <a:pt x="0" y="0"/>
                  </a:lnTo>
                  <a:lnTo>
                    <a:pt x="0" y="390144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7" name="object 67"/>
          <p:cNvSpPr txBox="1"/>
          <p:nvPr/>
        </p:nvSpPr>
        <p:spPr>
          <a:xfrm>
            <a:off x="3787902" y="3659885"/>
            <a:ext cx="780415" cy="390525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50495" marR="144780" indent="31750">
              <a:lnSpc>
                <a:spcPts val="1320"/>
              </a:lnSpc>
              <a:spcBef>
                <a:spcPts val="160"/>
              </a:spcBef>
            </a:pPr>
            <a:r>
              <a:rPr sz="1200" spc="-25" dirty="0">
                <a:latin typeface="Calibri"/>
                <a:cs typeface="Calibri"/>
              </a:rPr>
              <a:t>HARTA </a:t>
            </a:r>
            <a:r>
              <a:rPr sz="1200" spc="-26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M</a:t>
            </a:r>
            <a:r>
              <a:rPr sz="1200" spc="-5" dirty="0">
                <a:latin typeface="Calibri"/>
                <a:cs typeface="Calibri"/>
              </a:rPr>
              <a:t>O</a:t>
            </a:r>
            <a:r>
              <a:rPr sz="1200" spc="-10" dirty="0">
                <a:latin typeface="Calibri"/>
                <a:cs typeface="Calibri"/>
              </a:rPr>
              <a:t>D</a:t>
            </a:r>
            <a:r>
              <a:rPr sz="1200" dirty="0">
                <a:latin typeface="Calibri"/>
                <a:cs typeface="Calibri"/>
              </a:rPr>
              <a:t>AL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68" name="object 68"/>
          <p:cNvGrpSpPr/>
          <p:nvPr/>
        </p:nvGrpSpPr>
        <p:grpSpPr>
          <a:xfrm>
            <a:off x="4701476" y="3646868"/>
            <a:ext cx="977265" cy="416559"/>
            <a:chOff x="4701476" y="3646868"/>
            <a:chExt cx="977265" cy="416559"/>
          </a:xfrm>
        </p:grpSpPr>
        <p:sp>
          <p:nvSpPr>
            <p:cNvPr id="69" name="object 69"/>
            <p:cNvSpPr/>
            <p:nvPr/>
          </p:nvSpPr>
          <p:spPr>
            <a:xfrm>
              <a:off x="4714494" y="3659885"/>
              <a:ext cx="951230" cy="390525"/>
            </a:xfrm>
            <a:custGeom>
              <a:avLst/>
              <a:gdLst/>
              <a:ahLst/>
              <a:cxnLst/>
              <a:rect l="l" t="t" r="r" b="b"/>
              <a:pathLst>
                <a:path w="951229" h="390525">
                  <a:moveTo>
                    <a:pt x="950976" y="0"/>
                  </a:moveTo>
                  <a:lnTo>
                    <a:pt x="0" y="0"/>
                  </a:lnTo>
                  <a:lnTo>
                    <a:pt x="0" y="390144"/>
                  </a:lnTo>
                  <a:lnTo>
                    <a:pt x="950976" y="390144"/>
                  </a:lnTo>
                  <a:lnTo>
                    <a:pt x="950976" y="0"/>
                  </a:lnTo>
                  <a:close/>
                </a:path>
              </a:pathLst>
            </a:custGeom>
            <a:solidFill>
              <a:srgbClr val="3399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4714494" y="3659885"/>
              <a:ext cx="951230" cy="390525"/>
            </a:xfrm>
            <a:custGeom>
              <a:avLst/>
              <a:gdLst/>
              <a:ahLst/>
              <a:cxnLst/>
              <a:rect l="l" t="t" r="r" b="b"/>
              <a:pathLst>
                <a:path w="951229" h="390525">
                  <a:moveTo>
                    <a:pt x="0" y="390144"/>
                  </a:moveTo>
                  <a:lnTo>
                    <a:pt x="950976" y="390144"/>
                  </a:lnTo>
                  <a:lnTo>
                    <a:pt x="950976" y="0"/>
                  </a:lnTo>
                  <a:lnTo>
                    <a:pt x="0" y="0"/>
                  </a:lnTo>
                  <a:lnTo>
                    <a:pt x="0" y="390144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1" name="object 71"/>
          <p:cNvSpPr txBox="1"/>
          <p:nvPr/>
        </p:nvSpPr>
        <p:spPr>
          <a:xfrm>
            <a:off x="4714494" y="3659885"/>
            <a:ext cx="951230" cy="390525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208915" marR="13970" indent="-189230">
              <a:lnSpc>
                <a:spcPts val="1320"/>
              </a:lnSpc>
              <a:spcBef>
                <a:spcPts val="160"/>
              </a:spcBef>
            </a:pPr>
            <a:r>
              <a:rPr sz="1200" dirty="0">
                <a:latin typeface="Calibri"/>
                <a:cs typeface="Calibri"/>
              </a:rPr>
              <a:t>ASET</a:t>
            </a:r>
            <a:r>
              <a:rPr sz="1200" spc="-5" dirty="0">
                <a:latin typeface="Calibri"/>
                <a:cs typeface="Calibri"/>
              </a:rPr>
              <a:t> BER</a:t>
            </a:r>
            <a:r>
              <a:rPr sz="1200" dirty="0">
                <a:latin typeface="Calibri"/>
                <a:cs typeface="Calibri"/>
              </a:rPr>
              <a:t>NILAI  </a:t>
            </a:r>
            <a:r>
              <a:rPr sz="1200" spc="-5" dirty="0">
                <a:latin typeface="Calibri"/>
                <a:cs typeface="Calibri"/>
              </a:rPr>
              <a:t>RENDAH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72" name="object 72"/>
          <p:cNvGrpSpPr/>
          <p:nvPr/>
        </p:nvGrpSpPr>
        <p:grpSpPr>
          <a:xfrm>
            <a:off x="6932612" y="1526984"/>
            <a:ext cx="1920875" cy="610235"/>
            <a:chOff x="6932612" y="1526984"/>
            <a:chExt cx="1920875" cy="610235"/>
          </a:xfrm>
        </p:grpSpPr>
        <p:sp>
          <p:nvSpPr>
            <p:cNvPr id="73" name="object 73"/>
            <p:cNvSpPr/>
            <p:nvPr/>
          </p:nvSpPr>
          <p:spPr>
            <a:xfrm>
              <a:off x="6945629" y="1540002"/>
              <a:ext cx="1894839" cy="584200"/>
            </a:xfrm>
            <a:custGeom>
              <a:avLst/>
              <a:gdLst/>
              <a:ahLst/>
              <a:cxnLst/>
              <a:rect l="l" t="t" r="r" b="b"/>
              <a:pathLst>
                <a:path w="1894840" h="584200">
                  <a:moveTo>
                    <a:pt x="1894331" y="0"/>
                  </a:moveTo>
                  <a:lnTo>
                    <a:pt x="0" y="0"/>
                  </a:lnTo>
                  <a:lnTo>
                    <a:pt x="0" y="583692"/>
                  </a:lnTo>
                  <a:lnTo>
                    <a:pt x="1894331" y="583692"/>
                  </a:lnTo>
                  <a:lnTo>
                    <a:pt x="1894331" y="0"/>
                  </a:lnTo>
                  <a:close/>
                </a:path>
              </a:pathLst>
            </a:custGeom>
            <a:solidFill>
              <a:srgbClr val="3399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6945629" y="1540002"/>
              <a:ext cx="1894839" cy="584200"/>
            </a:xfrm>
            <a:custGeom>
              <a:avLst/>
              <a:gdLst/>
              <a:ahLst/>
              <a:cxnLst/>
              <a:rect l="l" t="t" r="r" b="b"/>
              <a:pathLst>
                <a:path w="1894840" h="584200">
                  <a:moveTo>
                    <a:pt x="0" y="583692"/>
                  </a:moveTo>
                  <a:lnTo>
                    <a:pt x="1894331" y="583692"/>
                  </a:lnTo>
                  <a:lnTo>
                    <a:pt x="1894331" y="0"/>
                  </a:lnTo>
                  <a:lnTo>
                    <a:pt x="0" y="0"/>
                  </a:lnTo>
                  <a:lnTo>
                    <a:pt x="0" y="583692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5" name="object 75"/>
          <p:cNvSpPr txBox="1"/>
          <p:nvPr/>
        </p:nvSpPr>
        <p:spPr>
          <a:xfrm>
            <a:off x="6945630" y="1540002"/>
            <a:ext cx="1894839" cy="584200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414020" marR="85725" indent="-320040">
              <a:lnSpc>
                <a:spcPct val="101899"/>
              </a:lnSpc>
              <a:spcBef>
                <a:spcPts val="740"/>
              </a:spcBef>
            </a:pPr>
            <a:r>
              <a:rPr sz="1200" dirty="0">
                <a:latin typeface="Calibri"/>
                <a:cs typeface="Calibri"/>
              </a:rPr>
              <a:t>ASET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BUKAN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FIZIKAL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/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ASET </a:t>
            </a:r>
            <a:r>
              <a:rPr sz="1200" spc="-254" dirty="0">
                <a:latin typeface="Calibri"/>
                <a:cs typeface="Calibri"/>
              </a:rPr>
              <a:t> </a:t>
            </a:r>
            <a:r>
              <a:rPr sz="1200" spc="-35" dirty="0">
                <a:latin typeface="Calibri"/>
                <a:cs typeface="Calibri"/>
              </a:rPr>
              <a:t>TAK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15" dirty="0">
                <a:latin typeface="Calibri"/>
                <a:cs typeface="Calibri"/>
              </a:rPr>
              <a:t>KETARA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76" name="object 76"/>
          <p:cNvGrpSpPr/>
          <p:nvPr/>
        </p:nvGrpSpPr>
        <p:grpSpPr>
          <a:xfrm>
            <a:off x="6941756" y="2264600"/>
            <a:ext cx="805180" cy="416559"/>
            <a:chOff x="6941756" y="2264600"/>
            <a:chExt cx="805180" cy="416559"/>
          </a:xfrm>
        </p:grpSpPr>
        <p:sp>
          <p:nvSpPr>
            <p:cNvPr id="77" name="object 77"/>
            <p:cNvSpPr/>
            <p:nvPr/>
          </p:nvSpPr>
          <p:spPr>
            <a:xfrm>
              <a:off x="6954773" y="2277618"/>
              <a:ext cx="779145" cy="390525"/>
            </a:xfrm>
            <a:custGeom>
              <a:avLst/>
              <a:gdLst/>
              <a:ahLst/>
              <a:cxnLst/>
              <a:rect l="l" t="t" r="r" b="b"/>
              <a:pathLst>
                <a:path w="779145" h="390525">
                  <a:moveTo>
                    <a:pt x="778764" y="0"/>
                  </a:moveTo>
                  <a:lnTo>
                    <a:pt x="0" y="0"/>
                  </a:lnTo>
                  <a:lnTo>
                    <a:pt x="0" y="390144"/>
                  </a:lnTo>
                  <a:lnTo>
                    <a:pt x="778764" y="390144"/>
                  </a:lnTo>
                  <a:lnTo>
                    <a:pt x="778764" y="0"/>
                  </a:lnTo>
                  <a:close/>
                </a:path>
              </a:pathLst>
            </a:custGeom>
            <a:solidFill>
              <a:srgbClr val="3399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6954773" y="2277618"/>
              <a:ext cx="779145" cy="390525"/>
            </a:xfrm>
            <a:custGeom>
              <a:avLst/>
              <a:gdLst/>
              <a:ahLst/>
              <a:cxnLst/>
              <a:rect l="l" t="t" r="r" b="b"/>
              <a:pathLst>
                <a:path w="779145" h="390525">
                  <a:moveTo>
                    <a:pt x="0" y="390144"/>
                  </a:moveTo>
                  <a:lnTo>
                    <a:pt x="778764" y="390144"/>
                  </a:lnTo>
                  <a:lnTo>
                    <a:pt x="778764" y="0"/>
                  </a:lnTo>
                  <a:lnTo>
                    <a:pt x="0" y="0"/>
                  </a:lnTo>
                  <a:lnTo>
                    <a:pt x="0" y="390144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9" name="object 79"/>
          <p:cNvSpPr txBox="1"/>
          <p:nvPr/>
        </p:nvSpPr>
        <p:spPr>
          <a:xfrm>
            <a:off x="6954773" y="2277617"/>
            <a:ext cx="779145" cy="390525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136525" marR="129539" indent="45720">
              <a:lnSpc>
                <a:spcPts val="1320"/>
              </a:lnSpc>
              <a:spcBef>
                <a:spcPts val="150"/>
              </a:spcBef>
            </a:pPr>
            <a:r>
              <a:rPr sz="1200" spc="-25" dirty="0">
                <a:latin typeface="Calibri"/>
                <a:cs typeface="Calibri"/>
              </a:rPr>
              <a:t>HARTA 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INT</a:t>
            </a:r>
            <a:r>
              <a:rPr sz="1200" spc="-5" dirty="0">
                <a:latin typeface="Calibri"/>
                <a:cs typeface="Calibri"/>
              </a:rPr>
              <a:t>EL</a:t>
            </a:r>
            <a:r>
              <a:rPr sz="1200" dirty="0">
                <a:latin typeface="Calibri"/>
                <a:cs typeface="Calibri"/>
              </a:rPr>
              <a:t>EK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80" name="object 80"/>
          <p:cNvGrpSpPr/>
          <p:nvPr/>
        </p:nvGrpSpPr>
        <p:grpSpPr>
          <a:xfrm>
            <a:off x="7958264" y="2267648"/>
            <a:ext cx="1091565" cy="410209"/>
            <a:chOff x="7958264" y="2267648"/>
            <a:chExt cx="1091565" cy="410209"/>
          </a:xfrm>
        </p:grpSpPr>
        <p:sp>
          <p:nvSpPr>
            <p:cNvPr id="81" name="object 81"/>
            <p:cNvSpPr/>
            <p:nvPr/>
          </p:nvSpPr>
          <p:spPr>
            <a:xfrm>
              <a:off x="7971282" y="2280665"/>
              <a:ext cx="1065530" cy="384175"/>
            </a:xfrm>
            <a:custGeom>
              <a:avLst/>
              <a:gdLst/>
              <a:ahLst/>
              <a:cxnLst/>
              <a:rect l="l" t="t" r="r" b="b"/>
              <a:pathLst>
                <a:path w="1065529" h="384175">
                  <a:moveTo>
                    <a:pt x="1065276" y="0"/>
                  </a:moveTo>
                  <a:lnTo>
                    <a:pt x="0" y="0"/>
                  </a:lnTo>
                  <a:lnTo>
                    <a:pt x="0" y="384048"/>
                  </a:lnTo>
                  <a:lnTo>
                    <a:pt x="1065276" y="384048"/>
                  </a:lnTo>
                  <a:lnTo>
                    <a:pt x="1065276" y="0"/>
                  </a:lnTo>
                  <a:close/>
                </a:path>
              </a:pathLst>
            </a:custGeom>
            <a:solidFill>
              <a:srgbClr val="3399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7971282" y="2280665"/>
              <a:ext cx="1065530" cy="384175"/>
            </a:xfrm>
            <a:custGeom>
              <a:avLst/>
              <a:gdLst/>
              <a:ahLst/>
              <a:cxnLst/>
              <a:rect l="l" t="t" r="r" b="b"/>
              <a:pathLst>
                <a:path w="1065529" h="384175">
                  <a:moveTo>
                    <a:pt x="0" y="384048"/>
                  </a:moveTo>
                  <a:lnTo>
                    <a:pt x="1065276" y="384048"/>
                  </a:lnTo>
                  <a:lnTo>
                    <a:pt x="1065276" y="0"/>
                  </a:lnTo>
                  <a:lnTo>
                    <a:pt x="0" y="0"/>
                  </a:lnTo>
                  <a:lnTo>
                    <a:pt x="0" y="384048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3" name="object 83"/>
          <p:cNvSpPr txBox="1"/>
          <p:nvPr/>
        </p:nvSpPr>
        <p:spPr>
          <a:xfrm>
            <a:off x="7971281" y="2280666"/>
            <a:ext cx="1065530" cy="38417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281305" marR="77470" indent="-196850">
              <a:lnSpc>
                <a:spcPts val="1320"/>
              </a:lnSpc>
              <a:spcBef>
                <a:spcPts val="130"/>
              </a:spcBef>
            </a:pPr>
            <a:r>
              <a:rPr sz="1200" spc="-5" dirty="0">
                <a:latin typeface="Calibri"/>
                <a:cs typeface="Calibri"/>
              </a:rPr>
              <a:t>H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-15" dirty="0">
                <a:latin typeface="Calibri"/>
                <a:cs typeface="Calibri"/>
              </a:rPr>
              <a:t>R</a:t>
            </a:r>
            <a:r>
              <a:rPr sz="1200" spc="-95" dirty="0">
                <a:latin typeface="Calibri"/>
                <a:cs typeface="Calibri"/>
              </a:rPr>
              <a:t>T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B</a:t>
            </a:r>
            <a:r>
              <a:rPr sz="1200" dirty="0">
                <a:latin typeface="Calibri"/>
                <a:cs typeface="Calibri"/>
              </a:rPr>
              <a:t>UKAN  </a:t>
            </a:r>
            <a:r>
              <a:rPr sz="1200" spc="-5" dirty="0">
                <a:latin typeface="Calibri"/>
                <a:cs typeface="Calibri"/>
              </a:rPr>
              <a:t>INTELEK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4" name="object 84"/>
          <p:cNvSpPr/>
          <p:nvPr/>
        </p:nvSpPr>
        <p:spPr>
          <a:xfrm>
            <a:off x="205740" y="4195571"/>
            <a:ext cx="8830310" cy="248920"/>
          </a:xfrm>
          <a:custGeom>
            <a:avLst/>
            <a:gdLst/>
            <a:ahLst/>
            <a:cxnLst/>
            <a:rect l="l" t="t" r="r" b="b"/>
            <a:pathLst>
              <a:path w="8830310" h="248920">
                <a:moveTo>
                  <a:pt x="766572" y="32003"/>
                </a:moveTo>
                <a:lnTo>
                  <a:pt x="765205" y="72640"/>
                </a:lnTo>
                <a:lnTo>
                  <a:pt x="761477" y="105822"/>
                </a:lnTo>
                <a:lnTo>
                  <a:pt x="755947" y="128194"/>
                </a:lnTo>
                <a:lnTo>
                  <a:pt x="749172" y="136397"/>
                </a:lnTo>
                <a:lnTo>
                  <a:pt x="400685" y="136397"/>
                </a:lnTo>
                <a:lnTo>
                  <a:pt x="393910" y="144601"/>
                </a:lnTo>
                <a:lnTo>
                  <a:pt x="388380" y="166973"/>
                </a:lnTo>
                <a:lnTo>
                  <a:pt x="384652" y="200155"/>
                </a:lnTo>
                <a:lnTo>
                  <a:pt x="383286" y="240791"/>
                </a:lnTo>
                <a:lnTo>
                  <a:pt x="381919" y="200155"/>
                </a:lnTo>
                <a:lnTo>
                  <a:pt x="378191" y="166973"/>
                </a:lnTo>
                <a:lnTo>
                  <a:pt x="372661" y="144601"/>
                </a:lnTo>
                <a:lnTo>
                  <a:pt x="365887" y="136397"/>
                </a:lnTo>
                <a:lnTo>
                  <a:pt x="17399" y="136397"/>
                </a:lnTo>
                <a:lnTo>
                  <a:pt x="10624" y="128194"/>
                </a:lnTo>
                <a:lnTo>
                  <a:pt x="5094" y="105822"/>
                </a:lnTo>
                <a:lnTo>
                  <a:pt x="1366" y="72640"/>
                </a:lnTo>
                <a:lnTo>
                  <a:pt x="0" y="32003"/>
                </a:lnTo>
              </a:path>
              <a:path w="8830310" h="248920">
                <a:moveTo>
                  <a:pt x="3246120" y="32003"/>
                </a:moveTo>
                <a:lnTo>
                  <a:pt x="3244784" y="71451"/>
                </a:lnTo>
                <a:lnTo>
                  <a:pt x="3241151" y="103665"/>
                </a:lnTo>
                <a:lnTo>
                  <a:pt x="3235779" y="125385"/>
                </a:lnTo>
                <a:lnTo>
                  <a:pt x="3229229" y="133349"/>
                </a:lnTo>
                <a:lnTo>
                  <a:pt x="2078863" y="133349"/>
                </a:lnTo>
                <a:lnTo>
                  <a:pt x="2072312" y="141314"/>
                </a:lnTo>
                <a:lnTo>
                  <a:pt x="2066940" y="163034"/>
                </a:lnTo>
                <a:lnTo>
                  <a:pt x="2063307" y="195248"/>
                </a:lnTo>
                <a:lnTo>
                  <a:pt x="2061972" y="234695"/>
                </a:lnTo>
                <a:lnTo>
                  <a:pt x="2060636" y="195248"/>
                </a:lnTo>
                <a:lnTo>
                  <a:pt x="2057003" y="163034"/>
                </a:lnTo>
                <a:lnTo>
                  <a:pt x="2051631" y="141314"/>
                </a:lnTo>
                <a:lnTo>
                  <a:pt x="2045081" y="133349"/>
                </a:lnTo>
                <a:lnTo>
                  <a:pt x="894715" y="133349"/>
                </a:lnTo>
                <a:lnTo>
                  <a:pt x="888137" y="125385"/>
                </a:lnTo>
                <a:lnTo>
                  <a:pt x="882769" y="103665"/>
                </a:lnTo>
                <a:lnTo>
                  <a:pt x="879150" y="71451"/>
                </a:lnTo>
                <a:lnTo>
                  <a:pt x="877823" y="32003"/>
                </a:lnTo>
              </a:path>
              <a:path w="8830310" h="248920">
                <a:moveTo>
                  <a:pt x="8830056" y="0"/>
                </a:moveTo>
                <a:lnTo>
                  <a:pt x="8828428" y="48344"/>
                </a:lnTo>
                <a:lnTo>
                  <a:pt x="8823991" y="87825"/>
                </a:lnTo>
                <a:lnTo>
                  <a:pt x="8817411" y="114444"/>
                </a:lnTo>
                <a:lnTo>
                  <a:pt x="8809355" y="124205"/>
                </a:lnTo>
                <a:lnTo>
                  <a:pt x="6240145" y="124205"/>
                </a:lnTo>
                <a:lnTo>
                  <a:pt x="6232088" y="133967"/>
                </a:lnTo>
                <a:lnTo>
                  <a:pt x="6225508" y="160586"/>
                </a:lnTo>
                <a:lnTo>
                  <a:pt x="6221071" y="200067"/>
                </a:lnTo>
                <a:lnTo>
                  <a:pt x="6219444" y="248411"/>
                </a:lnTo>
                <a:lnTo>
                  <a:pt x="6217816" y="200067"/>
                </a:lnTo>
                <a:lnTo>
                  <a:pt x="6213379" y="160586"/>
                </a:lnTo>
                <a:lnTo>
                  <a:pt x="6206799" y="133967"/>
                </a:lnTo>
                <a:lnTo>
                  <a:pt x="6198743" y="124205"/>
                </a:lnTo>
                <a:lnTo>
                  <a:pt x="3629533" y="124205"/>
                </a:lnTo>
                <a:lnTo>
                  <a:pt x="3621476" y="114444"/>
                </a:lnTo>
                <a:lnTo>
                  <a:pt x="3614896" y="87825"/>
                </a:lnTo>
                <a:lnTo>
                  <a:pt x="3610459" y="48344"/>
                </a:lnTo>
                <a:lnTo>
                  <a:pt x="3608832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 txBox="1"/>
          <p:nvPr/>
        </p:nvSpPr>
        <p:spPr>
          <a:xfrm>
            <a:off x="408533" y="4475175"/>
            <a:ext cx="40767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b="1" dirty="0">
                <a:latin typeface="Arial"/>
                <a:cs typeface="Arial"/>
              </a:rPr>
              <a:t>JKPTG</a:t>
            </a:r>
            <a:endParaRPr sz="900">
              <a:latin typeface="Arial"/>
              <a:cs typeface="Arial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1433322" y="4424273"/>
            <a:ext cx="179133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7329" indent="-21526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27329" algn="l"/>
                <a:tab pos="227965" algn="l"/>
              </a:tabLst>
            </a:pPr>
            <a:r>
              <a:rPr sz="900" b="1" spc="-10" dirty="0">
                <a:latin typeface="Arial"/>
                <a:cs typeface="Arial"/>
              </a:rPr>
              <a:t>JALAN</a:t>
            </a:r>
            <a:r>
              <a:rPr sz="900" b="1" spc="10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&amp; </a:t>
            </a:r>
            <a:r>
              <a:rPr sz="900" b="1" spc="-10" dirty="0">
                <a:latin typeface="Arial"/>
                <a:cs typeface="Arial"/>
              </a:rPr>
              <a:t>BANGUNAN</a:t>
            </a:r>
            <a:r>
              <a:rPr sz="900" b="1" spc="2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– </a:t>
            </a:r>
            <a:r>
              <a:rPr sz="900" b="1" spc="-5" dirty="0">
                <a:latin typeface="Arial"/>
                <a:cs typeface="Arial"/>
              </a:rPr>
              <a:t>JKR</a:t>
            </a:r>
            <a:endParaRPr sz="900">
              <a:latin typeface="Arial"/>
              <a:cs typeface="Arial"/>
            </a:endParaRPr>
          </a:p>
          <a:p>
            <a:pPr marL="227329" indent="-215265">
              <a:lnSpc>
                <a:spcPct val="100000"/>
              </a:lnSpc>
              <a:buFont typeface="Arial MT"/>
              <a:buChar char="•"/>
              <a:tabLst>
                <a:tab pos="227329" algn="l"/>
                <a:tab pos="227965" algn="l"/>
              </a:tabLst>
            </a:pPr>
            <a:r>
              <a:rPr sz="900" b="1" spc="-5" dirty="0">
                <a:latin typeface="Arial"/>
                <a:cs typeface="Arial"/>
              </a:rPr>
              <a:t>PEMBENTUNGAN</a:t>
            </a:r>
            <a:r>
              <a:rPr sz="900" b="1" spc="-1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–</a:t>
            </a:r>
            <a:r>
              <a:rPr sz="900" b="1" spc="-1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JPP</a:t>
            </a:r>
            <a:endParaRPr sz="900">
              <a:latin typeface="Arial"/>
              <a:cs typeface="Arial"/>
            </a:endParaRPr>
          </a:p>
          <a:p>
            <a:pPr marL="227329" indent="-215265">
              <a:lnSpc>
                <a:spcPct val="100000"/>
              </a:lnSpc>
              <a:buFont typeface="Arial MT"/>
              <a:buChar char="•"/>
              <a:tabLst>
                <a:tab pos="227329" algn="l"/>
                <a:tab pos="227965" algn="l"/>
              </a:tabLst>
            </a:pPr>
            <a:r>
              <a:rPr sz="900" b="1" spc="-5" dirty="0">
                <a:latin typeface="Arial"/>
                <a:cs typeface="Arial"/>
              </a:rPr>
              <a:t>AIR</a:t>
            </a:r>
            <a:r>
              <a:rPr sz="900" b="1" spc="-15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&amp;</a:t>
            </a:r>
            <a:r>
              <a:rPr sz="900" b="1" spc="-20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SALIRAN</a:t>
            </a:r>
            <a:r>
              <a:rPr sz="900" b="1" dirty="0">
                <a:latin typeface="Arial"/>
                <a:cs typeface="Arial"/>
              </a:rPr>
              <a:t> -JPS</a:t>
            </a:r>
            <a:endParaRPr sz="900">
              <a:latin typeface="Arial"/>
              <a:cs typeface="Arial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5385308" y="4482185"/>
            <a:ext cx="20815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KEMENTERIAN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spc="-20" dirty="0">
                <a:latin typeface="Arial"/>
                <a:cs typeface="Arial"/>
              </a:rPr>
              <a:t>KEWANGAN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06FD9F56-350B-4FD9-9600-E004ACBE4D6F}"/>
              </a:ext>
            </a:extLst>
          </p:cNvPr>
          <p:cNvSpPr/>
          <p:nvPr/>
        </p:nvSpPr>
        <p:spPr>
          <a:xfrm>
            <a:off x="2404730" y="991483"/>
            <a:ext cx="4063604" cy="3700252"/>
          </a:xfrm>
          <a:prstGeom prst="triangle">
            <a:avLst>
              <a:gd name="adj" fmla="val 50523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7D02EA7-7305-44A7-B4B5-127A0A66F66B}"/>
              </a:ext>
            </a:extLst>
          </p:cNvPr>
          <p:cNvGrpSpPr/>
          <p:nvPr/>
        </p:nvGrpSpPr>
        <p:grpSpPr>
          <a:xfrm>
            <a:off x="990600" y="1084288"/>
            <a:ext cx="7162800" cy="649000"/>
            <a:chOff x="7151" y="616334"/>
            <a:chExt cx="5809342" cy="769068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9A23829A-FA6B-4A3A-940B-5CDE9B6309EC}"/>
                </a:ext>
              </a:extLst>
            </p:cNvPr>
            <p:cNvSpPr/>
            <p:nvPr/>
          </p:nvSpPr>
          <p:spPr>
            <a:xfrm>
              <a:off x="7151" y="616334"/>
              <a:ext cx="5809342" cy="769068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</p:sp>
        <p:sp>
          <p:nvSpPr>
            <p:cNvPr id="14" name="Rectangle: Rounded Corners 5">
              <a:extLst>
                <a:ext uri="{FF2B5EF4-FFF2-40B4-BE49-F238E27FC236}">
                  <a16:creationId xmlns:a16="http://schemas.microsoft.com/office/drawing/2014/main" id="{D7ED6314-A52B-41E7-B924-E036AADC93CE}"/>
                </a:ext>
              </a:extLst>
            </p:cNvPr>
            <p:cNvSpPr txBox="1"/>
            <p:nvPr/>
          </p:nvSpPr>
          <p:spPr>
            <a:xfrm>
              <a:off x="44694" y="653877"/>
              <a:ext cx="5734256" cy="6939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just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kern="1200" dirty="0" err="1"/>
                <a:t>Dibuat</a:t>
              </a:r>
              <a:r>
                <a:rPr lang="en-US" sz="1400" kern="1200" dirty="0"/>
                <a:t> </a:t>
              </a:r>
              <a:r>
                <a:rPr lang="en-US" sz="1400" kern="1200" dirty="0" err="1"/>
                <a:t>dalam</a:t>
              </a:r>
              <a:r>
                <a:rPr lang="en-US" sz="1400" kern="1200" dirty="0"/>
                <a:t> </a:t>
              </a:r>
              <a:r>
                <a:rPr lang="en-US" sz="1400" kern="1200" dirty="0" err="1"/>
                <a:t>bentuk</a:t>
              </a:r>
              <a:r>
                <a:rPr lang="en-US" sz="1400" kern="1200" dirty="0"/>
                <a:t> </a:t>
              </a:r>
              <a:r>
                <a:rPr lang="en-US" sz="1400" kern="1200" dirty="0" err="1"/>
                <a:t>wang</a:t>
              </a:r>
              <a:r>
                <a:rPr lang="en-US" sz="1400" kern="1200" dirty="0"/>
                <a:t> </a:t>
              </a:r>
              <a:r>
                <a:rPr lang="en-US" sz="1400" kern="1200" dirty="0" err="1"/>
                <a:t>pos</a:t>
              </a:r>
              <a:r>
                <a:rPr lang="en-US" sz="1400" kern="1200" dirty="0"/>
                <a:t>/</a:t>
              </a:r>
              <a:r>
                <a:rPr lang="en-US" sz="1400" kern="1200" dirty="0" err="1"/>
                <a:t>Draf</a:t>
              </a:r>
              <a:r>
                <a:rPr lang="en-US" sz="1400" kern="1200" dirty="0"/>
                <a:t> Bank/</a:t>
              </a:r>
              <a:r>
                <a:rPr lang="en-US" sz="1400" kern="1200" dirty="0" err="1"/>
                <a:t>Jaminan</a:t>
              </a:r>
              <a:r>
                <a:rPr lang="en-US" sz="1400" kern="1200" dirty="0"/>
                <a:t> Bank </a:t>
              </a:r>
              <a:r>
                <a:rPr lang="en-US" sz="1400" kern="1200" dirty="0" err="1"/>
                <a:t>daripada</a:t>
              </a:r>
              <a:r>
                <a:rPr lang="en-US" sz="1400" kern="1200" dirty="0"/>
                <a:t> bank yang </a:t>
              </a:r>
              <a:r>
                <a:rPr lang="en-US" sz="1400" kern="1200" dirty="0" err="1"/>
                <a:t>berlesen</a:t>
              </a:r>
              <a:r>
                <a:rPr lang="en-US" sz="1400" kern="1200" dirty="0"/>
                <a:t> </a:t>
              </a:r>
              <a:r>
                <a:rPr lang="en-US" sz="1400" kern="1200" dirty="0" err="1"/>
                <a:t>dan</a:t>
              </a:r>
              <a:r>
                <a:rPr lang="en-US" sz="1400" kern="1200" dirty="0"/>
                <a:t> </a:t>
              </a:r>
              <a:r>
                <a:rPr lang="en-US" sz="1400" kern="1200" dirty="0" err="1"/>
                <a:t>diakaunkan</a:t>
              </a:r>
              <a:r>
                <a:rPr lang="en-US" sz="1400" kern="1200" dirty="0"/>
                <a:t> </a:t>
              </a:r>
              <a:r>
                <a:rPr lang="en-US" sz="1400" kern="1200" dirty="0" err="1"/>
                <a:t>selaras</a:t>
              </a:r>
              <a:r>
                <a:rPr lang="en-US" sz="1400" kern="1200" dirty="0"/>
                <a:t> </a:t>
              </a:r>
              <a:r>
                <a:rPr lang="en-US" sz="1400" kern="1200" dirty="0" err="1"/>
                <a:t>dengan</a:t>
              </a:r>
              <a:r>
                <a:rPr lang="en-US" sz="1400" kern="1200" dirty="0"/>
                <a:t> </a:t>
              </a:r>
              <a:r>
                <a:rPr lang="en-US" sz="1400" kern="1200" dirty="0" err="1"/>
                <a:t>Arahan</a:t>
              </a:r>
              <a:r>
                <a:rPr lang="en-US" sz="1400" kern="1200" dirty="0"/>
                <a:t> </a:t>
              </a:r>
              <a:r>
                <a:rPr lang="en-US" sz="1400" kern="1200" dirty="0" err="1"/>
                <a:t>Perbendaharaan</a:t>
              </a:r>
              <a:endParaRPr lang="en-US" sz="1400" kern="1200" dirty="0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252E6E64-1251-4471-A656-E45A04462EBC}"/>
              </a:ext>
            </a:extLst>
          </p:cNvPr>
          <p:cNvGrpSpPr/>
          <p:nvPr/>
        </p:nvGrpSpPr>
        <p:grpSpPr>
          <a:xfrm>
            <a:off x="990599" y="2013533"/>
            <a:ext cx="7162799" cy="440484"/>
            <a:chOff x="-692975" y="1473585"/>
            <a:chExt cx="6756505" cy="440484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308A6A5A-92A6-4228-B4BB-350F50FBCDA3}"/>
                </a:ext>
              </a:extLst>
            </p:cNvPr>
            <p:cNvSpPr/>
            <p:nvPr/>
          </p:nvSpPr>
          <p:spPr>
            <a:xfrm>
              <a:off x="-692975" y="1473585"/>
              <a:ext cx="6756505" cy="440484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</p:sp>
        <p:sp>
          <p:nvSpPr>
            <p:cNvPr id="12" name="Rectangle: Rounded Corners 7">
              <a:extLst>
                <a:ext uri="{FF2B5EF4-FFF2-40B4-BE49-F238E27FC236}">
                  <a16:creationId xmlns:a16="http://schemas.microsoft.com/office/drawing/2014/main" id="{C0B2539E-CC9F-4CD2-B7CB-CE95AFBBCE8F}"/>
                </a:ext>
              </a:extLst>
            </p:cNvPr>
            <p:cNvSpPr txBox="1"/>
            <p:nvPr/>
          </p:nvSpPr>
          <p:spPr>
            <a:xfrm>
              <a:off x="-650703" y="1536656"/>
              <a:ext cx="6670571" cy="33479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lvl="0" indent="0" algn="just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kern="1200" dirty="0"/>
                <a:t>Deposit tender </a:t>
              </a:r>
              <a:r>
                <a:rPr lang="en-US" sz="1400" kern="1200" dirty="0" err="1"/>
                <a:t>bagi</a:t>
              </a:r>
              <a:r>
                <a:rPr lang="en-US" sz="1400" kern="1200" dirty="0"/>
                <a:t> </a:t>
              </a:r>
              <a:r>
                <a:rPr lang="en-US" sz="1400" kern="1200" dirty="0" err="1"/>
                <a:t>petender</a:t>
              </a:r>
              <a:r>
                <a:rPr lang="en-US" sz="1400" kern="1200" dirty="0"/>
                <a:t> yang </a:t>
              </a:r>
              <a:r>
                <a:rPr lang="en-US" sz="1400" kern="1200" dirty="0" err="1"/>
                <a:t>berjaya</a:t>
              </a:r>
              <a:r>
                <a:rPr lang="en-US" sz="1400" kern="1200" dirty="0"/>
                <a:t> </a:t>
              </a:r>
              <a:r>
                <a:rPr lang="en-US" sz="1400" kern="1200" dirty="0" err="1"/>
                <a:t>hendaklah</a:t>
              </a:r>
              <a:r>
                <a:rPr lang="en-US" sz="1400" kern="1200" dirty="0"/>
                <a:t> </a:t>
              </a:r>
              <a:r>
                <a:rPr lang="en-US" sz="1400" kern="1200" dirty="0" err="1"/>
                <a:t>diselaraskan</a:t>
              </a:r>
              <a:r>
                <a:rPr lang="en-US" sz="1400" kern="1200" dirty="0"/>
                <a:t> </a:t>
              </a:r>
              <a:r>
                <a:rPr lang="en-US" sz="1400" kern="1200" dirty="0" err="1"/>
                <a:t>dengan</a:t>
              </a:r>
              <a:r>
                <a:rPr lang="en-US" sz="1400" kern="1200" dirty="0"/>
                <a:t> </a:t>
              </a:r>
              <a:r>
                <a:rPr lang="en-US" sz="1400" kern="1200" dirty="0" err="1"/>
                <a:t>harga</a:t>
              </a:r>
              <a:r>
                <a:rPr lang="en-US" sz="1400" kern="1200" dirty="0"/>
                <a:t> </a:t>
              </a:r>
              <a:r>
                <a:rPr lang="en-US" sz="1400" kern="1200" dirty="0" err="1"/>
                <a:t>jualan</a:t>
              </a:r>
              <a:r>
                <a:rPr lang="en-US" sz="1400" kern="1200" dirty="0"/>
                <a:t> </a:t>
              </a:r>
              <a:r>
                <a:rPr lang="en-US" sz="1400" kern="1200" dirty="0" err="1"/>
                <a:t>Aset</a:t>
              </a:r>
              <a:r>
                <a:rPr lang="en-US" sz="1400" kern="1200" dirty="0"/>
                <a:t> </a:t>
              </a:r>
              <a:r>
                <a:rPr lang="en-US" sz="1400" kern="1200" dirty="0" err="1"/>
                <a:t>Alih</a:t>
              </a:r>
              <a:r>
                <a:rPr lang="en-US" sz="1400" kern="1200" dirty="0"/>
                <a:t>.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3A52349D-9243-4E56-9D2A-78B6CC811D24}"/>
              </a:ext>
            </a:extLst>
          </p:cNvPr>
          <p:cNvGrpSpPr/>
          <p:nvPr/>
        </p:nvGrpSpPr>
        <p:grpSpPr>
          <a:xfrm>
            <a:off x="990595" y="2734262"/>
            <a:ext cx="7116510" cy="769068"/>
            <a:chOff x="-692974" y="2057400"/>
            <a:chExt cx="7116510" cy="769068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A8AF58D7-8EE0-4D64-9906-BE7CCFD8FF9B}"/>
                </a:ext>
              </a:extLst>
            </p:cNvPr>
            <p:cNvSpPr/>
            <p:nvPr/>
          </p:nvSpPr>
          <p:spPr>
            <a:xfrm>
              <a:off x="-692974" y="2057400"/>
              <a:ext cx="7116510" cy="769068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037596AA-9F65-4D84-96B1-2358C967667F}"/>
                </a:ext>
              </a:extLst>
            </p:cNvPr>
            <p:cNvSpPr txBox="1"/>
            <p:nvPr/>
          </p:nvSpPr>
          <p:spPr>
            <a:xfrm>
              <a:off x="-692974" y="2094943"/>
              <a:ext cx="7116510" cy="6939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just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kern="1200" dirty="0" err="1"/>
                <a:t>Bagi</a:t>
              </a:r>
              <a:r>
                <a:rPr lang="en-US" sz="1400" kern="1200" dirty="0"/>
                <a:t> </a:t>
              </a:r>
              <a:r>
                <a:rPr lang="en-US" sz="1400" kern="1200" dirty="0" err="1"/>
                <a:t>petender</a:t>
              </a:r>
              <a:r>
                <a:rPr lang="en-US" sz="1400" kern="1200" dirty="0"/>
                <a:t> yang </a:t>
              </a:r>
              <a:r>
                <a:rPr lang="en-US" sz="1400" kern="1200" dirty="0" err="1"/>
                <a:t>menyertai</a:t>
              </a:r>
              <a:r>
                <a:rPr lang="en-US" sz="1400" kern="1200" dirty="0"/>
                <a:t> </a:t>
              </a:r>
              <a:r>
                <a:rPr lang="en-US" sz="1400" kern="1200" dirty="0" err="1"/>
                <a:t>tawaran</a:t>
              </a:r>
              <a:r>
                <a:rPr lang="en-US" sz="1400" kern="1200" dirty="0"/>
                <a:t> </a:t>
              </a:r>
              <a:r>
                <a:rPr lang="en-US" sz="1400" kern="1200" dirty="0" err="1"/>
                <a:t>tetapi</a:t>
              </a:r>
              <a:r>
                <a:rPr lang="en-US" sz="1400" kern="1200" dirty="0"/>
                <a:t> </a:t>
              </a:r>
              <a:r>
                <a:rPr lang="en-US" sz="1400" kern="1200" dirty="0" err="1"/>
                <a:t>tidak</a:t>
              </a:r>
              <a:r>
                <a:rPr lang="en-US" sz="1400" kern="1200" dirty="0"/>
                <a:t> </a:t>
              </a:r>
              <a:r>
                <a:rPr lang="en-US" sz="1400" kern="1200" dirty="0" err="1"/>
                <a:t>berjaya</a:t>
              </a:r>
              <a:r>
                <a:rPr lang="en-US" sz="1400" kern="1200" dirty="0"/>
                <a:t>, deposit </a:t>
              </a:r>
              <a:r>
                <a:rPr lang="en-US" sz="1400" kern="1200" dirty="0" err="1"/>
                <a:t>hendaklah</a:t>
              </a:r>
              <a:r>
                <a:rPr lang="en-US" sz="1400" kern="1200" dirty="0"/>
                <a:t> </a:t>
              </a:r>
              <a:r>
                <a:rPr lang="en-US" sz="1400" kern="1200" dirty="0" err="1"/>
                <a:t>dikembalikan</a:t>
              </a:r>
              <a:r>
                <a:rPr lang="en-US" sz="1400" kern="1200" dirty="0"/>
                <a:t> </a:t>
              </a:r>
              <a:r>
                <a:rPr lang="en-US" sz="1400" kern="1200" dirty="0" err="1"/>
                <a:t>sebaik</a:t>
              </a:r>
              <a:r>
                <a:rPr lang="en-US" sz="1400" kern="1200" dirty="0"/>
                <a:t> </a:t>
              </a:r>
              <a:r>
                <a:rPr lang="en-US" sz="1400" kern="1200" dirty="0" err="1"/>
                <a:t>sahaja</a:t>
              </a:r>
              <a:r>
                <a:rPr lang="en-US" sz="1400" kern="1200" dirty="0"/>
                <a:t> </a:t>
              </a:r>
              <a:r>
                <a:rPr lang="en-US" sz="1400" kern="1200" dirty="0" err="1"/>
                <a:t>tawaran</a:t>
              </a:r>
              <a:r>
                <a:rPr lang="en-US" sz="1400" kern="1200" dirty="0"/>
                <a:t> tender </a:t>
              </a:r>
              <a:r>
                <a:rPr lang="en-US" sz="1400" kern="1200" dirty="0" err="1"/>
                <a:t>tersebut</a:t>
              </a:r>
              <a:r>
                <a:rPr lang="en-US" sz="1400" kern="1200" dirty="0"/>
                <a:t> </a:t>
              </a:r>
              <a:r>
                <a:rPr lang="en-US" sz="1400" kern="1200" dirty="0" err="1"/>
                <a:t>disetuju</a:t>
              </a:r>
              <a:r>
                <a:rPr lang="en-US" sz="1400" kern="1200" dirty="0"/>
                <a:t> </a:t>
              </a:r>
              <a:r>
                <a:rPr lang="en-US" sz="1400" kern="1200" dirty="0" err="1"/>
                <a:t>terima</a:t>
              </a:r>
              <a:r>
                <a:rPr lang="en-US" sz="1400" kern="1200" dirty="0"/>
                <a:t> </a:t>
              </a:r>
              <a:r>
                <a:rPr lang="en-US" sz="1400" kern="1200" dirty="0" err="1"/>
                <a:t>atau</a:t>
              </a:r>
              <a:r>
                <a:rPr lang="en-US" sz="1400" kern="1200" dirty="0"/>
                <a:t> </a:t>
              </a:r>
              <a:r>
                <a:rPr lang="en-US" sz="1400" kern="1200" dirty="0" err="1"/>
                <a:t>selepas</a:t>
              </a:r>
              <a:r>
                <a:rPr lang="en-US" sz="1400" kern="1200" dirty="0"/>
                <a:t> </a:t>
              </a:r>
              <a:r>
                <a:rPr lang="en-US" sz="1400" kern="1200" dirty="0" err="1"/>
                <a:t>tamatnya</a:t>
              </a:r>
              <a:r>
                <a:rPr lang="en-US" sz="1400" kern="1200" dirty="0"/>
                <a:t> </a:t>
              </a:r>
              <a:r>
                <a:rPr lang="en-US" sz="1400" kern="1200" dirty="0" err="1"/>
                <a:t>tempoh</a:t>
              </a:r>
              <a:r>
                <a:rPr lang="en-US" sz="1400" kern="1200" dirty="0"/>
                <a:t> </a:t>
              </a:r>
              <a:r>
                <a:rPr lang="en-US" sz="1400" kern="1200" dirty="0" err="1"/>
                <a:t>sahlaku</a:t>
              </a:r>
              <a:r>
                <a:rPr lang="en-US" sz="1400" kern="1200" dirty="0"/>
                <a:t> tender, </a:t>
              </a:r>
              <a:r>
                <a:rPr lang="en-US" sz="1400" kern="1200" dirty="0" err="1"/>
                <a:t>mengikut</a:t>
              </a:r>
              <a:r>
                <a:rPr lang="en-US" sz="1400" kern="1200" dirty="0"/>
                <a:t> mana yang </a:t>
              </a:r>
              <a:r>
                <a:rPr lang="en-US" sz="1400" kern="1200" dirty="0" err="1"/>
                <a:t>berkenaan</a:t>
              </a:r>
              <a:r>
                <a:rPr lang="en-US" sz="1400" kern="1200" dirty="0"/>
                <a:t>.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1BAC12EB-5249-4A5E-9A45-156DA97F6C8B}"/>
              </a:ext>
            </a:extLst>
          </p:cNvPr>
          <p:cNvGrpSpPr/>
          <p:nvPr/>
        </p:nvGrpSpPr>
        <p:grpSpPr>
          <a:xfrm>
            <a:off x="990596" y="3736967"/>
            <a:ext cx="7116510" cy="954768"/>
            <a:chOff x="-692978" y="3197019"/>
            <a:chExt cx="7116510" cy="954768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30D2723A-0FD2-402D-BD59-B0E3BBB6B9E6}"/>
                </a:ext>
              </a:extLst>
            </p:cNvPr>
            <p:cNvSpPr/>
            <p:nvPr/>
          </p:nvSpPr>
          <p:spPr>
            <a:xfrm>
              <a:off x="-692977" y="3197019"/>
              <a:ext cx="7116509" cy="954768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</p:sp>
        <p:sp>
          <p:nvSpPr>
            <p:cNvPr id="8" name="Rectangle: Rounded Corners 11">
              <a:extLst>
                <a:ext uri="{FF2B5EF4-FFF2-40B4-BE49-F238E27FC236}">
                  <a16:creationId xmlns:a16="http://schemas.microsoft.com/office/drawing/2014/main" id="{51356311-24CD-4982-B1D0-83B916DF83B8}"/>
                </a:ext>
              </a:extLst>
            </p:cNvPr>
            <p:cNvSpPr txBox="1"/>
            <p:nvPr/>
          </p:nvSpPr>
          <p:spPr>
            <a:xfrm>
              <a:off x="-692978" y="3243627"/>
              <a:ext cx="7116509" cy="86155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just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kern="1200" dirty="0"/>
                <a:t>Deposit tender </a:t>
              </a:r>
              <a:r>
                <a:rPr lang="en-US" sz="1400" kern="1200" dirty="0" err="1"/>
                <a:t>akan</a:t>
              </a:r>
              <a:r>
                <a:rPr lang="en-US" sz="1400" kern="1200" dirty="0"/>
                <a:t> </a:t>
              </a:r>
              <a:r>
                <a:rPr lang="en-US" sz="1400" kern="1200" dirty="0" err="1"/>
                <a:t>dirampas</a:t>
              </a:r>
              <a:r>
                <a:rPr lang="en-US" sz="1400" kern="1200" dirty="0"/>
                <a:t> </a:t>
              </a:r>
              <a:r>
                <a:rPr lang="en-US" sz="1400" kern="1200" dirty="0" err="1"/>
                <a:t>sekiranya</a:t>
              </a:r>
              <a:r>
                <a:rPr lang="en-US" sz="1400" kern="1200" dirty="0"/>
                <a:t> </a:t>
              </a:r>
              <a:r>
                <a:rPr lang="en-US" sz="1400" kern="1200" dirty="0" err="1"/>
                <a:t>syarat</a:t>
              </a:r>
              <a:r>
                <a:rPr lang="en-US" sz="1400" kern="1200" dirty="0"/>
                <a:t> </a:t>
              </a:r>
              <a:r>
                <a:rPr lang="en-US" sz="1400" kern="1200" dirty="0" err="1"/>
                <a:t>dalam</a:t>
              </a:r>
              <a:r>
                <a:rPr lang="en-US" sz="1400" kern="1200" dirty="0"/>
                <a:t> </a:t>
              </a:r>
              <a:r>
                <a:rPr lang="en-US" sz="1400" kern="1200" dirty="0" err="1"/>
                <a:t>pelawaan</a:t>
              </a:r>
              <a:r>
                <a:rPr lang="en-US" sz="1400" kern="1200" dirty="0"/>
                <a:t> tender </a:t>
              </a:r>
              <a:r>
                <a:rPr lang="en-US" sz="1400" kern="1200" dirty="0" err="1"/>
                <a:t>telah</a:t>
              </a:r>
              <a:r>
                <a:rPr lang="en-US" sz="1400" kern="1200" dirty="0"/>
                <a:t> </a:t>
              </a:r>
              <a:r>
                <a:rPr lang="en-US" sz="1400" kern="1200" dirty="0" err="1"/>
                <a:t>ditetapkan</a:t>
              </a:r>
              <a:r>
                <a:rPr lang="en-US" sz="1400" kern="1200" dirty="0"/>
                <a:t> </a:t>
              </a:r>
              <a:r>
                <a:rPr lang="en-US" sz="1400" kern="1200" dirty="0" err="1"/>
                <a:t>bahawa</a:t>
              </a:r>
              <a:r>
                <a:rPr lang="en-US" sz="1400" kern="1200" dirty="0"/>
                <a:t> </a:t>
              </a:r>
              <a:r>
                <a:rPr lang="en-US" sz="1400" kern="1200" dirty="0" err="1"/>
                <a:t>petender</a:t>
              </a:r>
              <a:r>
                <a:rPr lang="en-US" sz="1400" kern="1200" dirty="0"/>
                <a:t> yang </a:t>
              </a:r>
              <a:r>
                <a:rPr lang="en-US" sz="1400" kern="1200" dirty="0" err="1"/>
                <a:t>enggan</a:t>
              </a:r>
              <a:r>
                <a:rPr lang="en-US" sz="1400" kern="1200" dirty="0"/>
                <a:t> </a:t>
              </a:r>
              <a:r>
                <a:rPr lang="en-US" sz="1400" kern="1200" dirty="0" err="1"/>
                <a:t>menandatangani</a:t>
              </a:r>
              <a:r>
                <a:rPr lang="en-US" sz="1400" kern="1200" dirty="0"/>
                <a:t> </a:t>
              </a:r>
              <a:r>
                <a:rPr lang="en-US" sz="1400" kern="1200" dirty="0" err="1"/>
                <a:t>sesuatu</a:t>
              </a:r>
              <a:r>
                <a:rPr lang="en-US" sz="1400" kern="1200" dirty="0"/>
                <a:t> </a:t>
              </a:r>
              <a:r>
                <a:rPr lang="en-US" sz="1400" kern="1200" dirty="0" err="1"/>
                <a:t>kontrak</a:t>
              </a:r>
              <a:r>
                <a:rPr lang="en-US" sz="1400" kern="1200" dirty="0"/>
                <a:t> </a:t>
              </a:r>
              <a:r>
                <a:rPr lang="en-US" sz="1400" kern="1200" dirty="0" err="1"/>
                <a:t>selepas</a:t>
              </a:r>
              <a:r>
                <a:rPr lang="en-US" sz="1400" kern="1200" dirty="0"/>
                <a:t> </a:t>
              </a:r>
              <a:r>
                <a:rPr lang="en-US" sz="1400" kern="1200" dirty="0" err="1"/>
                <a:t>tendernya</a:t>
              </a:r>
              <a:r>
                <a:rPr lang="en-US" sz="1400" kern="1200" dirty="0"/>
                <a:t> </a:t>
              </a:r>
              <a:r>
                <a:rPr lang="en-US" sz="1400" kern="1200" dirty="0" err="1"/>
                <a:t>disetuju</a:t>
              </a:r>
              <a:r>
                <a:rPr lang="en-US" sz="1400" kern="1200" dirty="0"/>
                <a:t> </a:t>
              </a:r>
              <a:r>
                <a:rPr lang="en-US" sz="1400" kern="1200" dirty="0" err="1"/>
                <a:t>terima</a:t>
              </a:r>
              <a:r>
                <a:rPr lang="en-US" sz="1400" kern="1200" dirty="0"/>
                <a:t> </a:t>
              </a:r>
              <a:r>
                <a:rPr lang="en-US" sz="1400" kern="1200" dirty="0" err="1"/>
                <a:t>atau</a:t>
              </a:r>
              <a:r>
                <a:rPr lang="en-US" sz="1400" kern="1200" dirty="0"/>
                <a:t> </a:t>
              </a:r>
              <a:r>
                <a:rPr lang="en-US" sz="1400" kern="1200" dirty="0" err="1"/>
                <a:t>menarik</a:t>
              </a:r>
              <a:r>
                <a:rPr lang="en-US" sz="1400" kern="1200" dirty="0"/>
                <a:t> </a:t>
              </a:r>
              <a:r>
                <a:rPr lang="en-US" sz="1400" kern="1200" dirty="0" err="1"/>
                <a:t>balik</a:t>
              </a:r>
              <a:r>
                <a:rPr lang="en-US" sz="1400" kern="1200" dirty="0"/>
                <a:t> </a:t>
              </a:r>
              <a:r>
                <a:rPr lang="en-US" sz="1400" kern="1200" dirty="0" err="1"/>
                <a:t>tendernya</a:t>
              </a:r>
              <a:r>
                <a:rPr lang="en-US" sz="1400" kern="1200" dirty="0"/>
                <a:t> </a:t>
              </a:r>
              <a:r>
                <a:rPr lang="en-US" sz="1400" kern="1200" dirty="0" err="1"/>
                <a:t>sebelum</a:t>
              </a:r>
              <a:r>
                <a:rPr lang="en-US" sz="1400" kern="1200" dirty="0"/>
                <a:t> </a:t>
              </a:r>
              <a:r>
                <a:rPr lang="en-US" sz="1400" kern="1200" dirty="0" err="1"/>
                <a:t>keputusan</a:t>
              </a:r>
              <a:r>
                <a:rPr lang="en-US" sz="1400" kern="1200" dirty="0"/>
                <a:t> </a:t>
              </a:r>
              <a:r>
                <a:rPr lang="en-US" sz="1400" kern="1200" dirty="0" err="1"/>
                <a:t>dibuat</a:t>
              </a:r>
              <a:r>
                <a:rPr lang="en-US" sz="1400" kern="1200" dirty="0"/>
                <a:t> </a:t>
              </a:r>
              <a:r>
                <a:rPr lang="en-US" sz="1400" kern="1200" dirty="0" err="1"/>
                <a:t>atau</a:t>
              </a:r>
              <a:r>
                <a:rPr lang="en-US" sz="1400" kern="1200" dirty="0"/>
                <a:t> </a:t>
              </a:r>
              <a:r>
                <a:rPr lang="en-US" sz="1400" kern="1200" dirty="0" err="1"/>
                <a:t>gagal</a:t>
              </a:r>
              <a:r>
                <a:rPr lang="en-US" sz="1400" kern="1200" dirty="0"/>
                <a:t> </a:t>
              </a:r>
              <a:r>
                <a:rPr lang="en-US" sz="1400" kern="1200" dirty="0" err="1"/>
                <a:t>mengambil</a:t>
              </a:r>
              <a:r>
                <a:rPr lang="en-US" sz="1400" kern="1200" dirty="0"/>
                <a:t> </a:t>
              </a:r>
              <a:r>
                <a:rPr lang="en-US" sz="1400" kern="1200" dirty="0" err="1"/>
                <a:t>Aset</a:t>
              </a:r>
              <a:r>
                <a:rPr lang="en-US" sz="1400" kern="1200" dirty="0"/>
                <a:t> </a:t>
              </a:r>
              <a:r>
                <a:rPr lang="en-US" sz="1400" kern="1200" dirty="0" err="1"/>
                <a:t>Alih</a:t>
              </a:r>
              <a:r>
                <a:rPr lang="en-US" sz="1400" kern="1200" dirty="0"/>
                <a:t> </a:t>
              </a:r>
              <a:r>
                <a:rPr lang="en-US" sz="1400" kern="1200" dirty="0" err="1"/>
                <a:t>mengikut</a:t>
              </a:r>
              <a:r>
                <a:rPr lang="en-US" sz="1400" kern="1200" dirty="0"/>
                <a:t> </a:t>
              </a:r>
              <a:r>
                <a:rPr lang="en-US" sz="1400" kern="1200" dirty="0" err="1"/>
                <a:t>tempoh</a:t>
              </a:r>
              <a:r>
                <a:rPr lang="en-US" sz="1400" kern="1200" dirty="0"/>
                <a:t> yang </a:t>
              </a:r>
              <a:r>
                <a:rPr lang="en-US" sz="1400" kern="1200" dirty="0" err="1"/>
                <a:t>ditetapkan</a:t>
              </a:r>
              <a:r>
                <a:rPr lang="en-US" sz="1400" kern="1200" dirty="0"/>
                <a:t> </a:t>
              </a:r>
              <a:r>
                <a:rPr lang="en-US" sz="1400" kern="1200" dirty="0" err="1"/>
                <a:t>dalam</a:t>
              </a:r>
              <a:r>
                <a:rPr lang="en-US" sz="1400" kern="1200" dirty="0"/>
                <a:t> </a:t>
              </a:r>
              <a:r>
                <a:rPr lang="en-US" sz="1400" kern="1200" dirty="0" err="1"/>
                <a:t>syarat</a:t>
              </a:r>
              <a:r>
                <a:rPr lang="en-US" sz="1400" kern="1200" dirty="0"/>
                <a:t> tender.</a:t>
              </a: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A5396308-09C7-48D6-A04B-274EAAF217A4}"/>
              </a:ext>
            </a:extLst>
          </p:cNvPr>
          <p:cNvSpPr/>
          <p:nvPr/>
        </p:nvSpPr>
        <p:spPr>
          <a:xfrm>
            <a:off x="2438400" y="84410"/>
            <a:ext cx="3943350" cy="39290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100" b="1" dirty="0">
                <a:solidFill>
                  <a:prstClr val="white"/>
                </a:solidFill>
                <a:latin typeface="Rockwell"/>
              </a:rPr>
              <a:t>DEPOSIT  TENDER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5166651-E7C6-48BE-8E7D-9C0269A48141}"/>
              </a:ext>
            </a:extLst>
          </p:cNvPr>
          <p:cNvSpPr txBox="1"/>
          <p:nvPr/>
        </p:nvSpPr>
        <p:spPr>
          <a:xfrm>
            <a:off x="990596" y="508998"/>
            <a:ext cx="716279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latin typeface="Rockwell"/>
                <a:cs typeface="Arial" charset="0"/>
              </a:rPr>
              <a:t>Deposit tender </a:t>
            </a:r>
            <a:r>
              <a:rPr lang="en-US" sz="1400" b="1" dirty="0" err="1">
                <a:latin typeface="Rockwell"/>
                <a:cs typeface="Arial" charset="0"/>
              </a:rPr>
              <a:t>sebanyak</a:t>
            </a:r>
            <a:r>
              <a:rPr lang="en-US" sz="1400" b="1" dirty="0">
                <a:latin typeface="Rockwell"/>
                <a:cs typeface="Arial" charset="0"/>
              </a:rPr>
              <a:t> 10% </a:t>
            </a:r>
            <a:r>
              <a:rPr lang="en-US" sz="1400" b="1" dirty="0" err="1">
                <a:latin typeface="Rockwell"/>
                <a:cs typeface="Arial" charset="0"/>
              </a:rPr>
              <a:t>daripada</a:t>
            </a:r>
            <a:r>
              <a:rPr lang="en-US" sz="1400" b="1" dirty="0">
                <a:latin typeface="Rockwell"/>
                <a:cs typeface="Arial" charset="0"/>
              </a:rPr>
              <a:t> </a:t>
            </a:r>
            <a:r>
              <a:rPr lang="en-US" sz="1400" b="1" dirty="0" err="1">
                <a:latin typeface="Rockwell"/>
                <a:cs typeface="Arial" charset="0"/>
              </a:rPr>
              <a:t>harga</a:t>
            </a:r>
            <a:r>
              <a:rPr lang="en-US" sz="1400" b="1" dirty="0">
                <a:latin typeface="Rockwell"/>
                <a:cs typeface="Arial" charset="0"/>
              </a:rPr>
              <a:t> </a:t>
            </a:r>
            <a:r>
              <a:rPr lang="en-US" sz="1400" b="1" dirty="0" err="1">
                <a:latin typeface="Rockwell"/>
                <a:cs typeface="Arial" charset="0"/>
              </a:rPr>
              <a:t>tawaran</a:t>
            </a:r>
            <a:r>
              <a:rPr lang="en-US" sz="1400" b="1" dirty="0">
                <a:latin typeface="Rockwell"/>
                <a:cs typeface="Arial" charset="0"/>
              </a:rPr>
              <a:t> </a:t>
            </a:r>
            <a:r>
              <a:rPr lang="en-US" sz="1400" b="1" dirty="0" err="1">
                <a:latin typeface="Rockwell"/>
                <a:cs typeface="Arial" charset="0"/>
              </a:rPr>
              <a:t>tertakluk</a:t>
            </a:r>
            <a:r>
              <a:rPr lang="en-US" sz="1400" b="1" dirty="0">
                <a:latin typeface="Rockwell"/>
                <a:cs typeface="Arial" charset="0"/>
              </a:rPr>
              <a:t> </a:t>
            </a:r>
            <a:r>
              <a:rPr lang="en-US" sz="1400" b="1" dirty="0" err="1">
                <a:latin typeface="Rockwell"/>
                <a:cs typeface="Arial" charset="0"/>
              </a:rPr>
              <a:t>kepada</a:t>
            </a:r>
            <a:r>
              <a:rPr lang="en-US" sz="1400" b="1" dirty="0">
                <a:latin typeface="Rockwell"/>
                <a:cs typeface="Arial" charset="0"/>
              </a:rPr>
              <a:t> </a:t>
            </a:r>
            <a:r>
              <a:rPr lang="en-US" sz="1400" b="1" dirty="0" err="1">
                <a:latin typeface="Rockwell"/>
                <a:cs typeface="Arial" charset="0"/>
              </a:rPr>
              <a:t>maksimum</a:t>
            </a:r>
            <a:r>
              <a:rPr lang="en-US" sz="1400" b="1" dirty="0">
                <a:latin typeface="Rockwell"/>
                <a:cs typeface="Arial" charset="0"/>
              </a:rPr>
              <a:t> RM10,000 </a:t>
            </a:r>
            <a:r>
              <a:rPr lang="en-US" sz="1400" b="1" dirty="0" err="1">
                <a:latin typeface="Rockwell"/>
                <a:cs typeface="Arial" charset="0"/>
              </a:rPr>
              <a:t>hendaklah</a:t>
            </a:r>
            <a:r>
              <a:rPr lang="en-US" sz="1400" b="1" dirty="0">
                <a:latin typeface="Rockwell"/>
                <a:cs typeface="Arial" charset="0"/>
              </a:rPr>
              <a:t> </a:t>
            </a:r>
            <a:r>
              <a:rPr lang="en-US" sz="1400" b="1" dirty="0" err="1">
                <a:latin typeface="Rockwell"/>
                <a:cs typeface="Arial" charset="0"/>
              </a:rPr>
              <a:t>disertakan</a:t>
            </a:r>
            <a:r>
              <a:rPr lang="en-US" sz="1400" b="1" dirty="0">
                <a:latin typeface="Rockwell"/>
                <a:cs typeface="Arial" charset="0"/>
              </a:rPr>
              <a:t> </a:t>
            </a:r>
            <a:r>
              <a:rPr lang="en-US" sz="1400" b="1" dirty="0" err="1">
                <a:latin typeface="Rockwell"/>
                <a:cs typeface="Arial" charset="0"/>
              </a:rPr>
              <a:t>beserta</a:t>
            </a:r>
            <a:r>
              <a:rPr lang="en-US" sz="1400" b="1" dirty="0">
                <a:latin typeface="Rockwell"/>
                <a:cs typeface="Arial" charset="0"/>
              </a:rPr>
              <a:t> </a:t>
            </a:r>
            <a:r>
              <a:rPr lang="en-US" sz="1400" b="1" dirty="0" err="1">
                <a:latin typeface="Rockwell"/>
                <a:cs typeface="Arial" charset="0"/>
              </a:rPr>
              <a:t>tawaran</a:t>
            </a:r>
            <a:r>
              <a:rPr lang="en-US" sz="1400" b="1" dirty="0">
                <a:latin typeface="Rockwell"/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1619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6C70F38-EF2F-464C-9364-E1B870477DC0}"/>
              </a:ext>
            </a:extLst>
          </p:cNvPr>
          <p:cNvSpPr/>
          <p:nvPr/>
        </p:nvSpPr>
        <p:spPr>
          <a:xfrm>
            <a:off x="2438400" y="133350"/>
            <a:ext cx="4629150" cy="51435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100" b="1" dirty="0">
                <a:solidFill>
                  <a:prstClr val="white"/>
                </a:solidFill>
                <a:latin typeface="Rockwell"/>
              </a:rPr>
              <a:t>PEMBUKAAN TAWARAN TENDER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44F67B0-0CA1-4138-8A31-A0E70D1858B7}"/>
              </a:ext>
            </a:extLst>
          </p:cNvPr>
          <p:cNvGrpSpPr/>
          <p:nvPr/>
        </p:nvGrpSpPr>
        <p:grpSpPr>
          <a:xfrm>
            <a:off x="810370" y="743062"/>
            <a:ext cx="1369124" cy="1955892"/>
            <a:chOff x="1" y="351059"/>
            <a:chExt cx="1369124" cy="1955892"/>
          </a:xfrm>
        </p:grpSpPr>
        <p:sp>
          <p:nvSpPr>
            <p:cNvPr id="13" name="Arrow: Chevron 12">
              <a:extLst>
                <a:ext uri="{FF2B5EF4-FFF2-40B4-BE49-F238E27FC236}">
                  <a16:creationId xmlns:a16="http://schemas.microsoft.com/office/drawing/2014/main" id="{A5E34F5F-F83D-4EF1-AB73-60C3ABEB8E57}"/>
                </a:ext>
              </a:extLst>
            </p:cNvPr>
            <p:cNvSpPr/>
            <p:nvPr/>
          </p:nvSpPr>
          <p:spPr>
            <a:xfrm rot="5400000">
              <a:off x="-293383" y="644443"/>
              <a:ext cx="1955892" cy="1369124"/>
            </a:xfrm>
            <a:prstGeom prst="chevron">
              <a:avLst/>
            </a:pr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Arrow: Chevron 4">
              <a:extLst>
                <a:ext uri="{FF2B5EF4-FFF2-40B4-BE49-F238E27FC236}">
                  <a16:creationId xmlns:a16="http://schemas.microsoft.com/office/drawing/2014/main" id="{59B5C0DE-0CA1-47B7-9B92-9328BA16A326}"/>
                </a:ext>
              </a:extLst>
            </p:cNvPr>
            <p:cNvSpPr txBox="1"/>
            <p:nvPr/>
          </p:nvSpPr>
          <p:spPr>
            <a:xfrm>
              <a:off x="1" y="1035621"/>
              <a:ext cx="1369124" cy="5867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b="1" kern="1200" dirty="0" err="1" smtClean="0"/>
                <a:t>Keahlian</a:t>
              </a:r>
              <a:r>
                <a:rPr lang="en-US" sz="1400" b="1" kern="1200" dirty="0" smtClean="0"/>
                <a:t> </a:t>
              </a:r>
              <a:r>
                <a:rPr lang="en-US" sz="1400" b="1" kern="1200" dirty="0"/>
                <a:t>J/</a:t>
              </a:r>
              <a:r>
                <a:rPr lang="en-US" sz="1400" b="1" kern="1200" dirty="0" err="1"/>
                <a:t>Kuasa</a:t>
              </a:r>
              <a:r>
                <a:rPr lang="en-US" sz="1400" b="1" kern="1200" dirty="0"/>
                <a:t> </a:t>
              </a:r>
              <a:r>
                <a:rPr lang="en-US" sz="1400" b="1" kern="1200" dirty="0" err="1"/>
                <a:t>Pembuka</a:t>
              </a:r>
              <a:r>
                <a:rPr lang="en-US" sz="1400" b="1" kern="1200" dirty="0"/>
                <a:t> Tender 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C8B27EDC-9B9E-4A00-8011-C0EB9E9BA113}"/>
              </a:ext>
            </a:extLst>
          </p:cNvPr>
          <p:cNvGrpSpPr/>
          <p:nvPr/>
        </p:nvGrpSpPr>
        <p:grpSpPr>
          <a:xfrm>
            <a:off x="2294287" y="718578"/>
            <a:ext cx="6392513" cy="1395972"/>
            <a:chOff x="1322212" y="165788"/>
            <a:chExt cx="4917375" cy="1950520"/>
          </a:xfrm>
        </p:grpSpPr>
        <p:sp>
          <p:nvSpPr>
            <p:cNvPr id="11" name="Rectangle: Top Corners Rounded 10">
              <a:extLst>
                <a:ext uri="{FF2B5EF4-FFF2-40B4-BE49-F238E27FC236}">
                  <a16:creationId xmlns:a16="http://schemas.microsoft.com/office/drawing/2014/main" id="{53CD53B6-6EC9-4D44-92A0-5CFC2AFB0356}"/>
                </a:ext>
              </a:extLst>
            </p:cNvPr>
            <p:cNvSpPr/>
            <p:nvPr/>
          </p:nvSpPr>
          <p:spPr>
            <a:xfrm rot="5400000">
              <a:off x="2805640" y="-1317640"/>
              <a:ext cx="1950520" cy="4917375"/>
            </a:xfrm>
            <a:prstGeom prst="round2Same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sp>
        <p:sp>
          <p:nvSpPr>
            <p:cNvPr id="12" name="Rectangle: Top Corners Rounded 6">
              <a:extLst>
                <a:ext uri="{FF2B5EF4-FFF2-40B4-BE49-F238E27FC236}">
                  <a16:creationId xmlns:a16="http://schemas.microsoft.com/office/drawing/2014/main" id="{27BBF3A8-8CF5-48F6-8530-E582AF5B62DC}"/>
                </a:ext>
              </a:extLst>
            </p:cNvPr>
            <p:cNvSpPr txBox="1"/>
            <p:nvPr/>
          </p:nvSpPr>
          <p:spPr>
            <a:xfrm>
              <a:off x="1322213" y="261004"/>
              <a:ext cx="4822158" cy="17600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2240" tIns="12700" rIns="12700" bIns="12700" numCol="1" spcCol="1270" anchor="ctr" anchorCtr="0">
              <a:noAutofit/>
            </a:bodyPr>
            <a:lstStyle/>
            <a:p>
              <a:pPr marL="228600" lvl="1" indent="-228600" algn="just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400" kern="1200" dirty="0"/>
                <a:t>J/</a:t>
              </a:r>
              <a:r>
                <a:rPr lang="en-US" sz="1400" kern="1200" dirty="0" err="1"/>
                <a:t>Kuasa</a:t>
              </a:r>
              <a:r>
                <a:rPr lang="en-US" sz="1400" kern="1200" dirty="0"/>
                <a:t> </a:t>
              </a:r>
              <a:r>
                <a:rPr lang="en-US" sz="1400" kern="1200" dirty="0" err="1"/>
                <a:t>Pembuka</a:t>
              </a:r>
              <a:r>
                <a:rPr lang="en-US" sz="1400" kern="1200" dirty="0"/>
                <a:t> Tender </a:t>
              </a:r>
              <a:r>
                <a:rPr lang="en-US" sz="1400" kern="1200" dirty="0" err="1"/>
                <a:t>hendaklah</a:t>
              </a:r>
              <a:r>
                <a:rPr lang="en-US" sz="1400" kern="1200" dirty="0"/>
                <a:t> </a:t>
              </a:r>
              <a:r>
                <a:rPr lang="en-US" sz="1400" kern="1200" dirty="0" err="1"/>
                <a:t>dianggotai</a:t>
              </a:r>
              <a:r>
                <a:rPr lang="en-US" sz="1400" kern="1200" dirty="0"/>
                <a:t> </a:t>
              </a:r>
              <a:r>
                <a:rPr lang="en-US" sz="1400" kern="1200" dirty="0" err="1"/>
                <a:t>sekurang-kurangnya</a:t>
              </a:r>
              <a:r>
                <a:rPr lang="en-US" sz="1400" kern="1200" dirty="0"/>
                <a:t> </a:t>
              </a:r>
              <a:r>
                <a:rPr lang="en-US" sz="1400" kern="1200" dirty="0" err="1"/>
                <a:t>oleh</a:t>
              </a:r>
              <a:r>
                <a:rPr lang="en-US" sz="1400" kern="1200" dirty="0"/>
                <a:t> 2 orang </a:t>
              </a:r>
              <a:r>
                <a:rPr lang="en-US" sz="1400" kern="1200" dirty="0" err="1"/>
                <a:t>pegawai</a:t>
              </a:r>
              <a:r>
                <a:rPr lang="en-US" sz="1400" kern="1200" dirty="0"/>
                <a:t>, di mana </a:t>
              </a:r>
              <a:r>
                <a:rPr lang="en-US" sz="1400" kern="1200" dirty="0" err="1"/>
                <a:t>seorang</a:t>
              </a:r>
              <a:r>
                <a:rPr lang="en-US" sz="1400" kern="1200" dirty="0"/>
                <a:t> </a:t>
              </a:r>
              <a:r>
                <a:rPr lang="en-US" sz="1400" kern="1200" dirty="0" err="1"/>
                <a:t>daripadanya</a:t>
              </a:r>
              <a:r>
                <a:rPr lang="en-US" sz="1400" kern="1200" dirty="0"/>
                <a:t> </a:t>
              </a:r>
              <a:r>
                <a:rPr lang="en-US" sz="1400" kern="1200" dirty="0" err="1"/>
                <a:t>hendaklah</a:t>
              </a:r>
              <a:r>
                <a:rPr lang="en-US" sz="1400" kern="1200" dirty="0"/>
                <a:t> </a:t>
              </a:r>
              <a:r>
                <a:rPr lang="en-US" sz="1400" kern="1200" dirty="0" err="1"/>
                <a:t>terdiri</a:t>
              </a:r>
              <a:r>
                <a:rPr lang="en-US" sz="1400" kern="1200" dirty="0"/>
                <a:t> </a:t>
              </a:r>
              <a:r>
                <a:rPr lang="en-US" sz="1400" kern="1200" dirty="0" err="1"/>
                <a:t>daripada</a:t>
              </a:r>
              <a:r>
                <a:rPr lang="en-US" sz="1400" kern="1200" dirty="0"/>
                <a:t> </a:t>
              </a:r>
              <a:r>
                <a:rPr lang="en-US" sz="1400" kern="1200" dirty="0" err="1"/>
                <a:t>pegawai</a:t>
              </a:r>
              <a:r>
                <a:rPr lang="en-US" sz="1400" kern="1200" dirty="0"/>
                <a:t> Kumpulan </a:t>
              </a:r>
              <a:r>
                <a:rPr lang="en-US" sz="1400" kern="1200" dirty="0" err="1"/>
                <a:t>Pengurusan</a:t>
              </a:r>
              <a:r>
                <a:rPr lang="en-US" sz="1400" kern="1200" dirty="0"/>
                <a:t> </a:t>
              </a:r>
              <a:r>
                <a:rPr lang="en-US" sz="1400" kern="1200" dirty="0" err="1"/>
                <a:t>dan</a:t>
              </a:r>
              <a:r>
                <a:rPr lang="en-US" sz="1400" kern="1200" dirty="0"/>
                <a:t> </a:t>
              </a:r>
              <a:r>
                <a:rPr lang="en-US" sz="1400" kern="1200" dirty="0" err="1"/>
                <a:t>Profesional</a:t>
              </a:r>
              <a:r>
                <a:rPr lang="en-US" sz="1400" kern="1200" dirty="0"/>
                <a:t> </a:t>
              </a:r>
              <a:r>
                <a:rPr lang="en-US" sz="1400" kern="1200" dirty="0" err="1"/>
                <a:t>atau</a:t>
              </a:r>
              <a:r>
                <a:rPr lang="en-US" sz="1400" kern="1200" dirty="0"/>
                <a:t> </a:t>
              </a:r>
              <a:r>
                <a:rPr lang="en-US" sz="1400" kern="1200" dirty="0" err="1"/>
                <a:t>setaraf</a:t>
              </a:r>
              <a:r>
                <a:rPr lang="en-US" sz="1400" kern="1200" dirty="0"/>
                <a:t>.</a:t>
              </a:r>
            </a:p>
            <a:p>
              <a:pPr marL="228600" lvl="1" indent="-228600" algn="just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400" kern="1200" dirty="0" err="1"/>
                <a:t>Sekiranya</a:t>
              </a:r>
              <a:r>
                <a:rPr lang="en-US" sz="1400" kern="1200" dirty="0"/>
                <a:t> </a:t>
              </a:r>
              <a:r>
                <a:rPr lang="en-US" sz="1400" kern="1200" dirty="0" err="1"/>
                <a:t>Bahagian</a:t>
              </a:r>
              <a:r>
                <a:rPr lang="en-US" sz="1400" kern="1200" dirty="0"/>
                <a:t>/Unit </a:t>
              </a:r>
              <a:r>
                <a:rPr lang="en-US" sz="1400" kern="1200" dirty="0" err="1"/>
                <a:t>berkenaan</a:t>
              </a:r>
              <a:r>
                <a:rPr lang="en-US" sz="1400" kern="1200" dirty="0"/>
                <a:t> </a:t>
              </a:r>
              <a:r>
                <a:rPr lang="en-US" sz="1400" kern="1200" dirty="0" err="1"/>
                <a:t>kekurangan</a:t>
              </a:r>
              <a:r>
                <a:rPr lang="en-US" sz="1400" kern="1200" dirty="0"/>
                <a:t> </a:t>
              </a:r>
              <a:r>
                <a:rPr lang="en-US" sz="1400" kern="1200" dirty="0" err="1"/>
                <a:t>pegawai</a:t>
              </a:r>
              <a:r>
                <a:rPr lang="en-US" sz="1400" kern="1200" dirty="0"/>
                <a:t>, </a:t>
              </a:r>
              <a:r>
                <a:rPr lang="en-US" sz="1400" kern="1200" dirty="0" err="1"/>
                <a:t>pelantikan</a:t>
              </a:r>
              <a:r>
                <a:rPr lang="en-US" sz="1400" kern="1200" dirty="0"/>
                <a:t> </a:t>
              </a:r>
              <a:r>
                <a:rPr lang="en-US" sz="1400" kern="1200" dirty="0" err="1"/>
                <a:t>boleh</a:t>
              </a:r>
              <a:r>
                <a:rPr lang="en-US" sz="1400" kern="1200" dirty="0"/>
                <a:t> </a:t>
              </a:r>
              <a:r>
                <a:rPr lang="en-US" sz="1400" kern="1200" dirty="0" err="1"/>
                <a:t>dibuat</a:t>
              </a:r>
              <a:r>
                <a:rPr lang="en-US" sz="1400" kern="1200" dirty="0"/>
                <a:t> di </a:t>
              </a:r>
              <a:r>
                <a:rPr lang="en-US" sz="1400" kern="1200" dirty="0" err="1"/>
                <a:t>kalangan</a:t>
              </a:r>
              <a:r>
                <a:rPr lang="en-US" sz="1400" kern="1200" dirty="0"/>
                <a:t> </a:t>
              </a:r>
              <a:r>
                <a:rPr lang="en-US" sz="1400" kern="1200" dirty="0" err="1"/>
                <a:t>pegawai</a:t>
              </a:r>
              <a:r>
                <a:rPr lang="en-US" sz="1400" kern="1200" dirty="0"/>
                <a:t> </a:t>
              </a:r>
              <a:r>
                <a:rPr lang="en-US" sz="1400" kern="1200" dirty="0" err="1"/>
                <a:t>daripada</a:t>
              </a:r>
              <a:r>
                <a:rPr lang="en-US" sz="1400" kern="1200" dirty="0"/>
                <a:t> </a:t>
              </a:r>
              <a:r>
                <a:rPr lang="en-US" sz="1400" kern="1200" dirty="0" err="1"/>
                <a:t>Bahagian</a:t>
              </a:r>
              <a:r>
                <a:rPr lang="en-US" sz="1400" kern="1200" dirty="0"/>
                <a:t>/Unit lain </a:t>
              </a:r>
              <a:r>
                <a:rPr lang="en-US" sz="1400" kern="1200" dirty="0" err="1"/>
                <a:t>dalam</a:t>
              </a:r>
              <a:r>
                <a:rPr lang="en-US" sz="1400" kern="1200" dirty="0"/>
                <a:t> </a:t>
              </a:r>
              <a:r>
                <a:rPr lang="en-US" sz="1400" kern="1200" dirty="0" err="1"/>
                <a:t>Agensi</a:t>
              </a:r>
              <a:r>
                <a:rPr lang="en-US" sz="1400" kern="1200" dirty="0"/>
                <a:t> </a:t>
              </a:r>
              <a:r>
                <a:rPr lang="en-US" sz="1400" kern="1200" dirty="0" err="1"/>
                <a:t>tersebut</a:t>
              </a:r>
              <a:r>
                <a:rPr lang="en-US" sz="1400" kern="1200" dirty="0"/>
                <a:t>.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50E2A029-1129-4733-AE8F-961AB126693F}"/>
              </a:ext>
            </a:extLst>
          </p:cNvPr>
          <p:cNvGrpSpPr/>
          <p:nvPr/>
        </p:nvGrpSpPr>
        <p:grpSpPr>
          <a:xfrm>
            <a:off x="810369" y="2444546"/>
            <a:ext cx="1369124" cy="1955892"/>
            <a:chOff x="1" y="2057704"/>
            <a:chExt cx="1369124" cy="1955892"/>
          </a:xfrm>
        </p:grpSpPr>
        <p:sp>
          <p:nvSpPr>
            <p:cNvPr id="9" name="Arrow: Chevron 8">
              <a:extLst>
                <a:ext uri="{FF2B5EF4-FFF2-40B4-BE49-F238E27FC236}">
                  <a16:creationId xmlns:a16="http://schemas.microsoft.com/office/drawing/2014/main" id="{21E86CD4-94D4-409B-A72B-CDFAC303116D}"/>
                </a:ext>
              </a:extLst>
            </p:cNvPr>
            <p:cNvSpPr/>
            <p:nvPr/>
          </p:nvSpPr>
          <p:spPr>
            <a:xfrm rot="5400000">
              <a:off x="-293383" y="2351088"/>
              <a:ext cx="1955892" cy="1369124"/>
            </a:xfrm>
            <a:prstGeom prst="chevron">
              <a:avLst/>
            </a:pr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Arrow: Chevron 8">
              <a:extLst>
                <a:ext uri="{FF2B5EF4-FFF2-40B4-BE49-F238E27FC236}">
                  <a16:creationId xmlns:a16="http://schemas.microsoft.com/office/drawing/2014/main" id="{159FE280-4140-4FCC-B75F-DDD51350653C}"/>
                </a:ext>
              </a:extLst>
            </p:cNvPr>
            <p:cNvSpPr txBox="1"/>
            <p:nvPr/>
          </p:nvSpPr>
          <p:spPr>
            <a:xfrm>
              <a:off x="1" y="2742266"/>
              <a:ext cx="1369124" cy="586768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marL="0" lvl="0" indent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b="1" kern="1200" dirty="0" err="1"/>
                <a:t>Pelantikan</a:t>
              </a:r>
              <a:r>
                <a:rPr lang="en-US" sz="1400" b="1" kern="1200" dirty="0"/>
                <a:t> </a:t>
              </a:r>
            </a:p>
          </p:txBody>
        </p:sp>
      </p:grpSp>
      <p:sp>
        <p:nvSpPr>
          <p:cNvPr id="8" name="Rectangle: Top Corners Rounded 10">
            <a:extLst>
              <a:ext uri="{FF2B5EF4-FFF2-40B4-BE49-F238E27FC236}">
                <a16:creationId xmlns:a16="http://schemas.microsoft.com/office/drawing/2014/main" id="{A7D00A44-C21B-4F13-A235-F1A3FF69B838}"/>
              </a:ext>
            </a:extLst>
          </p:cNvPr>
          <p:cNvSpPr txBox="1"/>
          <p:nvPr/>
        </p:nvSpPr>
        <p:spPr>
          <a:xfrm>
            <a:off x="2297831" y="2444546"/>
            <a:ext cx="6311279" cy="113686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142240" tIns="12700" rIns="12700" bIns="12700" numCol="1" spcCol="1270" anchor="ctr" anchorCtr="0">
            <a:noAutofit/>
          </a:bodyPr>
          <a:lstStyle/>
          <a:p>
            <a:pPr marL="228600" lvl="1" indent="-228600" algn="just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"/>
            </a:pPr>
            <a:r>
              <a:rPr lang="en-US" sz="1400" kern="1200" dirty="0" err="1"/>
              <a:t>Pelantikan</a:t>
            </a:r>
            <a:r>
              <a:rPr lang="en-US" sz="1400" kern="1200" dirty="0"/>
              <a:t> Ahli </a:t>
            </a:r>
            <a:r>
              <a:rPr lang="en-US" sz="1400" kern="1200" dirty="0" err="1"/>
              <a:t>Jawatankuasa</a:t>
            </a:r>
            <a:r>
              <a:rPr lang="en-US" sz="1400" kern="1200" dirty="0"/>
              <a:t> </a:t>
            </a:r>
            <a:r>
              <a:rPr lang="en-US" sz="1400" kern="1200" dirty="0" err="1"/>
              <a:t>Pembuka</a:t>
            </a:r>
            <a:r>
              <a:rPr lang="en-US" sz="1400" kern="1200" dirty="0"/>
              <a:t> Tender </a:t>
            </a:r>
            <a:r>
              <a:rPr lang="en-US" sz="1400" kern="1200" dirty="0" err="1"/>
              <a:t>hendaklah</a:t>
            </a:r>
            <a:r>
              <a:rPr lang="en-US" sz="1400" kern="1200" dirty="0"/>
              <a:t> </a:t>
            </a:r>
            <a:r>
              <a:rPr lang="en-US" sz="1400" kern="1200" dirty="0" err="1"/>
              <a:t>dibuat</a:t>
            </a:r>
            <a:r>
              <a:rPr lang="en-US" sz="1400" kern="1200" dirty="0"/>
              <a:t> </a:t>
            </a:r>
            <a:r>
              <a:rPr lang="en-US" sz="1400" kern="1200" dirty="0" err="1"/>
              <a:t>secara</a:t>
            </a:r>
            <a:r>
              <a:rPr lang="en-US" sz="1400" kern="1200" dirty="0"/>
              <a:t> </a:t>
            </a:r>
            <a:r>
              <a:rPr lang="en-US" sz="1400" kern="1200" dirty="0" err="1"/>
              <a:t>bertulis</a:t>
            </a:r>
            <a:r>
              <a:rPr lang="en-US" sz="1400" kern="1200" dirty="0"/>
              <a:t> </a:t>
            </a:r>
            <a:r>
              <a:rPr lang="en-US" sz="1400" kern="1200" dirty="0" err="1"/>
              <a:t>oleh</a:t>
            </a:r>
            <a:r>
              <a:rPr lang="en-US" sz="1400" kern="1200" dirty="0"/>
              <a:t> </a:t>
            </a:r>
            <a:r>
              <a:rPr lang="en-US" sz="1400" kern="1200" dirty="0" err="1"/>
              <a:t>Ketua</a:t>
            </a:r>
            <a:r>
              <a:rPr lang="en-US" sz="1400" kern="1200" dirty="0"/>
              <a:t> </a:t>
            </a:r>
            <a:r>
              <a:rPr lang="en-US" sz="1400" kern="1200" dirty="0" err="1"/>
              <a:t>Jabatan</a:t>
            </a:r>
            <a:r>
              <a:rPr lang="en-US" sz="1400" kern="1200" dirty="0"/>
              <a:t>/</a:t>
            </a:r>
            <a:r>
              <a:rPr lang="en-US" sz="1400" kern="1200" dirty="0" err="1"/>
              <a:t>Bahagian</a:t>
            </a:r>
            <a:r>
              <a:rPr lang="en-US" sz="1400" kern="1200" dirty="0"/>
              <a:t> yang </a:t>
            </a:r>
            <a:r>
              <a:rPr lang="en-US" sz="1400" kern="1200" dirty="0" err="1"/>
              <a:t>menguruskan</a:t>
            </a:r>
            <a:r>
              <a:rPr lang="en-US" sz="1400" kern="1200" dirty="0"/>
              <a:t> tender.</a:t>
            </a:r>
          </a:p>
        </p:txBody>
      </p:sp>
    </p:spTree>
    <p:extLst>
      <p:ext uri="{BB962C8B-B14F-4D97-AF65-F5344CB8AC3E}">
        <p14:creationId xmlns:p14="http://schemas.microsoft.com/office/powerpoint/2010/main" val="264392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14A11DA-3762-459D-9FE0-C11ACBD02440}"/>
              </a:ext>
            </a:extLst>
          </p:cNvPr>
          <p:cNvSpPr/>
          <p:nvPr/>
        </p:nvSpPr>
        <p:spPr>
          <a:xfrm>
            <a:off x="914400" y="57150"/>
            <a:ext cx="7162800" cy="85725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just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 err="1">
                <a:solidFill>
                  <a:prstClr val="white"/>
                </a:solidFill>
                <a:latin typeface="Rockwell"/>
              </a:rPr>
              <a:t>Tugas</a:t>
            </a:r>
            <a:r>
              <a:rPr lang="en-US" b="1" dirty="0">
                <a:solidFill>
                  <a:prstClr val="white"/>
                </a:solidFill>
                <a:latin typeface="Rockwell"/>
              </a:rPr>
              <a:t> </a:t>
            </a:r>
            <a:r>
              <a:rPr lang="en-US" b="1" dirty="0" err="1">
                <a:solidFill>
                  <a:prstClr val="white"/>
                </a:solidFill>
                <a:latin typeface="Rockwell"/>
              </a:rPr>
              <a:t>Jawatankuasa</a:t>
            </a:r>
            <a:r>
              <a:rPr lang="en-US" b="1" dirty="0">
                <a:solidFill>
                  <a:prstClr val="white"/>
                </a:solidFill>
                <a:latin typeface="Rockwell"/>
              </a:rPr>
              <a:t> </a:t>
            </a:r>
            <a:r>
              <a:rPr lang="en-US" b="1" dirty="0" err="1">
                <a:solidFill>
                  <a:prstClr val="white"/>
                </a:solidFill>
                <a:latin typeface="Rockwell"/>
              </a:rPr>
              <a:t>Pembuka</a:t>
            </a:r>
            <a:r>
              <a:rPr lang="en-US" b="1" dirty="0">
                <a:solidFill>
                  <a:prstClr val="white"/>
                </a:solidFill>
                <a:latin typeface="Rockwell"/>
              </a:rPr>
              <a:t> Tender </a:t>
            </a:r>
            <a:r>
              <a:rPr lang="en-US" b="1" dirty="0" err="1">
                <a:solidFill>
                  <a:prstClr val="white"/>
                </a:solidFill>
                <a:latin typeface="Rockwell"/>
              </a:rPr>
              <a:t>adalah</a:t>
            </a:r>
            <a:r>
              <a:rPr lang="en-US" b="1" dirty="0">
                <a:solidFill>
                  <a:prstClr val="white"/>
                </a:solidFill>
                <a:latin typeface="Rockwell"/>
              </a:rPr>
              <a:t> </a:t>
            </a:r>
            <a:r>
              <a:rPr lang="en-US" b="1" dirty="0" err="1">
                <a:solidFill>
                  <a:prstClr val="white"/>
                </a:solidFill>
                <a:latin typeface="Rockwell"/>
              </a:rPr>
              <a:t>bagi</a:t>
            </a:r>
            <a:r>
              <a:rPr lang="en-US" b="1" dirty="0">
                <a:solidFill>
                  <a:prstClr val="white"/>
                </a:solidFill>
                <a:latin typeface="Rockwell"/>
              </a:rPr>
              <a:t> </a:t>
            </a:r>
            <a:r>
              <a:rPr lang="en-US" b="1" dirty="0" err="1">
                <a:solidFill>
                  <a:prstClr val="white"/>
                </a:solidFill>
                <a:latin typeface="Rockwell"/>
              </a:rPr>
              <a:t>memastikan</a:t>
            </a:r>
            <a:r>
              <a:rPr lang="en-US" b="1" dirty="0">
                <a:solidFill>
                  <a:prstClr val="white"/>
                </a:solidFill>
                <a:latin typeface="Rockwell"/>
              </a:rPr>
              <a:t> </a:t>
            </a:r>
            <a:r>
              <a:rPr lang="en-US" b="1" dirty="0" err="1">
                <a:solidFill>
                  <a:prstClr val="white"/>
                </a:solidFill>
                <a:latin typeface="Rockwell"/>
              </a:rPr>
              <a:t>perkara-perkara</a:t>
            </a:r>
            <a:r>
              <a:rPr lang="en-US" b="1" dirty="0">
                <a:solidFill>
                  <a:prstClr val="white"/>
                </a:solidFill>
                <a:latin typeface="Rockwell"/>
              </a:rPr>
              <a:t> yang </a:t>
            </a:r>
            <a:r>
              <a:rPr lang="en-US" b="1" dirty="0" err="1">
                <a:solidFill>
                  <a:prstClr val="white"/>
                </a:solidFill>
                <a:latin typeface="Rockwell"/>
              </a:rPr>
              <a:t>dinyatakan</a:t>
            </a:r>
            <a:r>
              <a:rPr lang="en-US" b="1" dirty="0">
                <a:solidFill>
                  <a:prstClr val="white"/>
                </a:solidFill>
                <a:latin typeface="Rockwell"/>
              </a:rPr>
              <a:t> di </a:t>
            </a:r>
            <a:r>
              <a:rPr lang="en-US" b="1" dirty="0" err="1">
                <a:solidFill>
                  <a:prstClr val="white"/>
                </a:solidFill>
                <a:latin typeface="Rockwell"/>
              </a:rPr>
              <a:t>bawah</a:t>
            </a:r>
            <a:r>
              <a:rPr lang="en-US" b="1" dirty="0">
                <a:solidFill>
                  <a:prstClr val="white"/>
                </a:solidFill>
                <a:latin typeface="Rockwell"/>
              </a:rPr>
              <a:t> </a:t>
            </a:r>
            <a:r>
              <a:rPr lang="en-US" b="1" dirty="0" err="1">
                <a:solidFill>
                  <a:prstClr val="white"/>
                </a:solidFill>
                <a:latin typeface="Rockwell"/>
              </a:rPr>
              <a:t>dilaksanakan</a:t>
            </a:r>
            <a:r>
              <a:rPr lang="en-US" b="1" dirty="0">
                <a:solidFill>
                  <a:prstClr val="white"/>
                </a:solidFill>
                <a:latin typeface="Rockwell"/>
              </a:rPr>
              <a:t> </a:t>
            </a:r>
            <a:r>
              <a:rPr lang="en-US" b="1" dirty="0" err="1">
                <a:solidFill>
                  <a:prstClr val="white"/>
                </a:solidFill>
                <a:latin typeface="Rockwell"/>
              </a:rPr>
              <a:t>dengan</a:t>
            </a:r>
            <a:r>
              <a:rPr lang="en-US" b="1" dirty="0">
                <a:solidFill>
                  <a:prstClr val="white"/>
                </a:solidFill>
                <a:latin typeface="Rockwell"/>
              </a:rPr>
              <a:t> </a:t>
            </a:r>
            <a:r>
              <a:rPr lang="en-US" b="1" dirty="0" err="1">
                <a:solidFill>
                  <a:prstClr val="white"/>
                </a:solidFill>
                <a:latin typeface="Rockwell"/>
              </a:rPr>
              <a:t>sempurna</a:t>
            </a:r>
            <a:r>
              <a:rPr lang="en-US" b="1" dirty="0">
                <a:solidFill>
                  <a:prstClr val="white"/>
                </a:solidFill>
                <a:latin typeface="Rockwell"/>
              </a:rPr>
              <a:t>:-</a:t>
            </a:r>
          </a:p>
        </p:txBody>
      </p:sp>
      <p:graphicFrame>
        <p:nvGraphicFramePr>
          <p:cNvPr id="3" name="Content Placeholder 3">
            <a:extLst>
              <a:ext uri="{FF2B5EF4-FFF2-40B4-BE49-F238E27FC236}">
                <a16:creationId xmlns:a16="http://schemas.microsoft.com/office/drawing/2014/main" id="{1F5A1D2E-97EC-4304-8D46-78FB07895AC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4986654"/>
              </p:ext>
            </p:extLst>
          </p:nvPr>
        </p:nvGraphicFramePr>
        <p:xfrm>
          <a:off x="1085850" y="1047750"/>
          <a:ext cx="6781800" cy="3732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91588713-0CAC-4E35-BBEF-F4EC827720B5}"/>
              </a:ext>
            </a:extLst>
          </p:cNvPr>
          <p:cNvGrpSpPr/>
          <p:nvPr/>
        </p:nvGrpSpPr>
        <p:grpSpPr>
          <a:xfrm>
            <a:off x="1085850" y="2273972"/>
            <a:ext cx="6781800" cy="632895"/>
            <a:chOff x="0" y="303554"/>
            <a:chExt cx="5966532" cy="923776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C327DB01-7DC5-4477-B43D-9E7C8DB426C5}"/>
                </a:ext>
              </a:extLst>
            </p:cNvPr>
            <p:cNvSpPr/>
            <p:nvPr/>
          </p:nvSpPr>
          <p:spPr>
            <a:xfrm>
              <a:off x="0" y="303554"/>
              <a:ext cx="5966532" cy="923776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</p:sp>
        <p:sp>
          <p:nvSpPr>
            <p:cNvPr id="13" name="Rectangle: Rounded Corners 5">
              <a:extLst>
                <a:ext uri="{FF2B5EF4-FFF2-40B4-BE49-F238E27FC236}">
                  <a16:creationId xmlns:a16="http://schemas.microsoft.com/office/drawing/2014/main" id="{C5914083-521D-4AC9-B5A5-32F06A79C7AB}"/>
                </a:ext>
              </a:extLst>
            </p:cNvPr>
            <p:cNvSpPr txBox="1"/>
            <p:nvPr/>
          </p:nvSpPr>
          <p:spPr>
            <a:xfrm>
              <a:off x="45095" y="348649"/>
              <a:ext cx="5876342" cy="8335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just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b="1" kern="1200" dirty="0" err="1"/>
                <a:t>Lembaran</a:t>
              </a:r>
              <a:r>
                <a:rPr lang="en-US" sz="1400" b="1" kern="1200" dirty="0"/>
                <a:t> yang </a:t>
              </a:r>
              <a:r>
                <a:rPr lang="en-US" sz="1400" b="1" kern="1200" dirty="0" err="1"/>
                <a:t>menyatakan</a:t>
              </a:r>
              <a:r>
                <a:rPr lang="en-US" sz="1400" b="1" kern="1200" dirty="0"/>
                <a:t> </a:t>
              </a:r>
              <a:r>
                <a:rPr lang="en-US" sz="1400" b="1" kern="1200" dirty="0" err="1"/>
                <a:t>harga</a:t>
              </a:r>
              <a:r>
                <a:rPr lang="en-US" sz="1400" b="1" kern="1200" dirty="0"/>
                <a:t> </a:t>
              </a:r>
              <a:r>
                <a:rPr lang="en-US" sz="1400" b="1" kern="1200" dirty="0" err="1"/>
                <a:t>dan</a:t>
              </a:r>
              <a:r>
                <a:rPr lang="en-US" sz="1400" b="1" kern="1200" dirty="0"/>
                <a:t> </a:t>
              </a:r>
              <a:r>
                <a:rPr lang="en-US" sz="1400" b="1" kern="1200" dirty="0" err="1"/>
                <a:t>apa-apa</a:t>
              </a:r>
              <a:r>
                <a:rPr lang="en-US" sz="1400" b="1" kern="1200" dirty="0"/>
                <a:t> </a:t>
              </a:r>
              <a:r>
                <a:rPr lang="en-US" sz="1400" b="1" kern="1200" dirty="0" err="1"/>
                <a:t>pindaan</a:t>
              </a:r>
              <a:r>
                <a:rPr lang="en-US" sz="1400" b="1" kern="1200" dirty="0"/>
                <a:t> yang </a:t>
              </a:r>
              <a:r>
                <a:rPr lang="en-US" sz="1400" b="1" kern="1200" dirty="0" err="1"/>
                <a:t>terdapat</a:t>
              </a:r>
              <a:r>
                <a:rPr lang="en-US" sz="1400" b="1" kern="1200" dirty="0"/>
                <a:t> </a:t>
              </a:r>
              <a:r>
                <a:rPr lang="en-US" sz="1400" b="1" kern="1200" dirty="0" err="1"/>
                <a:t>dalam</a:t>
              </a:r>
              <a:r>
                <a:rPr lang="en-US" sz="1400" b="1" kern="1200" dirty="0"/>
                <a:t> </a:t>
              </a:r>
              <a:r>
                <a:rPr lang="en-US" sz="1400" b="1" kern="1200" dirty="0" err="1"/>
                <a:t>tawaran</a:t>
              </a:r>
              <a:r>
                <a:rPr lang="en-US" sz="1400" b="1" kern="1200" dirty="0"/>
                <a:t> tender </a:t>
              </a:r>
              <a:r>
                <a:rPr lang="en-US" sz="1400" b="1" kern="1200" dirty="0" err="1"/>
                <a:t>hendaklah</a:t>
              </a:r>
              <a:r>
                <a:rPr lang="en-US" sz="1400" b="1" kern="1200" dirty="0"/>
                <a:t> </a:t>
              </a:r>
              <a:r>
                <a:rPr lang="en-US" sz="1400" b="1" kern="1200" dirty="0" err="1"/>
                <a:t>ditandatangani</a:t>
              </a:r>
              <a:r>
                <a:rPr lang="en-US" sz="1400" b="1" kern="1200" dirty="0"/>
                <a:t> </a:t>
              </a:r>
              <a:r>
                <a:rPr lang="en-US" sz="1400" b="1" kern="1200" dirty="0" err="1"/>
                <a:t>ringkas</a:t>
              </a:r>
              <a:r>
                <a:rPr lang="en-US" sz="1400" b="1" kern="1200" dirty="0"/>
                <a:t>.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9A307F5B-633F-4B70-A250-CEB5D93E14EB}"/>
              </a:ext>
            </a:extLst>
          </p:cNvPr>
          <p:cNvGrpSpPr/>
          <p:nvPr/>
        </p:nvGrpSpPr>
        <p:grpSpPr>
          <a:xfrm>
            <a:off x="1085849" y="3004068"/>
            <a:ext cx="6781799" cy="1059860"/>
            <a:chOff x="0" y="1373422"/>
            <a:chExt cx="6172200" cy="1546976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D7F5A26C-547B-4682-B131-C9D5388A912C}"/>
                </a:ext>
              </a:extLst>
            </p:cNvPr>
            <p:cNvSpPr/>
            <p:nvPr/>
          </p:nvSpPr>
          <p:spPr>
            <a:xfrm>
              <a:off x="0" y="1373422"/>
              <a:ext cx="6172200" cy="1546976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</p:sp>
        <p:sp>
          <p:nvSpPr>
            <p:cNvPr id="11" name="Rectangle: Rounded Corners 7">
              <a:extLst>
                <a:ext uri="{FF2B5EF4-FFF2-40B4-BE49-F238E27FC236}">
                  <a16:creationId xmlns:a16="http://schemas.microsoft.com/office/drawing/2014/main" id="{C703F61F-93FD-4BBC-9762-20398E37682B}"/>
                </a:ext>
              </a:extLst>
            </p:cNvPr>
            <p:cNvSpPr txBox="1"/>
            <p:nvPr/>
          </p:nvSpPr>
          <p:spPr>
            <a:xfrm>
              <a:off x="75517" y="1448939"/>
              <a:ext cx="6021166" cy="13959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lvl="0" indent="0" algn="just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b="1" kern="1200" dirty="0" err="1"/>
                <a:t>Menyenaraikan</a:t>
              </a:r>
              <a:r>
                <a:rPr lang="en-US" sz="1400" b="1" kern="1200" dirty="0"/>
                <a:t> </a:t>
              </a:r>
              <a:r>
                <a:rPr lang="en-US" sz="1400" b="1" kern="1200" dirty="0" err="1"/>
                <a:t>semua</a:t>
              </a:r>
              <a:r>
                <a:rPr lang="en-US" sz="1400" b="1" kern="1200" dirty="0"/>
                <a:t> </a:t>
              </a:r>
              <a:r>
                <a:rPr lang="en-US" sz="1400" b="1" kern="1200" dirty="0" err="1"/>
                <a:t>tawaran</a:t>
              </a:r>
              <a:r>
                <a:rPr lang="en-US" sz="1400" b="1" kern="1200" dirty="0"/>
                <a:t> yang </a:t>
              </a:r>
              <a:r>
                <a:rPr lang="en-US" sz="1400" b="1" kern="1200" dirty="0" err="1"/>
                <a:t>diterima</a:t>
              </a:r>
              <a:r>
                <a:rPr lang="en-US" sz="1400" b="1" kern="1200" dirty="0"/>
                <a:t> </a:t>
              </a:r>
              <a:r>
                <a:rPr lang="en-US" sz="1400" b="1" kern="1200" dirty="0" err="1"/>
                <a:t>dengan</a:t>
              </a:r>
              <a:r>
                <a:rPr lang="en-US" sz="1400" b="1" kern="1200" dirty="0"/>
                <a:t> </a:t>
              </a:r>
              <a:r>
                <a:rPr lang="en-US" sz="1400" b="1" kern="1200" dirty="0" err="1"/>
                <a:t>menggunakan</a:t>
              </a:r>
              <a:r>
                <a:rPr lang="en-US" sz="1400" b="1" kern="1200" dirty="0"/>
                <a:t> </a:t>
              </a:r>
              <a:r>
                <a:rPr lang="en-US" sz="1400" b="1" kern="1200" dirty="0" err="1"/>
                <a:t>Jadual</a:t>
              </a:r>
              <a:r>
                <a:rPr lang="en-US" sz="1400" b="1" kern="1200" dirty="0"/>
                <a:t> Tender </a:t>
              </a:r>
              <a:r>
                <a:rPr lang="en-US" sz="1400" b="1" kern="1200" dirty="0" err="1"/>
                <a:t>Pelupusan</a:t>
              </a:r>
              <a:r>
                <a:rPr lang="en-US" sz="1400" b="1" kern="1200" dirty="0"/>
                <a:t> </a:t>
              </a:r>
              <a:r>
                <a:rPr lang="en-US" sz="1400" b="1" kern="1200" dirty="0" err="1"/>
                <a:t>Aset</a:t>
              </a:r>
              <a:r>
                <a:rPr lang="en-US" sz="1400" b="1" kern="1200" dirty="0"/>
                <a:t> </a:t>
              </a:r>
              <a:r>
                <a:rPr lang="en-US" sz="1400" b="1" kern="1200" dirty="0" err="1"/>
                <a:t>Alih</a:t>
              </a:r>
              <a:r>
                <a:rPr lang="en-US" sz="1400" b="1" kern="1200" dirty="0"/>
                <a:t> </a:t>
              </a:r>
              <a:r>
                <a:rPr lang="en-US" sz="1400" b="1" kern="1200" dirty="0">
                  <a:hlinkClick r:id="rId7" action="ppaction://hlinkfile"/>
                </a:rPr>
                <a:t>KEW.PA-26.</a:t>
              </a:r>
              <a:endParaRPr lang="en-US" sz="1400" b="1" kern="1200" dirty="0"/>
            </a:p>
            <a:p>
              <a:pPr marL="0" lvl="0" indent="0" algn="just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b="1" kern="1200" dirty="0">
                  <a:solidFill>
                    <a:srgbClr val="C00000"/>
                  </a:solidFill>
                </a:rPr>
                <a:t>KEW.PA-26</a:t>
              </a:r>
              <a:r>
                <a:rPr lang="en-US" sz="1400" b="1" kern="1200" dirty="0"/>
                <a:t> </a:t>
              </a:r>
              <a:r>
                <a:rPr lang="en-US" sz="1400" b="1" kern="1200" dirty="0" err="1"/>
                <a:t>hendaklah</a:t>
              </a:r>
              <a:r>
                <a:rPr lang="en-US" sz="1400" b="1" kern="1200" dirty="0"/>
                <a:t> </a:t>
              </a:r>
              <a:r>
                <a:rPr lang="en-US" sz="1400" b="1" kern="1200" dirty="0" err="1"/>
                <a:t>ditandatangani</a:t>
              </a:r>
              <a:r>
                <a:rPr lang="en-US" sz="1400" b="1" kern="1200" dirty="0"/>
                <a:t> </a:t>
              </a:r>
              <a:r>
                <a:rPr lang="en-US" sz="1400" b="1" kern="1200" dirty="0" err="1"/>
                <a:t>dan</a:t>
              </a:r>
              <a:r>
                <a:rPr lang="en-US" sz="1400" b="1" kern="1200" dirty="0"/>
                <a:t> </a:t>
              </a:r>
              <a:r>
                <a:rPr lang="en-US" sz="1400" b="1" kern="1200" dirty="0" err="1"/>
                <a:t>dipamerkan</a:t>
              </a:r>
              <a:r>
                <a:rPr lang="en-US" sz="1400" b="1" kern="1200" dirty="0"/>
                <a:t> di </a:t>
              </a:r>
              <a:r>
                <a:rPr lang="en-US" sz="1400" b="1" kern="1200" dirty="0" err="1"/>
                <a:t>papan</a:t>
              </a:r>
              <a:r>
                <a:rPr lang="en-US" sz="1400" b="1" kern="1200" dirty="0"/>
                <a:t> </a:t>
              </a:r>
              <a:r>
                <a:rPr lang="en-US" sz="1400" b="1" kern="1200" dirty="0" err="1"/>
                <a:t>kenyataan</a:t>
              </a:r>
              <a:r>
                <a:rPr lang="en-US" sz="1400" b="1" kern="1200" dirty="0"/>
                <a:t>.</a:t>
              </a:r>
            </a:p>
            <a:p>
              <a:pPr marL="0" lvl="0" indent="0" algn="just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b="1" kern="1200" dirty="0" err="1"/>
                <a:t>Bagi</a:t>
              </a:r>
              <a:r>
                <a:rPr lang="en-US" sz="1400" b="1" kern="1200" dirty="0"/>
                <a:t> tender yang </a:t>
              </a:r>
              <a:r>
                <a:rPr lang="en-US" sz="1400" b="1" kern="1200" dirty="0" err="1"/>
                <a:t>melibatkan</a:t>
              </a:r>
              <a:r>
                <a:rPr lang="en-US" sz="1400" b="1" kern="1200" dirty="0"/>
                <a:t> </a:t>
              </a:r>
              <a:r>
                <a:rPr lang="en-US" sz="1400" b="1" kern="1200" dirty="0" err="1"/>
                <a:t>keselamatan</a:t>
              </a:r>
              <a:r>
                <a:rPr lang="en-US" sz="1400" b="1" kern="1200" dirty="0"/>
                <a:t> </a:t>
              </a:r>
              <a:r>
                <a:rPr lang="en-US" sz="1400" b="1" kern="1200" dirty="0" err="1"/>
                <a:t>Kementerian</a:t>
              </a:r>
              <a:r>
                <a:rPr lang="en-US" sz="1400" b="1" kern="1200" dirty="0"/>
                <a:t> </a:t>
              </a:r>
              <a:r>
                <a:rPr lang="en-US" sz="1400" b="1" kern="1200" dirty="0" err="1"/>
                <a:t>atau</a:t>
              </a:r>
              <a:r>
                <a:rPr lang="en-US" sz="1400" b="1" kern="1200" dirty="0"/>
                <a:t> </a:t>
              </a:r>
              <a:r>
                <a:rPr lang="en-US" sz="1400" b="1" kern="1200" dirty="0" err="1"/>
                <a:t>Jabatan</a:t>
              </a:r>
              <a:r>
                <a:rPr lang="en-US" sz="1400" b="1" kern="1200" dirty="0"/>
                <a:t> </a:t>
              </a:r>
              <a:r>
                <a:rPr lang="en-US" sz="1400" b="1" kern="1200" dirty="0" err="1"/>
                <a:t>tidak</a:t>
              </a:r>
              <a:r>
                <a:rPr lang="en-US" sz="1400" b="1" kern="1200" dirty="0"/>
                <a:t> </a:t>
              </a:r>
              <a:r>
                <a:rPr lang="en-US" sz="1400" b="1" kern="1200" dirty="0" err="1"/>
                <a:t>wajib</a:t>
              </a:r>
              <a:r>
                <a:rPr lang="en-US" sz="1400" b="1" kern="1200" dirty="0"/>
                <a:t> </a:t>
              </a:r>
              <a:r>
                <a:rPr lang="en-US" sz="1400" b="1" kern="1200" dirty="0" err="1"/>
                <a:t>dipemerkan</a:t>
              </a:r>
              <a:r>
                <a:rPr lang="en-US" sz="1400" b="1" kern="1200" dirty="0"/>
                <a:t> </a:t>
              </a:r>
              <a:r>
                <a:rPr lang="en-US" sz="1400" b="1" kern="1200" dirty="0" err="1"/>
                <a:t>jadual</a:t>
              </a:r>
              <a:r>
                <a:rPr lang="en-US" sz="1400" b="1" kern="1200" dirty="0"/>
                <a:t> </a:t>
              </a:r>
              <a:r>
                <a:rPr lang="en-US" sz="1400" b="1" kern="1200" dirty="0" err="1"/>
                <a:t>tersebut</a:t>
              </a:r>
              <a:r>
                <a:rPr lang="en-US" sz="1400" b="1" kern="1200" dirty="0"/>
                <a:t>. 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30427EE5-88A1-4298-A0BD-834A764951FD}"/>
              </a:ext>
            </a:extLst>
          </p:cNvPr>
          <p:cNvGrpSpPr/>
          <p:nvPr/>
        </p:nvGrpSpPr>
        <p:grpSpPr>
          <a:xfrm>
            <a:off x="1085849" y="4161129"/>
            <a:ext cx="6781799" cy="572010"/>
            <a:chOff x="0" y="3088705"/>
            <a:chExt cx="6047557" cy="834908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DCB6FC0E-9571-44C9-9EAA-45BCC9E3650A}"/>
                </a:ext>
              </a:extLst>
            </p:cNvPr>
            <p:cNvSpPr/>
            <p:nvPr/>
          </p:nvSpPr>
          <p:spPr>
            <a:xfrm>
              <a:off x="0" y="3088705"/>
              <a:ext cx="6047557" cy="834908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</p:sp>
        <p:sp>
          <p:nvSpPr>
            <p:cNvPr id="9" name="Rectangle: Rounded Corners 9">
              <a:extLst>
                <a:ext uri="{FF2B5EF4-FFF2-40B4-BE49-F238E27FC236}">
                  <a16:creationId xmlns:a16="http://schemas.microsoft.com/office/drawing/2014/main" id="{37E041AD-B24C-445F-A04F-203F74758955}"/>
                </a:ext>
              </a:extLst>
            </p:cNvPr>
            <p:cNvSpPr txBox="1"/>
            <p:nvPr/>
          </p:nvSpPr>
          <p:spPr>
            <a:xfrm>
              <a:off x="45095" y="3139577"/>
              <a:ext cx="5966043" cy="7533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lvl="0" indent="0" algn="just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b="1" kern="1200" dirty="0" err="1"/>
                <a:t>Jawatankuasa</a:t>
              </a:r>
              <a:r>
                <a:rPr lang="en-US" sz="1400" b="1" kern="1200" dirty="0"/>
                <a:t> </a:t>
              </a:r>
              <a:r>
                <a:rPr lang="en-US" sz="1400" b="1" kern="1200" dirty="0" err="1"/>
                <a:t>Pembuka</a:t>
              </a:r>
              <a:r>
                <a:rPr lang="en-US" sz="1400" b="1" kern="1200" dirty="0"/>
                <a:t> Tender </a:t>
              </a:r>
              <a:r>
                <a:rPr lang="en-US" sz="1400" b="1" kern="1200" dirty="0" err="1"/>
                <a:t>hendaklah</a:t>
              </a:r>
              <a:r>
                <a:rPr lang="en-US" sz="1400" b="1" kern="1200" dirty="0"/>
                <a:t> </a:t>
              </a:r>
              <a:r>
                <a:rPr lang="en-US" sz="1400" b="1" kern="1200" dirty="0" err="1"/>
                <a:t>mengemukakan</a:t>
              </a:r>
              <a:r>
                <a:rPr lang="en-US" sz="1400" b="1" kern="1200" dirty="0"/>
                <a:t> </a:t>
              </a:r>
              <a:r>
                <a:rPr lang="en-US" sz="1400" b="1" kern="1200" dirty="0" err="1"/>
                <a:t>Jadual</a:t>
              </a:r>
              <a:r>
                <a:rPr lang="en-US" sz="1400" b="1" kern="1200" dirty="0"/>
                <a:t> Tender </a:t>
              </a:r>
              <a:r>
                <a:rPr lang="en-US" sz="1400" b="1" kern="1200" dirty="0" err="1"/>
                <a:t>bersama-sama</a:t>
              </a:r>
              <a:r>
                <a:rPr lang="en-US" sz="1400" b="1" kern="1200" dirty="0"/>
                <a:t> </a:t>
              </a:r>
              <a:r>
                <a:rPr lang="en-US" sz="1400" b="1" kern="1200" dirty="0" err="1"/>
                <a:t>dengan</a:t>
              </a:r>
              <a:r>
                <a:rPr lang="en-US" sz="1400" b="1" kern="1200" dirty="0"/>
                <a:t> </a:t>
              </a:r>
              <a:r>
                <a:rPr lang="en-US" sz="1400" b="1" kern="1200" dirty="0" err="1" smtClean="0"/>
                <a:t>dokumen-dokumen</a:t>
              </a:r>
              <a:r>
                <a:rPr lang="en-US" sz="1400" b="1" kern="1200" dirty="0" smtClean="0"/>
                <a:t> </a:t>
              </a:r>
              <a:r>
                <a:rPr lang="en-US" sz="1400" b="1" kern="1200" dirty="0" err="1"/>
                <a:t>tawaran</a:t>
              </a:r>
              <a:r>
                <a:rPr lang="en-US" sz="1400" b="1" kern="1200" dirty="0"/>
                <a:t> </a:t>
              </a:r>
              <a:r>
                <a:rPr lang="en-US" sz="1400" b="1" kern="1200" dirty="0" err="1"/>
                <a:t>kepada</a:t>
              </a:r>
              <a:r>
                <a:rPr lang="en-US" sz="1400" b="1" kern="1200" dirty="0"/>
                <a:t> </a:t>
              </a:r>
              <a:r>
                <a:rPr lang="en-US" sz="1400" b="1" kern="1200" dirty="0" err="1"/>
                <a:t>Urus</a:t>
              </a:r>
              <a:r>
                <a:rPr lang="en-US" sz="1400" b="1" kern="1200" dirty="0"/>
                <a:t> </a:t>
              </a:r>
              <a:r>
                <a:rPr lang="en-US" sz="1400" b="1" kern="1200" dirty="0" err="1"/>
                <a:t>Setia</a:t>
              </a:r>
              <a:r>
                <a:rPr lang="en-US" sz="1400" b="1" kern="1200" dirty="0"/>
                <a:t> tender </a:t>
              </a:r>
              <a:r>
                <a:rPr lang="en-US" sz="1400" b="1" kern="1200" dirty="0" err="1"/>
                <a:t>berkenaan</a:t>
              </a:r>
              <a:r>
                <a:rPr lang="en-US" sz="1400" b="1" kern="1200" dirty="0"/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13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3">
            <a:extLst>
              <a:ext uri="{FF2B5EF4-FFF2-40B4-BE49-F238E27FC236}">
                <a16:creationId xmlns:a16="http://schemas.microsoft.com/office/drawing/2014/main" id="{912A3289-AD12-41DD-8182-C8BCD7DF6A7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7354849"/>
              </p:ext>
            </p:extLst>
          </p:nvPr>
        </p:nvGraphicFramePr>
        <p:xfrm>
          <a:off x="914400" y="895350"/>
          <a:ext cx="6705600" cy="38992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F4297569-D1D1-4D77-827B-4C5F70072B54}"/>
              </a:ext>
            </a:extLst>
          </p:cNvPr>
          <p:cNvSpPr/>
          <p:nvPr/>
        </p:nvSpPr>
        <p:spPr>
          <a:xfrm>
            <a:off x="1485900" y="666750"/>
            <a:ext cx="5314950" cy="4572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just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err="1">
                <a:solidFill>
                  <a:prstClr val="white"/>
                </a:solidFill>
                <a:latin typeface="Rockwell"/>
              </a:rPr>
              <a:t>Keahlian</a:t>
            </a:r>
            <a:r>
              <a:rPr lang="en-US" dirty="0">
                <a:solidFill>
                  <a:prstClr val="white"/>
                </a:solidFill>
                <a:latin typeface="Rockwell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Rockwell"/>
              </a:rPr>
              <a:t>Jawatankuasa</a:t>
            </a:r>
            <a:r>
              <a:rPr lang="en-US" dirty="0">
                <a:solidFill>
                  <a:prstClr val="white"/>
                </a:solidFill>
                <a:latin typeface="Rockwell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Rockwell"/>
              </a:rPr>
              <a:t>Penilaian</a:t>
            </a:r>
            <a:r>
              <a:rPr lang="en-US" dirty="0">
                <a:solidFill>
                  <a:prstClr val="white"/>
                </a:solidFill>
                <a:latin typeface="Rockwell"/>
              </a:rPr>
              <a:t> Tender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46F3C5D-8ADC-4AFB-92FD-69A46ACCCCEE}"/>
              </a:ext>
            </a:extLst>
          </p:cNvPr>
          <p:cNvSpPr/>
          <p:nvPr/>
        </p:nvSpPr>
        <p:spPr>
          <a:xfrm>
            <a:off x="2362200" y="114301"/>
            <a:ext cx="3143250" cy="40005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100" dirty="0">
                <a:solidFill>
                  <a:prstClr val="white"/>
                </a:solidFill>
                <a:latin typeface="Rockwell"/>
              </a:rPr>
              <a:t>PENILAIAN TENDER</a:t>
            </a:r>
          </a:p>
        </p:txBody>
      </p:sp>
    </p:spTree>
    <p:extLst>
      <p:ext uri="{BB962C8B-B14F-4D97-AF65-F5344CB8AC3E}">
        <p14:creationId xmlns:p14="http://schemas.microsoft.com/office/powerpoint/2010/main" val="149890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3">
            <a:extLst>
              <a:ext uri="{FF2B5EF4-FFF2-40B4-BE49-F238E27FC236}">
                <a16:creationId xmlns:a16="http://schemas.microsoft.com/office/drawing/2014/main" id="{912A3289-AD12-41DD-8182-C8BCD7DF6A74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914400" y="895350"/>
          <a:ext cx="6705600" cy="38992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F4297569-D1D1-4D77-827B-4C5F70072B54}"/>
              </a:ext>
            </a:extLst>
          </p:cNvPr>
          <p:cNvSpPr/>
          <p:nvPr/>
        </p:nvSpPr>
        <p:spPr>
          <a:xfrm>
            <a:off x="1485900" y="666750"/>
            <a:ext cx="5314950" cy="4572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just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Keahlian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Jawatankuasa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Penilaian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 Tender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46F3C5D-8ADC-4AFB-92FD-69A46ACCCCEE}"/>
              </a:ext>
            </a:extLst>
          </p:cNvPr>
          <p:cNvSpPr/>
          <p:nvPr/>
        </p:nvSpPr>
        <p:spPr>
          <a:xfrm>
            <a:off x="2362200" y="114301"/>
            <a:ext cx="3143250" cy="40005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/>
                <a:ea typeface="+mn-ea"/>
                <a:cs typeface="+mn-cs"/>
              </a:rPr>
              <a:t>PENILAIAN TENDER</a:t>
            </a:r>
          </a:p>
        </p:txBody>
      </p:sp>
    </p:spTree>
    <p:extLst>
      <p:ext uri="{BB962C8B-B14F-4D97-AF65-F5344CB8AC3E}">
        <p14:creationId xmlns:p14="http://schemas.microsoft.com/office/powerpoint/2010/main" val="56593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6B57720-B4AC-4842-8C66-91CEC411294A}"/>
              </a:ext>
            </a:extLst>
          </p:cNvPr>
          <p:cNvSpPr/>
          <p:nvPr/>
        </p:nvSpPr>
        <p:spPr>
          <a:xfrm>
            <a:off x="2286000" y="114300"/>
            <a:ext cx="3600450" cy="3429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100" dirty="0">
                <a:solidFill>
                  <a:prstClr val="white"/>
                </a:solidFill>
                <a:latin typeface="Rockwell"/>
              </a:rPr>
              <a:t>PERAKUAN TENDER </a:t>
            </a:r>
          </a:p>
        </p:txBody>
      </p:sp>
      <p:graphicFrame>
        <p:nvGraphicFramePr>
          <p:cNvPr id="3" name="Content Placeholder 3">
            <a:extLst>
              <a:ext uri="{FF2B5EF4-FFF2-40B4-BE49-F238E27FC236}">
                <a16:creationId xmlns:a16="http://schemas.microsoft.com/office/drawing/2014/main" id="{86868220-8CAF-4927-BE5F-B7FC8CDBD97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6009842"/>
              </p:ext>
            </p:extLst>
          </p:nvPr>
        </p:nvGraphicFramePr>
        <p:xfrm>
          <a:off x="1066800" y="457200"/>
          <a:ext cx="7086600" cy="45279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44306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CAF4E459-A5F1-4FE9-9A51-FD2F72C334E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2324081"/>
              </p:ext>
            </p:extLst>
          </p:nvPr>
        </p:nvGraphicFramePr>
        <p:xfrm>
          <a:off x="457200" y="438150"/>
          <a:ext cx="8229600" cy="43183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F207D614-E30D-4464-8EF1-E91B97824A84}"/>
              </a:ext>
            </a:extLst>
          </p:cNvPr>
          <p:cNvSpPr/>
          <p:nvPr/>
        </p:nvSpPr>
        <p:spPr>
          <a:xfrm>
            <a:off x="1943100" y="57150"/>
            <a:ext cx="5029200" cy="51435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prstClr val="white"/>
                </a:solidFill>
                <a:latin typeface="Rockwell"/>
              </a:rPr>
              <a:t>PERTIMBANGAN DAN KEPUTUSAN LEMBAGA PEROLEHAN</a:t>
            </a:r>
          </a:p>
        </p:txBody>
      </p:sp>
    </p:spTree>
    <p:extLst>
      <p:ext uri="{BB962C8B-B14F-4D97-AF65-F5344CB8AC3E}">
        <p14:creationId xmlns:p14="http://schemas.microsoft.com/office/powerpoint/2010/main" val="1803695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3">
            <a:extLst>
              <a:ext uri="{FF2B5EF4-FFF2-40B4-BE49-F238E27FC236}">
                <a16:creationId xmlns:a16="http://schemas.microsoft.com/office/drawing/2014/main" id="{0E57DA35-B3C5-4130-85C2-92D6843B8A9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518014"/>
              </p:ext>
            </p:extLst>
          </p:nvPr>
        </p:nvGraphicFramePr>
        <p:xfrm>
          <a:off x="1219200" y="343766"/>
          <a:ext cx="6172200" cy="45279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991BE1A1-18A0-4472-B052-164E1993C9AA}"/>
              </a:ext>
            </a:extLst>
          </p:cNvPr>
          <p:cNvSpPr/>
          <p:nvPr/>
        </p:nvSpPr>
        <p:spPr>
          <a:xfrm>
            <a:off x="1943100" y="57150"/>
            <a:ext cx="5029200" cy="51435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prstClr val="white"/>
                </a:solidFill>
                <a:latin typeface="Rockwell"/>
              </a:rPr>
              <a:t>PERTIMBANGAN DAN KEPUTUSAN LEMBAGA PEROLEHAN</a:t>
            </a:r>
          </a:p>
        </p:txBody>
      </p:sp>
    </p:spTree>
    <p:extLst>
      <p:ext uri="{BB962C8B-B14F-4D97-AF65-F5344CB8AC3E}">
        <p14:creationId xmlns:p14="http://schemas.microsoft.com/office/powerpoint/2010/main" val="333369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959A00B-5322-40D2-B6EC-29EAEBB7FCAC}"/>
              </a:ext>
            </a:extLst>
          </p:cNvPr>
          <p:cNvGrpSpPr/>
          <p:nvPr/>
        </p:nvGrpSpPr>
        <p:grpSpPr>
          <a:xfrm>
            <a:off x="4034788" y="981075"/>
            <a:ext cx="3223261" cy="3181350"/>
            <a:chOff x="2148838" y="0"/>
            <a:chExt cx="3223261" cy="3181350"/>
          </a:xfrm>
        </p:grpSpPr>
        <p:sp>
          <p:nvSpPr>
            <p:cNvPr id="6" name="Arrow: Right 5">
              <a:extLst>
                <a:ext uri="{FF2B5EF4-FFF2-40B4-BE49-F238E27FC236}">
                  <a16:creationId xmlns:a16="http://schemas.microsoft.com/office/drawing/2014/main" id="{2F8EDF6F-05E5-44D2-95FE-9CF61A994F77}"/>
                </a:ext>
              </a:extLst>
            </p:cNvPr>
            <p:cNvSpPr/>
            <p:nvPr/>
          </p:nvSpPr>
          <p:spPr>
            <a:xfrm>
              <a:off x="2148839" y="0"/>
              <a:ext cx="3223260" cy="3181350"/>
            </a:xfrm>
            <a:prstGeom prst="rightArrow">
              <a:avLst>
                <a:gd name="adj1" fmla="val 75000"/>
                <a:gd name="adj2" fmla="val 50000"/>
              </a:avLst>
            </a:prstGeom>
          </p:spPr>
          <p:style>
            <a:lnRef idx="2">
              <a:schemeClr val="accent1"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Arrow: Right 4">
              <a:extLst>
                <a:ext uri="{FF2B5EF4-FFF2-40B4-BE49-F238E27FC236}">
                  <a16:creationId xmlns:a16="http://schemas.microsoft.com/office/drawing/2014/main" id="{C3D7CF17-255F-413E-8E93-BA4DC25B09AD}"/>
                </a:ext>
              </a:extLst>
            </p:cNvPr>
            <p:cNvSpPr txBox="1"/>
            <p:nvPr/>
          </p:nvSpPr>
          <p:spPr>
            <a:xfrm>
              <a:off x="2148838" y="397669"/>
              <a:ext cx="2061211" cy="23860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525" tIns="9525" rIns="9525" bIns="9525" numCol="1" spcCol="1270" anchor="t" anchorCtr="0">
              <a:noAutofit/>
            </a:bodyPr>
            <a:lstStyle/>
            <a:p>
              <a:pPr marL="114300" lvl="1" indent="-114300" algn="just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500" kern="1200" dirty="0" err="1"/>
                <a:t>Sebarang</a:t>
              </a:r>
              <a:r>
                <a:rPr lang="en-US" sz="1500" kern="1200" dirty="0"/>
                <a:t> </a:t>
              </a:r>
              <a:r>
                <a:rPr lang="en-US" sz="1500" kern="1200" dirty="0" err="1"/>
                <a:t>pembatalan</a:t>
              </a:r>
              <a:r>
                <a:rPr lang="en-US" sz="1500" kern="1200" dirty="0"/>
                <a:t> tender </a:t>
              </a:r>
              <a:r>
                <a:rPr lang="en-US" sz="1500" kern="1200" dirty="0" err="1"/>
                <a:t>hendaklah</a:t>
              </a:r>
              <a:r>
                <a:rPr lang="en-US" sz="1500" kern="1200" dirty="0"/>
                <a:t> </a:t>
              </a:r>
              <a:r>
                <a:rPr lang="en-US" sz="1500" kern="1200" dirty="0" err="1"/>
                <a:t>mendapat</a:t>
              </a:r>
              <a:r>
                <a:rPr lang="en-US" sz="1500" kern="1200" dirty="0"/>
                <a:t> </a:t>
              </a:r>
              <a:r>
                <a:rPr lang="en-US" sz="1500" kern="1200" dirty="0" err="1"/>
                <a:t>kelulusan</a:t>
              </a:r>
              <a:r>
                <a:rPr lang="en-US" sz="1500" kern="1200" dirty="0"/>
                <a:t> </a:t>
              </a:r>
              <a:r>
                <a:rPr lang="en-US" sz="1500" kern="1200" dirty="0" err="1"/>
                <a:t>Pengerusi</a:t>
              </a:r>
              <a:r>
                <a:rPr lang="en-US" sz="1500" kern="1200" dirty="0"/>
                <a:t> LPA yang </a:t>
              </a:r>
              <a:r>
                <a:rPr lang="en-US" sz="1500" kern="1200" dirty="0" err="1"/>
                <a:t>berkenaan</a:t>
              </a:r>
              <a:r>
                <a:rPr lang="en-US" sz="1500" kern="1200" dirty="0"/>
                <a:t> </a:t>
              </a:r>
              <a:r>
                <a:rPr lang="en-US" sz="1500" kern="1200" dirty="0" err="1"/>
                <a:t>dan</a:t>
              </a:r>
              <a:r>
                <a:rPr lang="en-US" sz="1500" kern="1200" dirty="0"/>
                <a:t> </a:t>
              </a:r>
              <a:r>
                <a:rPr lang="en-US" sz="1500" kern="1200" dirty="0" err="1"/>
                <a:t>dimaklumkan</a:t>
              </a:r>
              <a:r>
                <a:rPr lang="en-US" sz="1500" kern="1200" dirty="0"/>
                <a:t> </a:t>
              </a:r>
              <a:r>
                <a:rPr lang="en-US" sz="1500" kern="1200" dirty="0" err="1"/>
                <a:t>kepada</a:t>
              </a:r>
              <a:r>
                <a:rPr lang="en-US" sz="1500" kern="1200" dirty="0"/>
                <a:t> LPA </a:t>
              </a:r>
              <a:r>
                <a:rPr lang="en-US" sz="1500" kern="1200" dirty="0" err="1"/>
                <a:t>dengan</a:t>
              </a:r>
              <a:r>
                <a:rPr lang="en-US" sz="1500" kern="1200" dirty="0"/>
                <a:t> </a:t>
              </a:r>
              <a:r>
                <a:rPr lang="en-US" sz="1500" kern="1200" dirty="0" err="1"/>
                <a:t>menyatakan</a:t>
              </a:r>
              <a:r>
                <a:rPr lang="en-US" sz="1500" kern="1200" dirty="0"/>
                <a:t> </a:t>
              </a:r>
              <a:r>
                <a:rPr lang="en-US" sz="1500" kern="1200" dirty="0" err="1"/>
                <a:t>sebab-sebab</a:t>
              </a:r>
              <a:r>
                <a:rPr lang="en-US" sz="1500" kern="1200" dirty="0"/>
                <a:t> </a:t>
              </a:r>
              <a:r>
                <a:rPr lang="en-US" sz="1500" kern="1200" dirty="0" err="1" smtClean="0"/>
                <a:t>pembatalan</a:t>
              </a:r>
              <a:r>
                <a:rPr lang="en-US" sz="1500" kern="1200" dirty="0"/>
                <a:t>.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9A467667-D268-4E3A-87B3-F39488F7D771}"/>
              </a:ext>
            </a:extLst>
          </p:cNvPr>
          <p:cNvGrpSpPr/>
          <p:nvPr/>
        </p:nvGrpSpPr>
        <p:grpSpPr>
          <a:xfrm>
            <a:off x="1885950" y="1336749"/>
            <a:ext cx="2148840" cy="2470000"/>
            <a:chOff x="0" y="355674"/>
            <a:chExt cx="2148840" cy="2470000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AA758CBC-EDD7-41A9-B1E4-6D6323EE5A27}"/>
                </a:ext>
              </a:extLst>
            </p:cNvPr>
            <p:cNvSpPr/>
            <p:nvPr/>
          </p:nvSpPr>
          <p:spPr>
            <a:xfrm>
              <a:off x="0" y="355674"/>
              <a:ext cx="2148840" cy="247000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</p:sp>
        <p:sp>
          <p:nvSpPr>
            <p:cNvPr id="5" name="Rectangle: Rounded Corners 6">
              <a:extLst>
                <a:ext uri="{FF2B5EF4-FFF2-40B4-BE49-F238E27FC236}">
                  <a16:creationId xmlns:a16="http://schemas.microsoft.com/office/drawing/2014/main" id="{5233CE94-E16C-4E7F-8FC2-939D83971282}"/>
                </a:ext>
              </a:extLst>
            </p:cNvPr>
            <p:cNvSpPr txBox="1"/>
            <p:nvPr/>
          </p:nvSpPr>
          <p:spPr>
            <a:xfrm>
              <a:off x="104898" y="460572"/>
              <a:ext cx="1939044" cy="2260204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95250" tIns="47625" rIns="95250" bIns="47625" numCol="1" spcCol="1270" anchor="ctr" anchorCtr="0">
              <a:noAutofit/>
            </a:bodyPr>
            <a:lstStyle/>
            <a:p>
              <a:pPr marL="0" lvl="0" indent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500" kern="1200" dirty="0" err="1"/>
                <a:t>Pembatalan</a:t>
              </a:r>
              <a:r>
                <a:rPr lang="en-US" sz="2500" kern="1200" dirty="0"/>
                <a:t> Tender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90918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EBUTHARGA PENYEWAAN DAN PERKHIDMATAN TAMAN ASUHAN KANAK-KANAK (TASKA) DI  HOSPITAL BALIK PULA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288" y="2307133"/>
            <a:ext cx="3186997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Drive off with a secondhand car for less | Motoring | The Guardia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347097"/>
            <a:ext cx="1764387" cy="1295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Buying a second hand boa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137" y="1447903"/>
            <a:ext cx="1520824" cy="109378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Content Placeholder 3">
            <a:extLst>
              <a:ext uri="{FF2B5EF4-FFF2-40B4-BE49-F238E27FC236}">
                <a16:creationId xmlns:a16="http://schemas.microsoft.com/office/drawing/2014/main" id="{26CD4624-9DCB-4F17-ACDA-773A45C940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7935471"/>
              </p:ext>
            </p:extLst>
          </p:nvPr>
        </p:nvGraphicFramePr>
        <p:xfrm>
          <a:off x="533400" y="663286"/>
          <a:ext cx="58293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C62880D3-701F-4C14-8A3D-B62E1A59734D}"/>
              </a:ext>
            </a:extLst>
          </p:cNvPr>
          <p:cNvSpPr/>
          <p:nvPr/>
        </p:nvSpPr>
        <p:spPr>
          <a:xfrm>
            <a:off x="2266950" y="133350"/>
            <a:ext cx="2914650" cy="51435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prstClr val="white"/>
                </a:solidFill>
                <a:latin typeface="Rockwell"/>
              </a:rPr>
              <a:t>SEBUT HARGA</a:t>
            </a:r>
          </a:p>
        </p:txBody>
      </p:sp>
    </p:spTree>
    <p:extLst>
      <p:ext uri="{BB962C8B-B14F-4D97-AF65-F5344CB8AC3E}">
        <p14:creationId xmlns:p14="http://schemas.microsoft.com/office/powerpoint/2010/main" val="100529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1724" y="1692351"/>
            <a:ext cx="845058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99745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FFFFFF"/>
                </a:solidFill>
                <a:latin typeface="Arial"/>
                <a:cs typeface="Arial"/>
              </a:rPr>
              <a:t>PUNCA KUASA DAN </a:t>
            </a:r>
            <a:r>
              <a:rPr sz="3600" b="1" spc="-30" dirty="0">
                <a:solidFill>
                  <a:srgbClr val="FFFFFF"/>
                </a:solidFill>
                <a:latin typeface="Arial"/>
                <a:cs typeface="Arial"/>
              </a:rPr>
              <a:t>PERATURAN </a:t>
            </a:r>
            <a:r>
              <a:rPr sz="3600" b="1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FFFFFF"/>
                </a:solidFill>
                <a:latin typeface="Arial"/>
                <a:cs typeface="Arial"/>
              </a:rPr>
              <a:t>PENGURUSAN</a:t>
            </a:r>
            <a:r>
              <a:rPr sz="3600" b="1" spc="-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FFFFFF"/>
                </a:solidFill>
                <a:latin typeface="Arial"/>
                <a:cs typeface="Arial"/>
              </a:rPr>
              <a:t>ASET</a:t>
            </a:r>
            <a:r>
              <a:rPr sz="3600" b="1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FFFFFF"/>
                </a:solidFill>
                <a:latin typeface="Arial"/>
                <a:cs typeface="Arial"/>
              </a:rPr>
              <a:t>ALIH</a:t>
            </a:r>
            <a:r>
              <a:rPr sz="3600" b="1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FFFFFF"/>
                </a:solidFill>
                <a:latin typeface="Arial"/>
                <a:cs typeface="Arial"/>
              </a:rPr>
              <a:t>KERAJAAN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3">
            <a:extLst>
              <a:ext uri="{FF2B5EF4-FFF2-40B4-BE49-F238E27FC236}">
                <a16:creationId xmlns:a16="http://schemas.microsoft.com/office/drawing/2014/main" id="{FA77C023-2F23-47B0-A7D4-8153CFDC973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0189627"/>
              </p:ext>
            </p:extLst>
          </p:nvPr>
        </p:nvGraphicFramePr>
        <p:xfrm>
          <a:off x="1371600" y="571500"/>
          <a:ext cx="6172200" cy="39790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9985917D-B902-4EC9-8AE5-F72B8369400B}"/>
              </a:ext>
            </a:extLst>
          </p:cNvPr>
          <p:cNvSpPr/>
          <p:nvPr/>
        </p:nvSpPr>
        <p:spPr>
          <a:xfrm>
            <a:off x="2743200" y="335756"/>
            <a:ext cx="2571750" cy="3429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prstClr val="white"/>
                </a:solidFill>
                <a:latin typeface="Rockwell"/>
              </a:rPr>
              <a:t>SEBUT HARGA</a:t>
            </a:r>
          </a:p>
        </p:txBody>
      </p:sp>
    </p:spTree>
    <p:extLst>
      <p:ext uri="{BB962C8B-B14F-4D97-AF65-F5344CB8AC3E}">
        <p14:creationId xmlns:p14="http://schemas.microsoft.com/office/powerpoint/2010/main" val="2950915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57A1B2C5-6F4B-4C10-82CB-4FA925CF81BE}"/>
              </a:ext>
            </a:extLst>
          </p:cNvPr>
          <p:cNvSpPr/>
          <p:nvPr/>
        </p:nvSpPr>
        <p:spPr>
          <a:xfrm>
            <a:off x="2587075" y="668806"/>
            <a:ext cx="3979069" cy="3979069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shade val="8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F55BC59-D61C-495D-96BB-5FB1FA56A981}"/>
              </a:ext>
            </a:extLst>
          </p:cNvPr>
          <p:cNvGrpSpPr/>
          <p:nvPr/>
        </p:nvGrpSpPr>
        <p:grpSpPr>
          <a:xfrm>
            <a:off x="1447800" y="539687"/>
            <a:ext cx="6172198" cy="907093"/>
            <a:chOff x="-58688" y="57150"/>
            <a:chExt cx="6172198" cy="807415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77938152-A67F-42FD-B5AC-5E63A2FD3D2D}"/>
                </a:ext>
              </a:extLst>
            </p:cNvPr>
            <p:cNvSpPr/>
            <p:nvPr/>
          </p:nvSpPr>
          <p:spPr>
            <a:xfrm>
              <a:off x="-58688" y="57150"/>
              <a:ext cx="6172198" cy="807415"/>
            </a:xfrm>
            <a:prstGeom prst="roundRect">
              <a:avLst/>
            </a:prstGeom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Rectangle: Rounded Corners 5">
              <a:extLst>
                <a:ext uri="{FF2B5EF4-FFF2-40B4-BE49-F238E27FC236}">
                  <a16:creationId xmlns:a16="http://schemas.microsoft.com/office/drawing/2014/main" id="{1FD3C3EB-BBE6-4C58-A6EA-0A10FF6575BC}"/>
                </a:ext>
              </a:extLst>
            </p:cNvPr>
            <p:cNvSpPr txBox="1"/>
            <p:nvPr/>
          </p:nvSpPr>
          <p:spPr>
            <a:xfrm>
              <a:off x="-58688" y="96565"/>
              <a:ext cx="6093368" cy="72858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just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kern="1200" dirty="0" err="1"/>
                <a:t>Kementerian</a:t>
              </a:r>
              <a:r>
                <a:rPr lang="en-US" sz="1600" kern="1200" dirty="0"/>
                <a:t>/</a:t>
              </a:r>
              <a:r>
                <a:rPr lang="en-US" sz="1600" kern="1200" dirty="0" err="1"/>
                <a:t>Jabatan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hendaklah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mempamerkan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Kenyataan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Tawaran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Sebut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Harga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Pelupusan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Aset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Alih</a:t>
              </a:r>
              <a:r>
                <a:rPr lang="en-US" sz="1600" kern="1200" dirty="0"/>
                <a:t> KEW.PA-27 di </a:t>
              </a:r>
              <a:r>
                <a:rPr lang="en-US" sz="1600" kern="1200" dirty="0" err="1"/>
                <a:t>papan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kenyataan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awam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Kementerian</a:t>
              </a:r>
              <a:r>
                <a:rPr lang="en-US" sz="1600" kern="1200" dirty="0"/>
                <a:t>/</a:t>
              </a:r>
              <a:r>
                <a:rPr lang="en-US" sz="1600" kern="1200" dirty="0" err="1"/>
                <a:t>Jabatan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masing-masing</a:t>
              </a:r>
              <a:r>
                <a:rPr lang="en-US" sz="1600" kern="1200" dirty="0"/>
                <a:t> , </a:t>
              </a:r>
              <a:r>
                <a:rPr lang="en-US" sz="1600" kern="1200" dirty="0" err="1"/>
                <a:t>selain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mempelawa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sebut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harga</a:t>
              </a:r>
              <a:r>
                <a:rPr lang="en-US" sz="1600" kern="1200" dirty="0"/>
                <a:t> yang di </a:t>
              </a:r>
              <a:r>
                <a:rPr lang="en-US" sz="1600" kern="1200" dirty="0" err="1"/>
                <a:t>kenal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pasti</a:t>
              </a:r>
              <a:r>
                <a:rPr lang="en-US" sz="1600" kern="1200" dirty="0"/>
                <a:t>.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88A643A4-DE76-4AFB-9936-44B6C96CF3EC}"/>
              </a:ext>
            </a:extLst>
          </p:cNvPr>
          <p:cNvGrpSpPr/>
          <p:nvPr/>
        </p:nvGrpSpPr>
        <p:grpSpPr>
          <a:xfrm>
            <a:off x="1485921" y="1553767"/>
            <a:ext cx="6057879" cy="779601"/>
            <a:chOff x="57141" y="971552"/>
            <a:chExt cx="6057879" cy="491649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1F126F48-C21B-4164-9F09-A34605BADD31}"/>
                </a:ext>
              </a:extLst>
            </p:cNvPr>
            <p:cNvSpPr/>
            <p:nvPr/>
          </p:nvSpPr>
          <p:spPr>
            <a:xfrm>
              <a:off x="57141" y="971552"/>
              <a:ext cx="6057879" cy="491649"/>
            </a:xfrm>
            <a:prstGeom prst="roundRect">
              <a:avLst/>
            </a:prstGeom>
          </p:spPr>
          <p:style>
            <a:lnRef idx="2">
              <a:schemeClr val="accent2">
                <a:shade val="80000"/>
                <a:hueOff val="-133539"/>
                <a:satOff val="4623"/>
                <a:lumOff val="7144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Rectangle: Rounded Corners 7">
              <a:extLst>
                <a:ext uri="{FF2B5EF4-FFF2-40B4-BE49-F238E27FC236}">
                  <a16:creationId xmlns:a16="http://schemas.microsoft.com/office/drawing/2014/main" id="{E7A8A1FF-2EB9-40C0-B1C4-6D16249ECBEA}"/>
                </a:ext>
              </a:extLst>
            </p:cNvPr>
            <p:cNvSpPr txBox="1"/>
            <p:nvPr/>
          </p:nvSpPr>
          <p:spPr>
            <a:xfrm>
              <a:off x="81141" y="995552"/>
              <a:ext cx="6009879" cy="4436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just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kern="1200" dirty="0" err="1"/>
                <a:t>Tempoh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sebut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harga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hendaklah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sekurang-kurangnya</a:t>
              </a:r>
              <a:r>
                <a:rPr lang="en-US" sz="1600" kern="1200" dirty="0"/>
                <a:t> 7 </a:t>
              </a:r>
              <a:r>
                <a:rPr lang="en-US" sz="1600" kern="1200" dirty="0" err="1"/>
                <a:t>hari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berturut-turut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dan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pemberitahuan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sebut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harga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hendaklah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sentiasa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dipamerkan</a:t>
              </a:r>
              <a:r>
                <a:rPr lang="en-US" sz="1600" kern="1200" dirty="0"/>
                <a:t> di </a:t>
              </a:r>
              <a:r>
                <a:rPr lang="en-US" sz="1600" kern="1200" dirty="0" err="1"/>
                <a:t>papan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kenyataan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sepanjang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tempoh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tersebut</a:t>
              </a:r>
              <a:r>
                <a:rPr lang="en-US" sz="1600" kern="1200" dirty="0"/>
                <a:t>.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B68DF74C-D3D2-4EF8-9A0E-9FAED060FA51}"/>
              </a:ext>
            </a:extLst>
          </p:cNvPr>
          <p:cNvGrpSpPr/>
          <p:nvPr/>
        </p:nvGrpSpPr>
        <p:grpSpPr>
          <a:xfrm>
            <a:off x="1521437" y="2454142"/>
            <a:ext cx="6047032" cy="741096"/>
            <a:chOff x="14949" y="1871927"/>
            <a:chExt cx="6047032" cy="741096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72A05C4F-1908-47C3-8C3A-EEDD5309A230}"/>
                </a:ext>
              </a:extLst>
            </p:cNvPr>
            <p:cNvSpPr/>
            <p:nvPr/>
          </p:nvSpPr>
          <p:spPr>
            <a:xfrm>
              <a:off x="36044" y="1871927"/>
              <a:ext cx="6025937" cy="741096"/>
            </a:xfrm>
            <a:prstGeom prst="roundRect">
              <a:avLst/>
            </a:prstGeom>
          </p:spPr>
          <p:style>
            <a:lnRef idx="2">
              <a:schemeClr val="accent2">
                <a:shade val="80000"/>
                <a:hueOff val="-267077"/>
                <a:satOff val="9246"/>
                <a:lumOff val="14288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Rectangle: Rounded Corners 9">
              <a:extLst>
                <a:ext uri="{FF2B5EF4-FFF2-40B4-BE49-F238E27FC236}">
                  <a16:creationId xmlns:a16="http://schemas.microsoft.com/office/drawing/2014/main" id="{83AF46E7-A45E-41D4-899A-24FB29A51AE1}"/>
                </a:ext>
              </a:extLst>
            </p:cNvPr>
            <p:cNvSpPr txBox="1"/>
            <p:nvPr/>
          </p:nvSpPr>
          <p:spPr>
            <a:xfrm>
              <a:off x="14949" y="1908104"/>
              <a:ext cx="5953583" cy="6687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just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kern="1200" dirty="0" err="1"/>
                <a:t>Kaedah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pelawaan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sebut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harga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hendaklah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dilaksnakan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sama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ada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melalui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pos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berdaftar</a:t>
              </a:r>
              <a:r>
                <a:rPr lang="en-US" sz="1600" kern="1200" dirty="0"/>
                <a:t>, </a:t>
              </a:r>
              <a:r>
                <a:rPr lang="en-US" sz="1600" kern="1200" dirty="0" err="1"/>
                <a:t>pos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laju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atau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serahan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tangan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atau</a:t>
              </a:r>
              <a:r>
                <a:rPr lang="en-US" sz="1600" kern="1200" dirty="0"/>
                <a:t> e-</a:t>
              </a:r>
              <a:r>
                <a:rPr lang="en-US" sz="1600" kern="1200" dirty="0" err="1"/>
                <a:t>mel</a:t>
              </a:r>
              <a:r>
                <a:rPr lang="en-US" sz="1600" kern="1200" dirty="0"/>
                <a:t>.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A8C23054-3CE2-4133-A3D4-E522C3424820}"/>
              </a:ext>
            </a:extLst>
          </p:cNvPr>
          <p:cNvGrpSpPr/>
          <p:nvPr/>
        </p:nvGrpSpPr>
        <p:grpSpPr>
          <a:xfrm>
            <a:off x="1521437" y="3316012"/>
            <a:ext cx="6025937" cy="432155"/>
            <a:chOff x="57154" y="2343150"/>
            <a:chExt cx="6025937" cy="432155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FC0CD2EE-C86E-4603-94DC-EA71F2A149AF}"/>
                </a:ext>
              </a:extLst>
            </p:cNvPr>
            <p:cNvSpPr/>
            <p:nvPr/>
          </p:nvSpPr>
          <p:spPr>
            <a:xfrm>
              <a:off x="57154" y="2343150"/>
              <a:ext cx="6025937" cy="432155"/>
            </a:xfrm>
            <a:prstGeom prst="roundRect">
              <a:avLst/>
            </a:prstGeom>
          </p:spPr>
          <p:style>
            <a:lnRef idx="2">
              <a:schemeClr val="accent2">
                <a:shade val="80000"/>
                <a:hueOff val="-400616"/>
                <a:satOff val="13869"/>
                <a:lumOff val="21433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Rectangle: Rounded Corners 11">
              <a:extLst>
                <a:ext uri="{FF2B5EF4-FFF2-40B4-BE49-F238E27FC236}">
                  <a16:creationId xmlns:a16="http://schemas.microsoft.com/office/drawing/2014/main" id="{0D033698-816B-46F9-908A-AD231C33F123}"/>
                </a:ext>
              </a:extLst>
            </p:cNvPr>
            <p:cNvSpPr txBox="1"/>
            <p:nvPr/>
          </p:nvSpPr>
          <p:spPr>
            <a:xfrm>
              <a:off x="78250" y="2364246"/>
              <a:ext cx="5983745" cy="3899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kern="1200" dirty="0" err="1"/>
                <a:t>Satu</a:t>
              </a:r>
              <a:r>
                <a:rPr lang="en-US" sz="1600" kern="1200" dirty="0"/>
                <a:t> (1) </a:t>
              </a:r>
              <a:r>
                <a:rPr lang="en-US" sz="1600" kern="1200" dirty="0" err="1"/>
                <a:t>daftar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sebut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harga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hendaklah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diselenggarakan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untuk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mencatat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senarai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edaran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sebut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harga</a:t>
              </a:r>
              <a:r>
                <a:rPr lang="en-US" sz="1600" kern="1200" dirty="0"/>
                <a:t> yang </a:t>
              </a:r>
              <a:r>
                <a:rPr lang="en-US" sz="1600" kern="1200" dirty="0" err="1"/>
                <a:t>telah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mengambil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sendiri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sebut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harga</a:t>
              </a:r>
              <a:r>
                <a:rPr lang="en-US" sz="1600" kern="1200" dirty="0"/>
                <a:t>.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1A277DE4-5905-40C5-B2B0-E177ACB8CAD4}"/>
              </a:ext>
            </a:extLst>
          </p:cNvPr>
          <p:cNvGrpSpPr/>
          <p:nvPr/>
        </p:nvGrpSpPr>
        <p:grpSpPr>
          <a:xfrm>
            <a:off x="1521437" y="3954063"/>
            <a:ext cx="6025937" cy="432155"/>
            <a:chOff x="14949" y="3371848"/>
            <a:chExt cx="6025937" cy="432155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8342E8AF-6C36-4352-994B-EB225C60363A}"/>
                </a:ext>
              </a:extLst>
            </p:cNvPr>
            <p:cNvSpPr/>
            <p:nvPr/>
          </p:nvSpPr>
          <p:spPr>
            <a:xfrm>
              <a:off x="14949" y="3371848"/>
              <a:ext cx="6025937" cy="432155"/>
            </a:xfrm>
            <a:prstGeom prst="roundRect">
              <a:avLst/>
            </a:prstGeom>
          </p:spPr>
          <p:style>
            <a:lnRef idx="2">
              <a:schemeClr val="accent2">
                <a:shade val="80000"/>
                <a:hueOff val="-534154"/>
                <a:satOff val="18492"/>
                <a:lumOff val="28577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Rectangle: Rounded Corners 13">
              <a:extLst>
                <a:ext uri="{FF2B5EF4-FFF2-40B4-BE49-F238E27FC236}">
                  <a16:creationId xmlns:a16="http://schemas.microsoft.com/office/drawing/2014/main" id="{8467EF8F-B142-4073-A446-7D7E71E3EDB9}"/>
                </a:ext>
              </a:extLst>
            </p:cNvPr>
            <p:cNvSpPr txBox="1"/>
            <p:nvPr/>
          </p:nvSpPr>
          <p:spPr>
            <a:xfrm>
              <a:off x="57141" y="3371848"/>
              <a:ext cx="5983745" cy="3899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just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kern="1200" dirty="0" err="1"/>
                <a:t>Semua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borang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sebut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harga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hendaklah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diberi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nombor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siri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untuk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pengawalan</a:t>
              </a:r>
              <a:r>
                <a:rPr lang="en-US" sz="1600" kern="1200" dirty="0"/>
                <a:t>.</a:t>
              </a: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9985917D-B902-4EC9-8AE5-F72B8369400B}"/>
              </a:ext>
            </a:extLst>
          </p:cNvPr>
          <p:cNvSpPr/>
          <p:nvPr/>
        </p:nvSpPr>
        <p:spPr>
          <a:xfrm>
            <a:off x="3208609" y="175691"/>
            <a:ext cx="2571750" cy="3429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prstClr val="white"/>
                </a:solidFill>
                <a:latin typeface="Rockwell"/>
              </a:rPr>
              <a:t>SEBUT HARGA</a:t>
            </a:r>
          </a:p>
        </p:txBody>
      </p:sp>
    </p:spTree>
    <p:extLst>
      <p:ext uri="{BB962C8B-B14F-4D97-AF65-F5344CB8AC3E}">
        <p14:creationId xmlns:p14="http://schemas.microsoft.com/office/powerpoint/2010/main" val="66978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281F5216-B769-4B02-A08A-2A2343490CB5}"/>
              </a:ext>
            </a:extLst>
          </p:cNvPr>
          <p:cNvSpPr/>
          <p:nvPr/>
        </p:nvSpPr>
        <p:spPr>
          <a:xfrm>
            <a:off x="2514600" y="690845"/>
            <a:ext cx="3771900" cy="3771900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shade val="8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2CAC492-9FF1-4D23-BE96-7332E4A7B2A0}"/>
              </a:ext>
            </a:extLst>
          </p:cNvPr>
          <p:cNvGrpSpPr/>
          <p:nvPr/>
        </p:nvGrpSpPr>
        <p:grpSpPr>
          <a:xfrm>
            <a:off x="1697256" y="1962150"/>
            <a:ext cx="5712199" cy="798327"/>
            <a:chOff x="171453" y="1371599"/>
            <a:chExt cx="5712199" cy="798327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06637BCC-0B85-4734-8589-F64BA74EFD84}"/>
                </a:ext>
              </a:extLst>
            </p:cNvPr>
            <p:cNvSpPr/>
            <p:nvPr/>
          </p:nvSpPr>
          <p:spPr>
            <a:xfrm>
              <a:off x="171453" y="1371599"/>
              <a:ext cx="5712199" cy="798327"/>
            </a:xfrm>
            <a:prstGeom prst="roundRect">
              <a:avLst/>
            </a:prstGeom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Rectangle: Rounded Corners 5">
              <a:extLst>
                <a:ext uri="{FF2B5EF4-FFF2-40B4-BE49-F238E27FC236}">
                  <a16:creationId xmlns:a16="http://schemas.microsoft.com/office/drawing/2014/main" id="{5339A727-D2C7-419A-AA4A-84DDF82CBF26}"/>
                </a:ext>
              </a:extLst>
            </p:cNvPr>
            <p:cNvSpPr txBox="1"/>
            <p:nvPr/>
          </p:nvSpPr>
          <p:spPr>
            <a:xfrm>
              <a:off x="210424" y="1410570"/>
              <a:ext cx="5634257" cy="72038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lvl="0" indent="0" algn="just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 dirty="0" err="1"/>
                <a:t>Jika</a:t>
              </a:r>
              <a:r>
                <a:rPr lang="en-US" sz="2000" kern="1200" dirty="0"/>
                <a:t> </a:t>
              </a:r>
              <a:r>
                <a:rPr lang="en-US" sz="2000" kern="1200" dirty="0" err="1"/>
                <a:t>tawaran-tawaran</a:t>
              </a:r>
              <a:r>
                <a:rPr lang="en-US" sz="2000" kern="1200" dirty="0"/>
                <a:t> lain </a:t>
              </a:r>
              <a:r>
                <a:rPr lang="en-US" sz="2000" kern="1200" dirty="0" err="1"/>
                <a:t>terlalu</a:t>
              </a:r>
              <a:r>
                <a:rPr lang="en-US" sz="2000" kern="1200" dirty="0"/>
                <a:t> </a:t>
              </a:r>
              <a:r>
                <a:rPr lang="en-US" sz="2000" kern="1200" dirty="0" err="1"/>
                <a:t>rendah</a:t>
              </a:r>
              <a:r>
                <a:rPr lang="en-US" sz="2000" kern="1200" dirty="0"/>
                <a:t>, </a:t>
              </a:r>
              <a:r>
                <a:rPr lang="en-US" sz="2000" kern="1200" dirty="0" err="1"/>
                <a:t>sebut</a:t>
              </a:r>
              <a:r>
                <a:rPr lang="en-US" sz="2000" kern="1200" dirty="0"/>
                <a:t> </a:t>
              </a:r>
              <a:r>
                <a:rPr lang="en-US" sz="2000" kern="1200" dirty="0" err="1"/>
                <a:t>harga</a:t>
              </a:r>
              <a:r>
                <a:rPr lang="en-US" sz="2000" kern="1200" dirty="0"/>
                <a:t> </a:t>
              </a:r>
              <a:r>
                <a:rPr lang="en-US" sz="2000" kern="1200" dirty="0" err="1"/>
                <a:t>boleh</a:t>
              </a:r>
              <a:r>
                <a:rPr lang="en-US" sz="2000" kern="1200" dirty="0"/>
                <a:t> di </a:t>
              </a:r>
              <a:r>
                <a:rPr lang="en-US" sz="2000" kern="1200" dirty="0" err="1"/>
                <a:t>pelawa</a:t>
              </a:r>
              <a:r>
                <a:rPr lang="en-US" sz="2000" kern="1200" dirty="0"/>
                <a:t> </a:t>
              </a:r>
              <a:r>
                <a:rPr lang="en-US" sz="2000" kern="1200" dirty="0" err="1"/>
                <a:t>semula</a:t>
              </a:r>
              <a:r>
                <a:rPr lang="en-US" sz="2000" kern="1200" dirty="0"/>
                <a:t>.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55FD0236-AB62-435A-ACBC-42B23577F450}"/>
              </a:ext>
            </a:extLst>
          </p:cNvPr>
          <p:cNvGrpSpPr/>
          <p:nvPr/>
        </p:nvGrpSpPr>
        <p:grpSpPr>
          <a:xfrm>
            <a:off x="1763980" y="3170773"/>
            <a:ext cx="5603489" cy="1111508"/>
            <a:chOff x="340108" y="2635996"/>
            <a:chExt cx="5603489" cy="1111508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CD47555B-7619-4A11-8BCF-9DC29F45BF90}"/>
                </a:ext>
              </a:extLst>
            </p:cNvPr>
            <p:cNvSpPr/>
            <p:nvPr/>
          </p:nvSpPr>
          <p:spPr>
            <a:xfrm>
              <a:off x="340108" y="2635996"/>
              <a:ext cx="5603489" cy="1111508"/>
            </a:xfrm>
            <a:prstGeom prst="roundRect">
              <a:avLst/>
            </a:prstGeom>
          </p:spPr>
          <p:style>
            <a:lnRef idx="2">
              <a:schemeClr val="accent2">
                <a:shade val="80000"/>
                <a:hueOff val="-267077"/>
                <a:satOff val="9246"/>
                <a:lumOff val="14288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Rectangle: Rounded Corners 7">
              <a:extLst>
                <a:ext uri="{FF2B5EF4-FFF2-40B4-BE49-F238E27FC236}">
                  <a16:creationId xmlns:a16="http://schemas.microsoft.com/office/drawing/2014/main" id="{7C32FFE0-74C9-4232-91B5-81B0DEC9FC9A}"/>
                </a:ext>
              </a:extLst>
            </p:cNvPr>
            <p:cNvSpPr txBox="1"/>
            <p:nvPr/>
          </p:nvSpPr>
          <p:spPr>
            <a:xfrm>
              <a:off x="394367" y="2690255"/>
              <a:ext cx="5494971" cy="10029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lvl="0" indent="0" algn="just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 dirty="0" err="1"/>
                <a:t>Sekiranya</a:t>
              </a:r>
              <a:r>
                <a:rPr lang="en-US" sz="2000" kern="1200" dirty="0"/>
                <a:t> </a:t>
              </a:r>
              <a:r>
                <a:rPr lang="en-US" sz="2000" kern="1200" dirty="0" err="1"/>
                <a:t>tiada</a:t>
              </a:r>
              <a:r>
                <a:rPr lang="en-US" sz="2000" kern="1200" dirty="0"/>
                <a:t> </a:t>
              </a:r>
              <a:r>
                <a:rPr lang="en-US" sz="2000" kern="1200" dirty="0" err="1"/>
                <a:t>sebarang</a:t>
              </a:r>
              <a:r>
                <a:rPr lang="en-US" sz="2000" kern="1200" dirty="0"/>
                <a:t> </a:t>
              </a:r>
              <a:r>
                <a:rPr lang="en-US" sz="2000" kern="1200" dirty="0" err="1"/>
                <a:t>tawaran</a:t>
              </a:r>
              <a:r>
                <a:rPr lang="en-US" sz="2000" kern="1200" dirty="0"/>
                <a:t> yang </a:t>
              </a:r>
              <a:r>
                <a:rPr lang="en-US" sz="2000" kern="1200" dirty="0" err="1"/>
                <a:t>diterima</a:t>
              </a:r>
              <a:r>
                <a:rPr lang="en-US" sz="2000" kern="1200" dirty="0"/>
                <a:t>, </a:t>
              </a:r>
              <a:r>
                <a:rPr lang="en-US" sz="2000" kern="1200" dirty="0" err="1"/>
                <a:t>sebut</a:t>
              </a:r>
              <a:r>
                <a:rPr lang="en-US" sz="2000" kern="1200" dirty="0"/>
                <a:t> </a:t>
              </a:r>
              <a:r>
                <a:rPr lang="en-US" sz="2000" kern="1200" dirty="0" err="1"/>
                <a:t>harga</a:t>
              </a:r>
              <a:r>
                <a:rPr lang="en-US" sz="2000" kern="1200" dirty="0"/>
                <a:t> </a:t>
              </a:r>
              <a:r>
                <a:rPr lang="en-US" sz="2000" kern="1200" dirty="0" err="1"/>
                <a:t>boleh</a:t>
              </a:r>
              <a:r>
                <a:rPr lang="en-US" sz="2000" kern="1200" dirty="0"/>
                <a:t> </a:t>
              </a:r>
              <a:r>
                <a:rPr lang="en-US" sz="2000" kern="1200" dirty="0" err="1"/>
                <a:t>dipelawa</a:t>
              </a:r>
              <a:r>
                <a:rPr lang="en-US" sz="2000" kern="1200" dirty="0"/>
                <a:t> </a:t>
              </a:r>
              <a:r>
                <a:rPr lang="en-US" sz="2000" kern="1200" dirty="0" err="1"/>
                <a:t>semula</a:t>
              </a:r>
              <a:r>
                <a:rPr lang="en-US" sz="2000" kern="1200" dirty="0"/>
                <a:t> </a:t>
              </a:r>
              <a:r>
                <a:rPr lang="en-US" sz="2000" kern="1200" dirty="0" err="1"/>
                <a:t>atau</a:t>
              </a:r>
              <a:r>
                <a:rPr lang="en-US" sz="2000" kern="1200" dirty="0"/>
                <a:t> </a:t>
              </a:r>
              <a:r>
                <a:rPr lang="en-US" sz="2000" kern="1200" dirty="0" err="1"/>
                <a:t>mohon</a:t>
              </a:r>
              <a:r>
                <a:rPr lang="en-US" sz="2000" kern="1200" dirty="0"/>
                <a:t> </a:t>
              </a:r>
              <a:r>
                <a:rPr lang="en-US" sz="2000" kern="1200" dirty="0" err="1"/>
                <a:t>pinda</a:t>
              </a:r>
              <a:r>
                <a:rPr lang="en-US" sz="2000" kern="1200" dirty="0"/>
                <a:t> </a:t>
              </a:r>
              <a:r>
                <a:rPr lang="en-US" sz="2000" kern="1200" dirty="0" err="1"/>
                <a:t>kaedah</a:t>
              </a:r>
              <a:r>
                <a:rPr lang="en-US" sz="2000" kern="1200" dirty="0"/>
                <a:t> </a:t>
              </a:r>
              <a:r>
                <a:rPr lang="en-US" sz="2000" kern="1200" dirty="0" err="1"/>
                <a:t>pelupusan</a:t>
              </a:r>
              <a:r>
                <a:rPr lang="en-US" sz="2000" kern="1200" dirty="0"/>
                <a:t> </a:t>
              </a:r>
              <a:r>
                <a:rPr lang="en-US" sz="2000" kern="1200" dirty="0" err="1"/>
                <a:t>daripada</a:t>
              </a:r>
              <a:r>
                <a:rPr lang="en-US" sz="2000" kern="1200" dirty="0"/>
                <a:t> </a:t>
              </a:r>
              <a:r>
                <a:rPr lang="en-US" sz="2000" kern="1200" dirty="0" err="1"/>
                <a:t>Kuasa</a:t>
              </a:r>
              <a:r>
                <a:rPr lang="en-US" sz="2000" kern="1200" dirty="0"/>
                <a:t> </a:t>
              </a:r>
              <a:r>
                <a:rPr lang="en-US" sz="2000" kern="1200" dirty="0" err="1"/>
                <a:t>Melulus</a:t>
              </a:r>
              <a:r>
                <a:rPr lang="en-US" sz="2000" kern="1200" dirty="0"/>
                <a:t>.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721A982A-092A-4888-8249-DFDB1B1FBEFB}"/>
              </a:ext>
            </a:extLst>
          </p:cNvPr>
          <p:cNvGrpSpPr/>
          <p:nvPr/>
        </p:nvGrpSpPr>
        <p:grpSpPr>
          <a:xfrm>
            <a:off x="1697255" y="743832"/>
            <a:ext cx="5712199" cy="799222"/>
            <a:chOff x="214849" y="61637"/>
            <a:chExt cx="5712199" cy="799222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D2B401BB-2964-4731-AF16-F46BF54FA40A}"/>
                </a:ext>
              </a:extLst>
            </p:cNvPr>
            <p:cNvSpPr/>
            <p:nvPr/>
          </p:nvSpPr>
          <p:spPr>
            <a:xfrm>
              <a:off x="214849" y="61637"/>
              <a:ext cx="5712199" cy="799222"/>
            </a:xfrm>
            <a:prstGeom prst="roundRect">
              <a:avLst/>
            </a:prstGeom>
          </p:spPr>
          <p:style>
            <a:lnRef idx="2">
              <a:schemeClr val="accent2">
                <a:shade val="80000"/>
                <a:hueOff val="-534154"/>
                <a:satOff val="18492"/>
                <a:lumOff val="28577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Rectangle: Rounded Corners 9">
              <a:extLst>
                <a:ext uri="{FF2B5EF4-FFF2-40B4-BE49-F238E27FC236}">
                  <a16:creationId xmlns:a16="http://schemas.microsoft.com/office/drawing/2014/main" id="{BB504616-EA2C-44CE-BE55-8F36CAB0C278}"/>
                </a:ext>
              </a:extLst>
            </p:cNvPr>
            <p:cNvSpPr txBox="1"/>
            <p:nvPr/>
          </p:nvSpPr>
          <p:spPr>
            <a:xfrm>
              <a:off x="253864" y="100652"/>
              <a:ext cx="5634169" cy="7211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lvl="0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 dirty="0" err="1"/>
                <a:t>Harga</a:t>
              </a:r>
              <a:r>
                <a:rPr lang="en-US" sz="2000" kern="1200" dirty="0"/>
                <a:t> </a:t>
              </a:r>
              <a:r>
                <a:rPr lang="en-US" sz="2000" kern="1200" dirty="0" err="1"/>
                <a:t>simpanan</a:t>
              </a:r>
              <a:r>
                <a:rPr lang="en-US" sz="2000" kern="1200" dirty="0"/>
                <a:t> </a:t>
              </a:r>
              <a:r>
                <a:rPr lang="en-US" sz="2000" kern="1200" dirty="0" err="1"/>
                <a:t>berdasarkan</a:t>
              </a:r>
              <a:r>
                <a:rPr lang="en-US" sz="2000" kern="1200" dirty="0"/>
                <a:t> </a:t>
              </a:r>
              <a:r>
                <a:rPr lang="en-US" sz="2000" kern="1200" dirty="0" err="1"/>
                <a:t>nilai</a:t>
              </a:r>
              <a:r>
                <a:rPr lang="en-US" sz="2000" kern="1200" dirty="0"/>
                <a:t> </a:t>
              </a:r>
              <a:r>
                <a:rPr lang="en-US" sz="2000" kern="1200" dirty="0" err="1"/>
                <a:t>semasa</a:t>
              </a:r>
              <a:r>
                <a:rPr lang="en-US" sz="2000" kern="1200" dirty="0"/>
                <a:t> di KEW.PA-21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4451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7">
            <a:extLst>
              <a:ext uri="{FF2B5EF4-FFF2-40B4-BE49-F238E27FC236}">
                <a16:creationId xmlns:a16="http://schemas.microsoft.com/office/drawing/2014/main" id="{E957E75D-D7D2-4C35-BFE8-8720E92CE54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4182499"/>
              </p:ext>
            </p:extLst>
          </p:nvPr>
        </p:nvGraphicFramePr>
        <p:xfrm>
          <a:off x="1543050" y="742951"/>
          <a:ext cx="5703094" cy="39564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D5C7EF3F-6299-4078-95D6-7B80F617EAE8}"/>
              </a:ext>
            </a:extLst>
          </p:cNvPr>
          <p:cNvSpPr/>
          <p:nvPr/>
        </p:nvSpPr>
        <p:spPr>
          <a:xfrm>
            <a:off x="2400300" y="114300"/>
            <a:ext cx="4572000" cy="51435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100" b="1" dirty="0">
                <a:solidFill>
                  <a:prstClr val="white"/>
                </a:solidFill>
                <a:latin typeface="Rockwell"/>
              </a:rPr>
              <a:t>MEMPROSES SEBUT HARGA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9BE8BED-73E2-4E68-A5E0-07E3D9724036}"/>
              </a:ext>
            </a:extLst>
          </p:cNvPr>
          <p:cNvSpPr/>
          <p:nvPr/>
        </p:nvSpPr>
        <p:spPr>
          <a:xfrm>
            <a:off x="2571750" y="4171950"/>
            <a:ext cx="4686300" cy="7429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just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50" dirty="0" err="1">
                <a:solidFill>
                  <a:prstClr val="black"/>
                </a:solidFill>
                <a:latin typeface="Rockwell"/>
              </a:rPr>
              <a:t>Urus</a:t>
            </a:r>
            <a:r>
              <a:rPr lang="en-US" sz="1350" dirty="0">
                <a:solidFill>
                  <a:prstClr val="black"/>
                </a:solidFill>
                <a:latin typeface="Rockwell"/>
              </a:rPr>
              <a:t> </a:t>
            </a:r>
            <a:r>
              <a:rPr lang="en-US" sz="1350" dirty="0" err="1">
                <a:solidFill>
                  <a:prstClr val="black"/>
                </a:solidFill>
                <a:latin typeface="Rockwell"/>
              </a:rPr>
              <a:t>Setia</a:t>
            </a:r>
            <a:r>
              <a:rPr lang="en-US" sz="1350" dirty="0">
                <a:solidFill>
                  <a:prstClr val="black"/>
                </a:solidFill>
                <a:latin typeface="Rockwell"/>
              </a:rPr>
              <a:t> </a:t>
            </a:r>
            <a:r>
              <a:rPr lang="en-US" sz="1350" dirty="0" err="1">
                <a:solidFill>
                  <a:prstClr val="black"/>
                </a:solidFill>
                <a:latin typeface="Rockwell"/>
              </a:rPr>
              <a:t>tidak</a:t>
            </a:r>
            <a:r>
              <a:rPr lang="en-US" sz="1350" dirty="0">
                <a:solidFill>
                  <a:prstClr val="black"/>
                </a:solidFill>
                <a:latin typeface="Rockwell"/>
              </a:rPr>
              <a:t> </a:t>
            </a:r>
            <a:r>
              <a:rPr lang="en-US" sz="1350" dirty="0" err="1">
                <a:solidFill>
                  <a:prstClr val="black"/>
                </a:solidFill>
                <a:latin typeface="Rockwell"/>
              </a:rPr>
              <a:t>dibenarkan</a:t>
            </a:r>
            <a:r>
              <a:rPr lang="en-US" sz="1350" dirty="0">
                <a:solidFill>
                  <a:prstClr val="black"/>
                </a:solidFill>
                <a:latin typeface="Rockwell"/>
              </a:rPr>
              <a:t> </a:t>
            </a:r>
            <a:r>
              <a:rPr lang="en-US" sz="1350" dirty="0" err="1">
                <a:solidFill>
                  <a:prstClr val="black"/>
                </a:solidFill>
                <a:latin typeface="Rockwell"/>
              </a:rPr>
              <a:t>menyertai</a:t>
            </a:r>
            <a:r>
              <a:rPr lang="en-US" sz="1350" dirty="0">
                <a:solidFill>
                  <a:prstClr val="black"/>
                </a:solidFill>
                <a:latin typeface="Rockwell"/>
              </a:rPr>
              <a:t> </a:t>
            </a:r>
            <a:r>
              <a:rPr lang="en-US" sz="1350" dirty="0" err="1">
                <a:solidFill>
                  <a:prstClr val="black"/>
                </a:solidFill>
                <a:latin typeface="Rockwell"/>
              </a:rPr>
              <a:t>sebut</a:t>
            </a:r>
            <a:r>
              <a:rPr lang="en-US" sz="1350" dirty="0">
                <a:solidFill>
                  <a:prstClr val="black"/>
                </a:solidFill>
                <a:latin typeface="Rockwell"/>
              </a:rPr>
              <a:t> </a:t>
            </a:r>
            <a:r>
              <a:rPr lang="en-US" sz="1350" dirty="0" err="1">
                <a:solidFill>
                  <a:prstClr val="black"/>
                </a:solidFill>
                <a:latin typeface="Rockwell"/>
              </a:rPr>
              <a:t>harga</a:t>
            </a:r>
            <a:r>
              <a:rPr lang="en-US" sz="1350" dirty="0">
                <a:solidFill>
                  <a:prstClr val="black"/>
                </a:solidFill>
                <a:latin typeface="Rockwell"/>
              </a:rPr>
              <a:t> </a:t>
            </a:r>
            <a:r>
              <a:rPr lang="en-US" sz="1350" dirty="0" err="1">
                <a:solidFill>
                  <a:prstClr val="black"/>
                </a:solidFill>
                <a:latin typeface="Rockwell"/>
              </a:rPr>
              <a:t>kerana</a:t>
            </a:r>
            <a:r>
              <a:rPr lang="en-US" sz="1350" dirty="0">
                <a:solidFill>
                  <a:prstClr val="black"/>
                </a:solidFill>
                <a:latin typeface="Rockwell"/>
              </a:rPr>
              <a:t> </a:t>
            </a:r>
            <a:r>
              <a:rPr lang="en-US" sz="1350" dirty="0" err="1">
                <a:solidFill>
                  <a:prstClr val="black"/>
                </a:solidFill>
                <a:latin typeface="Rockwell"/>
              </a:rPr>
              <a:t>mungkin</a:t>
            </a:r>
            <a:r>
              <a:rPr lang="en-US" sz="1350" dirty="0">
                <a:solidFill>
                  <a:prstClr val="black"/>
                </a:solidFill>
                <a:latin typeface="Rockwell"/>
              </a:rPr>
              <a:t> </a:t>
            </a:r>
            <a:r>
              <a:rPr lang="en-US" sz="1350" dirty="0" err="1">
                <a:solidFill>
                  <a:prstClr val="black"/>
                </a:solidFill>
                <a:latin typeface="Rockwell"/>
              </a:rPr>
              <a:t>wujudnya</a:t>
            </a:r>
            <a:r>
              <a:rPr lang="en-US" sz="1350" dirty="0">
                <a:solidFill>
                  <a:prstClr val="black"/>
                </a:solidFill>
                <a:latin typeface="Rockwell"/>
              </a:rPr>
              <a:t> </a:t>
            </a:r>
            <a:r>
              <a:rPr lang="en-US" sz="1350" dirty="0" err="1">
                <a:solidFill>
                  <a:prstClr val="black"/>
                </a:solidFill>
                <a:latin typeface="Rockwell"/>
              </a:rPr>
              <a:t>kepentingan</a:t>
            </a:r>
            <a:r>
              <a:rPr lang="en-US" sz="1350" dirty="0">
                <a:solidFill>
                  <a:prstClr val="black"/>
                </a:solidFill>
                <a:latin typeface="Rockwell"/>
              </a:rPr>
              <a:t> </a:t>
            </a:r>
            <a:r>
              <a:rPr lang="en-US" sz="1350" dirty="0" err="1">
                <a:solidFill>
                  <a:prstClr val="black"/>
                </a:solidFill>
                <a:latin typeface="Rockwell"/>
              </a:rPr>
              <a:t>persendirian</a:t>
            </a:r>
            <a:r>
              <a:rPr lang="en-US" sz="1350" dirty="0">
                <a:solidFill>
                  <a:prstClr val="black"/>
                </a:solidFill>
                <a:latin typeface="Rockwell"/>
              </a:rPr>
              <a:t> </a:t>
            </a:r>
            <a:r>
              <a:rPr lang="en-US" sz="1350" dirty="0" err="1">
                <a:solidFill>
                  <a:prstClr val="black"/>
                </a:solidFill>
                <a:latin typeface="Rockwell"/>
              </a:rPr>
              <a:t>atau</a:t>
            </a:r>
            <a:r>
              <a:rPr lang="en-US" sz="1350" dirty="0">
                <a:solidFill>
                  <a:prstClr val="black"/>
                </a:solidFill>
                <a:latin typeface="Rockwell"/>
              </a:rPr>
              <a:t> </a:t>
            </a:r>
            <a:r>
              <a:rPr lang="en-US" sz="1350" dirty="0" err="1">
                <a:solidFill>
                  <a:prstClr val="black"/>
                </a:solidFill>
                <a:latin typeface="Rockwell"/>
              </a:rPr>
              <a:t>kepentingan</a:t>
            </a:r>
            <a:r>
              <a:rPr lang="en-US" sz="1350" dirty="0">
                <a:solidFill>
                  <a:prstClr val="black"/>
                </a:solidFill>
                <a:latin typeface="Rockwell"/>
              </a:rPr>
              <a:t> </a:t>
            </a:r>
            <a:r>
              <a:rPr lang="en-US" sz="1350" dirty="0" err="1">
                <a:solidFill>
                  <a:prstClr val="black"/>
                </a:solidFill>
                <a:latin typeface="Rockwell"/>
              </a:rPr>
              <a:t>terletak</a:t>
            </a:r>
            <a:r>
              <a:rPr lang="en-US" sz="1350" dirty="0">
                <a:solidFill>
                  <a:prstClr val="black"/>
                </a:solidFill>
                <a:latin typeface="Rockwell"/>
              </a:rPr>
              <a:t> </a:t>
            </a:r>
            <a:r>
              <a:rPr lang="en-US" sz="1350" dirty="0" err="1">
                <a:solidFill>
                  <a:prstClr val="black"/>
                </a:solidFill>
                <a:latin typeface="Rockwell"/>
              </a:rPr>
              <a:t>hak</a:t>
            </a:r>
            <a:r>
              <a:rPr lang="en-US" sz="1350" dirty="0">
                <a:solidFill>
                  <a:prstClr val="black"/>
                </a:solidFill>
                <a:latin typeface="Rockwel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7923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BE655BE-B7B7-4D2A-9042-860AD66E009C}"/>
              </a:ext>
            </a:extLst>
          </p:cNvPr>
          <p:cNvGrpSpPr/>
          <p:nvPr/>
        </p:nvGrpSpPr>
        <p:grpSpPr>
          <a:xfrm>
            <a:off x="1720453" y="598380"/>
            <a:ext cx="1432040" cy="2045770"/>
            <a:chOff x="0" y="9707"/>
            <a:chExt cx="1432040" cy="2045770"/>
          </a:xfrm>
        </p:grpSpPr>
        <p:sp>
          <p:nvSpPr>
            <p:cNvPr id="12" name="Arrow: Chevron 11">
              <a:extLst>
                <a:ext uri="{FF2B5EF4-FFF2-40B4-BE49-F238E27FC236}">
                  <a16:creationId xmlns:a16="http://schemas.microsoft.com/office/drawing/2014/main" id="{DD97E79B-859B-4BD7-9247-B20B65A83B64}"/>
                </a:ext>
              </a:extLst>
            </p:cNvPr>
            <p:cNvSpPr/>
            <p:nvPr/>
          </p:nvSpPr>
          <p:spPr>
            <a:xfrm rot="5400000">
              <a:off x="-306865" y="316572"/>
              <a:ext cx="2045770" cy="1432039"/>
            </a:xfrm>
            <a:prstGeom prst="chevron">
              <a:avLst/>
            </a:prstGeom>
          </p:spPr>
          <p:style>
            <a:lnRef idx="2">
              <a:schemeClr val="accent2"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Arrow: Chevron 4">
              <a:extLst>
                <a:ext uri="{FF2B5EF4-FFF2-40B4-BE49-F238E27FC236}">
                  <a16:creationId xmlns:a16="http://schemas.microsoft.com/office/drawing/2014/main" id="{DC6F0DB5-2C40-413F-BAE2-830253B15F7F}"/>
                </a:ext>
              </a:extLst>
            </p:cNvPr>
            <p:cNvSpPr txBox="1"/>
            <p:nvPr/>
          </p:nvSpPr>
          <p:spPr>
            <a:xfrm>
              <a:off x="1" y="725727"/>
              <a:ext cx="1432039" cy="6137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035" tIns="26035" rIns="26035" bIns="26035" numCol="1" spcCol="1270" anchor="ctr" anchorCtr="0">
              <a:noAutofit/>
            </a:bodyPr>
            <a:lstStyle/>
            <a:p>
              <a:pPr marL="0" lvl="0" indent="0" algn="ctr" defTabSz="1822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4100" kern="1200" dirty="0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CE46012-7EC7-4BA4-9BD4-F71294446EE7}"/>
              </a:ext>
            </a:extLst>
          </p:cNvPr>
          <p:cNvGrpSpPr/>
          <p:nvPr/>
        </p:nvGrpSpPr>
        <p:grpSpPr>
          <a:xfrm>
            <a:off x="3152492" y="750564"/>
            <a:ext cx="4271054" cy="1025384"/>
            <a:chOff x="1432039" y="161891"/>
            <a:chExt cx="4271054" cy="1025384"/>
          </a:xfrm>
        </p:grpSpPr>
        <p:sp>
          <p:nvSpPr>
            <p:cNvPr id="10" name="Rectangle: Top Corners Rounded 9">
              <a:extLst>
                <a:ext uri="{FF2B5EF4-FFF2-40B4-BE49-F238E27FC236}">
                  <a16:creationId xmlns:a16="http://schemas.microsoft.com/office/drawing/2014/main" id="{D5050ADB-43FB-480D-AF64-4D578974AB09}"/>
                </a:ext>
              </a:extLst>
            </p:cNvPr>
            <p:cNvSpPr/>
            <p:nvPr/>
          </p:nvSpPr>
          <p:spPr>
            <a:xfrm rot="5400000">
              <a:off x="3054874" y="-1460944"/>
              <a:ext cx="1025384" cy="4271054"/>
            </a:xfrm>
            <a:prstGeom prst="round2SameRect">
              <a:avLst/>
            </a:prstGeom>
          </p:spPr>
          <p:style>
            <a:lnRef idx="2">
              <a:schemeClr val="accent2"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Rectangle: Top Corners Rounded 6">
              <a:extLst>
                <a:ext uri="{FF2B5EF4-FFF2-40B4-BE49-F238E27FC236}">
                  <a16:creationId xmlns:a16="http://schemas.microsoft.com/office/drawing/2014/main" id="{58B3309E-78C7-49CF-A564-10F3EBE31915}"/>
                </a:ext>
              </a:extLst>
            </p:cNvPr>
            <p:cNvSpPr txBox="1"/>
            <p:nvPr/>
          </p:nvSpPr>
          <p:spPr>
            <a:xfrm>
              <a:off x="1432040" y="211945"/>
              <a:ext cx="4220999" cy="92527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2240" tIns="12700" rIns="12700" bIns="12700" numCol="1" spcCol="1270" anchor="ctr" anchorCtr="0">
              <a:noAutofit/>
            </a:bodyPr>
            <a:lstStyle/>
            <a:p>
              <a:pPr marL="228600" lvl="1" indent="-228600" algn="just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600" kern="1200" dirty="0" err="1"/>
                <a:t>Tempoh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sah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laku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tawaran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sebut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harga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hendaklah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tidak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melebihi</a:t>
              </a:r>
              <a:r>
                <a:rPr lang="en-US" sz="1600" kern="1200" dirty="0"/>
                <a:t>  90 </a:t>
              </a:r>
              <a:r>
                <a:rPr lang="en-US" sz="1600" kern="1200" dirty="0" err="1"/>
                <a:t>hari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dari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tutup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sebut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harga</a:t>
              </a:r>
              <a:r>
                <a:rPr lang="en-US" sz="1600" kern="1200" dirty="0"/>
                <a:t>.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247940F0-66B3-4FFB-AB40-7D7A866A863C}"/>
              </a:ext>
            </a:extLst>
          </p:cNvPr>
          <p:cNvGrpSpPr/>
          <p:nvPr/>
        </p:nvGrpSpPr>
        <p:grpSpPr>
          <a:xfrm>
            <a:off x="1720453" y="2499349"/>
            <a:ext cx="1432040" cy="2045770"/>
            <a:chOff x="0" y="1910676"/>
            <a:chExt cx="1432040" cy="2045770"/>
          </a:xfrm>
        </p:grpSpPr>
        <p:sp>
          <p:nvSpPr>
            <p:cNvPr id="8" name="Arrow: Chevron 7">
              <a:extLst>
                <a:ext uri="{FF2B5EF4-FFF2-40B4-BE49-F238E27FC236}">
                  <a16:creationId xmlns:a16="http://schemas.microsoft.com/office/drawing/2014/main" id="{4A187562-5E26-485B-B791-E04C7114D96C}"/>
                </a:ext>
              </a:extLst>
            </p:cNvPr>
            <p:cNvSpPr/>
            <p:nvPr/>
          </p:nvSpPr>
          <p:spPr>
            <a:xfrm rot="5400000">
              <a:off x="-306865" y="2217541"/>
              <a:ext cx="2045770" cy="1432039"/>
            </a:xfrm>
            <a:prstGeom prst="chevron">
              <a:avLst/>
            </a:prstGeom>
          </p:spPr>
          <p:style>
            <a:lnRef idx="2">
              <a:schemeClr val="accent2">
                <a:alpha val="90000"/>
                <a:hueOff val="0"/>
                <a:satOff val="0"/>
                <a:lumOff val="0"/>
                <a:alphaOff val="-40000"/>
              </a:schemeClr>
            </a:lnRef>
            <a:fillRef idx="1">
              <a:schemeClr val="accent2">
                <a:alpha val="90000"/>
                <a:hueOff val="0"/>
                <a:satOff val="0"/>
                <a:lumOff val="0"/>
                <a:alphaOff val="-40000"/>
              </a:schemeClr>
            </a:fillRef>
            <a:effectRef idx="0">
              <a:schemeClr val="accent2">
                <a:alpha val="90000"/>
                <a:hueOff val="0"/>
                <a:satOff val="0"/>
                <a:lumOff val="0"/>
                <a:alphaOff val="-40000"/>
              </a:schemeClr>
            </a:effectRef>
            <a:fontRef idx="minor">
              <a:schemeClr val="lt1"/>
            </a:fontRef>
          </p:style>
        </p:sp>
        <p:sp>
          <p:nvSpPr>
            <p:cNvPr id="9" name="Arrow: Chevron 8">
              <a:extLst>
                <a:ext uri="{FF2B5EF4-FFF2-40B4-BE49-F238E27FC236}">
                  <a16:creationId xmlns:a16="http://schemas.microsoft.com/office/drawing/2014/main" id="{9A673420-A974-4A3B-8420-F8A2B7D2E567}"/>
                </a:ext>
              </a:extLst>
            </p:cNvPr>
            <p:cNvSpPr txBox="1"/>
            <p:nvPr/>
          </p:nvSpPr>
          <p:spPr>
            <a:xfrm>
              <a:off x="1" y="2626696"/>
              <a:ext cx="1432039" cy="6137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035" tIns="26035" rIns="26035" bIns="26035" numCol="1" spcCol="1270" anchor="ctr" anchorCtr="0">
              <a:noAutofit/>
            </a:bodyPr>
            <a:lstStyle/>
            <a:p>
              <a:pPr marL="0" lvl="0" indent="0" algn="ctr" defTabSz="1822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4100" kern="1200" dirty="0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19FD9CAC-18C4-418F-9167-7B726D04DA73}"/>
              </a:ext>
            </a:extLst>
          </p:cNvPr>
          <p:cNvGrpSpPr/>
          <p:nvPr/>
        </p:nvGrpSpPr>
        <p:grpSpPr>
          <a:xfrm>
            <a:off x="3203296" y="2367165"/>
            <a:ext cx="4169446" cy="1574704"/>
            <a:chOff x="1482843" y="1778492"/>
            <a:chExt cx="4169446" cy="1574704"/>
          </a:xfrm>
        </p:grpSpPr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id="{6BA3426D-4A09-4345-9B5C-D4BBF91064C8}"/>
                </a:ext>
              </a:extLst>
            </p:cNvPr>
            <p:cNvSpPr/>
            <p:nvPr/>
          </p:nvSpPr>
          <p:spPr>
            <a:xfrm rot="5400000">
              <a:off x="2780214" y="481121"/>
              <a:ext cx="1574704" cy="4169446"/>
            </a:xfrm>
            <a:prstGeom prst="round2SameRect">
              <a:avLst/>
            </a:prstGeom>
          </p:spPr>
          <p:style>
            <a:lnRef idx="2">
              <a:schemeClr val="accent2">
                <a:alpha val="90000"/>
                <a:hueOff val="0"/>
                <a:satOff val="0"/>
                <a:lumOff val="0"/>
                <a:alphaOff val="-4000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Rectangle: Top Corners Rounded 10">
              <a:extLst>
                <a:ext uri="{FF2B5EF4-FFF2-40B4-BE49-F238E27FC236}">
                  <a16:creationId xmlns:a16="http://schemas.microsoft.com/office/drawing/2014/main" id="{5CE84A1E-6CA8-47C6-8818-93911A2C8C5E}"/>
                </a:ext>
              </a:extLst>
            </p:cNvPr>
            <p:cNvSpPr txBox="1"/>
            <p:nvPr/>
          </p:nvSpPr>
          <p:spPr>
            <a:xfrm>
              <a:off x="1482844" y="1855363"/>
              <a:ext cx="4092575" cy="14209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2240" tIns="12700" rIns="12700" bIns="12700" numCol="1" spcCol="1270" anchor="ctr" anchorCtr="0">
              <a:noAutofit/>
            </a:bodyPr>
            <a:lstStyle/>
            <a:p>
              <a:pPr marL="228600" lvl="1" indent="-228600" algn="just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600" kern="1200" dirty="0" err="1"/>
                <a:t>Jika</a:t>
              </a:r>
              <a:r>
                <a:rPr lang="en-US" sz="1600" kern="1200" dirty="0"/>
                <a:t>  </a:t>
              </a:r>
              <a:r>
                <a:rPr lang="en-US" sz="1600" kern="1200" dirty="0" err="1"/>
                <a:t>tempoh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pelanjutan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sah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laku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tawaran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diperlukan</a:t>
              </a:r>
              <a:r>
                <a:rPr lang="en-US" sz="1600" kern="1200" dirty="0"/>
                <a:t>, </a:t>
              </a:r>
              <a:r>
                <a:rPr lang="en-US" sz="1600" kern="1200" dirty="0" err="1"/>
                <a:t>permohonan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pelanjutan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hendaklah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dikemukakan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sebelum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tarikh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tempoh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sah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laku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tamat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dengan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kelulusan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Pengerusi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Lembaga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Perolehan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Lembaga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Perolehan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Agensi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berkenaan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atau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Kuasa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Melulus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Pelupusan</a:t>
              </a:r>
              <a:r>
                <a:rPr lang="en-US" sz="1400" kern="1200" dirty="0"/>
                <a:t>.</a:t>
              </a: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284B355A-FF61-470A-BBEB-39F0B8A2D4A9}"/>
              </a:ext>
            </a:extLst>
          </p:cNvPr>
          <p:cNvSpPr/>
          <p:nvPr/>
        </p:nvSpPr>
        <p:spPr>
          <a:xfrm>
            <a:off x="2000250" y="285750"/>
            <a:ext cx="5143500" cy="51435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100" b="1" dirty="0">
                <a:solidFill>
                  <a:prstClr val="white"/>
                </a:solidFill>
                <a:latin typeface="Rockwell"/>
              </a:rPr>
              <a:t>TEMPOH SAH LAKU  SEBUT HARGA</a:t>
            </a:r>
          </a:p>
        </p:txBody>
      </p:sp>
    </p:spTree>
    <p:extLst>
      <p:ext uri="{BB962C8B-B14F-4D97-AF65-F5344CB8AC3E}">
        <p14:creationId xmlns:p14="http://schemas.microsoft.com/office/powerpoint/2010/main" val="309717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CF26805E-5EE2-449A-BA29-074D319E3468}"/>
              </a:ext>
            </a:extLst>
          </p:cNvPr>
          <p:cNvSpPr/>
          <p:nvPr/>
        </p:nvSpPr>
        <p:spPr>
          <a:xfrm>
            <a:off x="2438400" y="422215"/>
            <a:ext cx="4063604" cy="4063604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shade val="5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F9D9681-C2F6-442E-945C-315B02D895F0}"/>
              </a:ext>
            </a:extLst>
          </p:cNvPr>
          <p:cNvGrpSpPr/>
          <p:nvPr/>
        </p:nvGrpSpPr>
        <p:grpSpPr>
          <a:xfrm>
            <a:off x="1646335" y="742950"/>
            <a:ext cx="5809342" cy="769068"/>
            <a:chOff x="7151" y="616334"/>
            <a:chExt cx="5809342" cy="769068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DA92938F-4551-4159-93BE-72239910ABD1}"/>
                </a:ext>
              </a:extLst>
            </p:cNvPr>
            <p:cNvSpPr/>
            <p:nvPr/>
          </p:nvSpPr>
          <p:spPr>
            <a:xfrm>
              <a:off x="7151" y="616334"/>
              <a:ext cx="5809342" cy="769068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Rectangle: Rounded Corners 5">
              <a:extLst>
                <a:ext uri="{FF2B5EF4-FFF2-40B4-BE49-F238E27FC236}">
                  <a16:creationId xmlns:a16="http://schemas.microsoft.com/office/drawing/2014/main" id="{6750169B-F87E-4925-9088-36AA4FC962FB}"/>
                </a:ext>
              </a:extLst>
            </p:cNvPr>
            <p:cNvSpPr txBox="1"/>
            <p:nvPr/>
          </p:nvSpPr>
          <p:spPr>
            <a:xfrm>
              <a:off x="44694" y="653877"/>
              <a:ext cx="5734256" cy="6939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just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kern="1200" dirty="0" err="1"/>
                <a:t>Dibuat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dalam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bentuk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Draf</a:t>
              </a:r>
              <a:r>
                <a:rPr lang="en-US" sz="1600" kern="1200" dirty="0"/>
                <a:t> Bank yang </a:t>
              </a:r>
              <a:r>
                <a:rPr lang="en-US" sz="1600" kern="1200" dirty="0" err="1"/>
                <a:t>berlesen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atau</a:t>
              </a:r>
              <a:r>
                <a:rPr lang="en-US" sz="1600" kern="1200" dirty="0"/>
                <a:t> Wang </a:t>
              </a:r>
              <a:r>
                <a:rPr lang="en-US" sz="1600" kern="1200" dirty="0" err="1"/>
                <a:t>Pos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dan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diakaunkan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mengikut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Arahan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Perbendaharaan</a:t>
              </a:r>
              <a:endParaRPr lang="en-US" sz="1600" kern="1200" dirty="0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3C985E10-DBA2-4B11-87ED-3D98225FD87A}"/>
              </a:ext>
            </a:extLst>
          </p:cNvPr>
          <p:cNvGrpSpPr/>
          <p:nvPr/>
        </p:nvGrpSpPr>
        <p:grpSpPr>
          <a:xfrm>
            <a:off x="1667117" y="1616360"/>
            <a:ext cx="5809342" cy="568066"/>
            <a:chOff x="38557" y="1543047"/>
            <a:chExt cx="5809342" cy="371021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13725BA0-1B73-48D9-A383-4E8CDA4E210E}"/>
                </a:ext>
              </a:extLst>
            </p:cNvPr>
            <p:cNvSpPr/>
            <p:nvPr/>
          </p:nvSpPr>
          <p:spPr>
            <a:xfrm>
              <a:off x="38557" y="1543047"/>
              <a:ext cx="5809342" cy="371021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  <a:hueOff val="-315714"/>
                <a:satOff val="9789"/>
                <a:lumOff val="22171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Rectangle: Rounded Corners 7">
              <a:extLst>
                <a:ext uri="{FF2B5EF4-FFF2-40B4-BE49-F238E27FC236}">
                  <a16:creationId xmlns:a16="http://schemas.microsoft.com/office/drawing/2014/main" id="{8EDF2161-8567-440A-BFCF-B29CC941E21C}"/>
                </a:ext>
              </a:extLst>
            </p:cNvPr>
            <p:cNvSpPr txBox="1"/>
            <p:nvPr/>
          </p:nvSpPr>
          <p:spPr>
            <a:xfrm>
              <a:off x="56669" y="1561159"/>
              <a:ext cx="5773118" cy="33479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lvl="0" indent="0" algn="just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kern="1200" dirty="0"/>
                <a:t>Deposit </a:t>
              </a:r>
              <a:r>
                <a:rPr lang="en-US" sz="1600" kern="1200" dirty="0" err="1"/>
                <a:t>sebut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harga</a:t>
              </a:r>
              <a:r>
                <a:rPr lang="en-US" sz="1600" kern="1200" dirty="0"/>
                <a:t>  </a:t>
              </a:r>
              <a:r>
                <a:rPr lang="en-US" sz="1600" kern="1200" dirty="0" err="1"/>
                <a:t>bagi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penyebut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harga</a:t>
              </a:r>
              <a:r>
                <a:rPr lang="en-US" sz="1600" kern="1200" dirty="0"/>
                <a:t>  yang </a:t>
              </a:r>
              <a:r>
                <a:rPr lang="en-US" sz="1600" kern="1200" dirty="0" err="1"/>
                <a:t>berjaya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akan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diselaraskan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dengan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harga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jualan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Aset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Alih</a:t>
              </a:r>
              <a:r>
                <a:rPr lang="en-US" sz="1600" kern="1200" dirty="0"/>
                <a:t>.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8AA77597-B29D-48FC-BFC2-E26E26883556}"/>
              </a:ext>
            </a:extLst>
          </p:cNvPr>
          <p:cNvGrpSpPr/>
          <p:nvPr/>
        </p:nvGrpSpPr>
        <p:grpSpPr>
          <a:xfrm>
            <a:off x="1683878" y="2297427"/>
            <a:ext cx="5809342" cy="947066"/>
            <a:chOff x="304" y="1958392"/>
            <a:chExt cx="5809342" cy="769068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D8277390-260C-4063-B692-55AE82E2E71D}"/>
                </a:ext>
              </a:extLst>
            </p:cNvPr>
            <p:cNvSpPr/>
            <p:nvPr/>
          </p:nvSpPr>
          <p:spPr>
            <a:xfrm>
              <a:off x="304" y="1958392"/>
              <a:ext cx="5809342" cy="769068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  <a:hueOff val="-631427"/>
                <a:satOff val="19578"/>
                <a:lumOff val="44343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38944186-3CB6-4214-86EE-46CFBB5CB09C}"/>
                </a:ext>
              </a:extLst>
            </p:cNvPr>
            <p:cNvSpPr txBox="1"/>
            <p:nvPr/>
          </p:nvSpPr>
          <p:spPr>
            <a:xfrm>
              <a:off x="51702" y="2010532"/>
              <a:ext cx="5734256" cy="6939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just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kern="1200" dirty="0" err="1"/>
                <a:t>Bagi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penyebut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harga</a:t>
              </a:r>
              <a:r>
                <a:rPr lang="en-US" sz="1600" kern="1200" dirty="0"/>
                <a:t>  yang </a:t>
              </a:r>
              <a:r>
                <a:rPr lang="en-US" sz="1600" kern="1200" dirty="0" err="1"/>
                <a:t>menyertai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tawaran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tetapi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tidak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berjaya</a:t>
              </a:r>
              <a:r>
                <a:rPr lang="en-US" sz="1600" kern="1200" dirty="0"/>
                <a:t>, deposit </a:t>
              </a:r>
              <a:r>
                <a:rPr lang="en-US" sz="1600" kern="1200" dirty="0" err="1"/>
                <a:t>akan</a:t>
              </a:r>
              <a:r>
                <a:rPr lang="en-US" sz="1600" kern="1200" dirty="0"/>
                <a:t>  </a:t>
              </a:r>
              <a:r>
                <a:rPr lang="en-US" sz="1600" kern="1200" dirty="0" err="1"/>
                <a:t>dikembalikan</a:t>
              </a:r>
              <a:r>
                <a:rPr lang="en-US" sz="1600" kern="1200" dirty="0"/>
                <a:t>  </a:t>
              </a:r>
              <a:r>
                <a:rPr lang="en-US" sz="1600" kern="1200" dirty="0" err="1"/>
                <a:t>setelah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keputusan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sebut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harga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diperoleh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dan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penyebut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harga</a:t>
              </a:r>
              <a:r>
                <a:rPr lang="en-US" sz="1600" kern="1200" dirty="0"/>
                <a:t> yang </a:t>
              </a:r>
              <a:r>
                <a:rPr lang="en-US" sz="1600" kern="1200" dirty="0" err="1"/>
                <a:t>berjaya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membayar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sepenuhnya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harga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jualan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Aset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Alih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tersebut</a:t>
              </a:r>
              <a:r>
                <a:rPr lang="en-US" sz="1600" kern="1200" dirty="0"/>
                <a:t>.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19361915-91D1-4DF3-9281-3AE8B481E62A}"/>
              </a:ext>
            </a:extLst>
          </p:cNvPr>
          <p:cNvGrpSpPr/>
          <p:nvPr/>
        </p:nvGrpSpPr>
        <p:grpSpPr>
          <a:xfrm>
            <a:off x="1723610" y="3454598"/>
            <a:ext cx="5806384" cy="954768"/>
            <a:chOff x="40036" y="2914650"/>
            <a:chExt cx="5806384" cy="954768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D7758F58-8ACC-4A15-AF3C-D1EB56C781EF}"/>
                </a:ext>
              </a:extLst>
            </p:cNvPr>
            <p:cNvSpPr/>
            <p:nvPr/>
          </p:nvSpPr>
          <p:spPr>
            <a:xfrm>
              <a:off x="40036" y="2914650"/>
              <a:ext cx="5806384" cy="954768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  <a:hueOff val="-315714"/>
                <a:satOff val="9789"/>
                <a:lumOff val="22171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Rectangle: Rounded Corners 11">
              <a:extLst>
                <a:ext uri="{FF2B5EF4-FFF2-40B4-BE49-F238E27FC236}">
                  <a16:creationId xmlns:a16="http://schemas.microsoft.com/office/drawing/2014/main" id="{9D517FC5-1D8E-4239-B59D-F195326F53F7}"/>
                </a:ext>
              </a:extLst>
            </p:cNvPr>
            <p:cNvSpPr txBox="1"/>
            <p:nvPr/>
          </p:nvSpPr>
          <p:spPr>
            <a:xfrm>
              <a:off x="86644" y="2961258"/>
              <a:ext cx="5713168" cy="86155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just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kern="1200" dirty="0" err="1"/>
                <a:t>Jika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penyebut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harga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enggan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mengambil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Aset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Alih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selepas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sebut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harganya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disetuju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terima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atau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menarik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balik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sebut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harganya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sebelum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keputusan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dibuat</a:t>
              </a:r>
              <a:r>
                <a:rPr lang="en-US" sz="1600" kern="1200" dirty="0"/>
                <a:t>, </a:t>
              </a:r>
              <a:r>
                <a:rPr lang="en-US" sz="1600" kern="1200" dirty="0" err="1"/>
                <a:t>maka</a:t>
              </a:r>
              <a:r>
                <a:rPr lang="en-US" sz="1600" kern="1200" dirty="0"/>
                <a:t> deposit </a:t>
              </a:r>
              <a:r>
                <a:rPr lang="en-US" sz="1600" kern="1200" dirty="0" err="1"/>
                <a:t>sebut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harganya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tidak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akan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dikembalikan</a:t>
              </a:r>
              <a:r>
                <a:rPr lang="en-US" sz="1600" kern="1200" dirty="0"/>
                <a:t>.</a:t>
              </a: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23F98CFD-65F8-4C52-92C2-F4CFA2A1CC95}"/>
              </a:ext>
            </a:extLst>
          </p:cNvPr>
          <p:cNvSpPr/>
          <p:nvPr/>
        </p:nvSpPr>
        <p:spPr>
          <a:xfrm>
            <a:off x="1771650" y="107157"/>
            <a:ext cx="4572000" cy="39290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100" b="1" dirty="0">
                <a:solidFill>
                  <a:prstClr val="white"/>
                </a:solidFill>
                <a:latin typeface="Rockwell"/>
              </a:rPr>
              <a:t>DEPOSIT  SEBUT HARGA</a:t>
            </a:r>
          </a:p>
        </p:txBody>
      </p:sp>
    </p:spTree>
    <p:extLst>
      <p:ext uri="{BB962C8B-B14F-4D97-AF65-F5344CB8AC3E}">
        <p14:creationId xmlns:p14="http://schemas.microsoft.com/office/powerpoint/2010/main" val="355588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1FFDC205-C039-45BA-B065-0E2580291731}"/>
              </a:ext>
            </a:extLst>
          </p:cNvPr>
          <p:cNvSpPr/>
          <p:nvPr/>
        </p:nvSpPr>
        <p:spPr>
          <a:xfrm>
            <a:off x="2255881" y="564920"/>
            <a:ext cx="4530627" cy="4063604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shade val="5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04B360E-9126-404A-A894-B741EE334697}"/>
              </a:ext>
            </a:extLst>
          </p:cNvPr>
          <p:cNvGrpSpPr/>
          <p:nvPr/>
        </p:nvGrpSpPr>
        <p:grpSpPr>
          <a:xfrm>
            <a:off x="1371600" y="825755"/>
            <a:ext cx="6626528" cy="394852"/>
            <a:chOff x="0" y="285807"/>
            <a:chExt cx="5809342" cy="394852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ED6E4D43-98D8-4213-B0C9-6350FF55307F}"/>
                </a:ext>
              </a:extLst>
            </p:cNvPr>
            <p:cNvSpPr/>
            <p:nvPr/>
          </p:nvSpPr>
          <p:spPr>
            <a:xfrm>
              <a:off x="0" y="285807"/>
              <a:ext cx="5809342" cy="394852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Rectangle: Rounded Corners 5">
              <a:extLst>
                <a:ext uri="{FF2B5EF4-FFF2-40B4-BE49-F238E27FC236}">
                  <a16:creationId xmlns:a16="http://schemas.microsoft.com/office/drawing/2014/main" id="{51F1AFAD-8B21-42B3-AE04-B8F461D18367}"/>
                </a:ext>
              </a:extLst>
            </p:cNvPr>
            <p:cNvSpPr txBox="1"/>
            <p:nvPr/>
          </p:nvSpPr>
          <p:spPr>
            <a:xfrm>
              <a:off x="19275" y="305082"/>
              <a:ext cx="5770792" cy="3563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just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kern="1200" dirty="0" err="1"/>
                <a:t>Peti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tawaran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hendaklah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disediakan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dan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dilabelkan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tajuk</a:t>
              </a:r>
              <a:r>
                <a:rPr lang="en-US" sz="1600" kern="1200" dirty="0"/>
                <a:t>/</a:t>
              </a:r>
              <a:r>
                <a:rPr lang="en-US" sz="1600" kern="1200" dirty="0" err="1"/>
                <a:t>rujukan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sebut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harga</a:t>
              </a:r>
              <a:r>
                <a:rPr lang="en-US" sz="1600" kern="1200" dirty="0"/>
                <a:t>, </a:t>
              </a:r>
              <a:r>
                <a:rPr lang="en-US" sz="1600" kern="1200" dirty="0" err="1"/>
                <a:t>tarikh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dan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waktu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tawaran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ditutup</a:t>
              </a:r>
              <a:r>
                <a:rPr lang="en-US" sz="1600" kern="1200" dirty="0"/>
                <a:t>.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DE8A7786-2378-4518-9AEB-737ACB476096}"/>
              </a:ext>
            </a:extLst>
          </p:cNvPr>
          <p:cNvGrpSpPr/>
          <p:nvPr/>
        </p:nvGrpSpPr>
        <p:grpSpPr>
          <a:xfrm>
            <a:off x="1371599" y="1354392"/>
            <a:ext cx="6653273" cy="475871"/>
            <a:chOff x="19942" y="814444"/>
            <a:chExt cx="5809342" cy="475871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8ED1AB51-E0A1-473F-B708-AF562038F3F5}"/>
                </a:ext>
              </a:extLst>
            </p:cNvPr>
            <p:cNvSpPr/>
            <p:nvPr/>
          </p:nvSpPr>
          <p:spPr>
            <a:xfrm>
              <a:off x="19942" y="814444"/>
              <a:ext cx="5809342" cy="475871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  <a:hueOff val="-210476"/>
                <a:satOff val="6526"/>
                <a:lumOff val="14781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Rectangle: Rounded Corners 7">
              <a:extLst>
                <a:ext uri="{FF2B5EF4-FFF2-40B4-BE49-F238E27FC236}">
                  <a16:creationId xmlns:a16="http://schemas.microsoft.com/office/drawing/2014/main" id="{1CE4D53B-4C04-44FC-B3F3-004E82DFA252}"/>
                </a:ext>
              </a:extLst>
            </p:cNvPr>
            <p:cNvSpPr txBox="1"/>
            <p:nvPr/>
          </p:nvSpPr>
          <p:spPr>
            <a:xfrm>
              <a:off x="43172" y="837674"/>
              <a:ext cx="5762882" cy="42941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lvl="0" indent="0" algn="just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kern="1200" dirty="0" err="1"/>
                <a:t>Peti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tawaran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hendaklah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ditutup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pada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tarikh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dan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waktu</a:t>
              </a:r>
              <a:r>
                <a:rPr lang="en-US" sz="1600" kern="1200" dirty="0"/>
                <a:t> yang </a:t>
              </a:r>
              <a:r>
                <a:rPr lang="en-US" sz="1600" kern="1200" dirty="0" err="1"/>
                <a:t>ditetapkan</a:t>
              </a:r>
              <a:r>
                <a:rPr lang="en-US" sz="1600" kern="1200" dirty="0"/>
                <a:t>.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4B682FCA-9219-47FE-97E4-7D8F9E83CFDC}"/>
              </a:ext>
            </a:extLst>
          </p:cNvPr>
          <p:cNvGrpSpPr/>
          <p:nvPr/>
        </p:nvGrpSpPr>
        <p:grpSpPr>
          <a:xfrm>
            <a:off x="1371600" y="1995402"/>
            <a:ext cx="6653273" cy="452962"/>
            <a:chOff x="57145" y="1455454"/>
            <a:chExt cx="5849253" cy="452962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F753DB80-C48C-472E-B013-AD8F2422B1B6}"/>
                </a:ext>
              </a:extLst>
            </p:cNvPr>
            <p:cNvSpPr/>
            <p:nvPr/>
          </p:nvSpPr>
          <p:spPr>
            <a:xfrm>
              <a:off x="57145" y="1455454"/>
              <a:ext cx="5849253" cy="452962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  <a:hueOff val="-420951"/>
                <a:satOff val="13052"/>
                <a:lumOff val="29562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Rectangle: Rounded Corners 9">
              <a:extLst>
                <a:ext uri="{FF2B5EF4-FFF2-40B4-BE49-F238E27FC236}">
                  <a16:creationId xmlns:a16="http://schemas.microsoft.com/office/drawing/2014/main" id="{3C8065B8-8651-4567-850A-80553DCD6C90}"/>
                </a:ext>
              </a:extLst>
            </p:cNvPr>
            <p:cNvSpPr txBox="1"/>
            <p:nvPr/>
          </p:nvSpPr>
          <p:spPr>
            <a:xfrm>
              <a:off x="79257" y="1477566"/>
              <a:ext cx="5805029" cy="4087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just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kern="1200" dirty="0" err="1"/>
                <a:t>Waktu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sebut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harga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ditutup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hendaklah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ditetapkan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pada</a:t>
              </a:r>
              <a:r>
                <a:rPr lang="en-US" sz="1600" kern="1200" dirty="0"/>
                <a:t> jam 12.00 </a:t>
              </a:r>
              <a:r>
                <a:rPr lang="en-US" sz="1600" kern="1200" dirty="0" err="1"/>
                <a:t>tengah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hari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pada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hari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bekerja</a:t>
              </a:r>
              <a:r>
                <a:rPr lang="en-US" sz="1600" kern="1200" dirty="0"/>
                <a:t>.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F4E6DF79-A173-4089-9E32-7384BBF53FF7}"/>
              </a:ext>
            </a:extLst>
          </p:cNvPr>
          <p:cNvGrpSpPr/>
          <p:nvPr/>
        </p:nvGrpSpPr>
        <p:grpSpPr>
          <a:xfrm>
            <a:off x="1371600" y="2596722"/>
            <a:ext cx="6653273" cy="813228"/>
            <a:chOff x="57158" y="2056774"/>
            <a:chExt cx="5806384" cy="646898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AF9F6662-2F5E-4A55-A1E0-D9ADDC4BD694}"/>
                </a:ext>
              </a:extLst>
            </p:cNvPr>
            <p:cNvSpPr/>
            <p:nvPr/>
          </p:nvSpPr>
          <p:spPr>
            <a:xfrm>
              <a:off x="57158" y="2056774"/>
              <a:ext cx="5806384" cy="646898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  <a:hueOff val="-631427"/>
                <a:satOff val="19578"/>
                <a:lumOff val="44343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Rectangle: Rounded Corners 11">
              <a:extLst>
                <a:ext uri="{FF2B5EF4-FFF2-40B4-BE49-F238E27FC236}">
                  <a16:creationId xmlns:a16="http://schemas.microsoft.com/office/drawing/2014/main" id="{732F6E91-67AD-4741-B5E9-EF852899F663}"/>
                </a:ext>
              </a:extLst>
            </p:cNvPr>
            <p:cNvSpPr txBox="1"/>
            <p:nvPr/>
          </p:nvSpPr>
          <p:spPr>
            <a:xfrm>
              <a:off x="88737" y="2088352"/>
              <a:ext cx="5743226" cy="6153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just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kern="1200" dirty="0" err="1"/>
                <a:t>Bagi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tawaran</a:t>
              </a:r>
              <a:r>
                <a:rPr lang="en-US" sz="1600" kern="1200" dirty="0"/>
                <a:t> yang </a:t>
              </a:r>
              <a:r>
                <a:rPr lang="en-US" sz="1600" kern="1200" dirty="0" err="1"/>
                <a:t>diterima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melalui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pos</a:t>
              </a:r>
              <a:r>
                <a:rPr lang="en-US" sz="1600" kern="1200" dirty="0"/>
                <a:t>, </a:t>
              </a:r>
              <a:r>
                <a:rPr lang="en-US" sz="1600" kern="1200" dirty="0" err="1"/>
                <a:t>Kem</a:t>
              </a:r>
              <a:r>
                <a:rPr lang="en-US" sz="1600" kern="1200" dirty="0"/>
                <a:t>/Jab </a:t>
              </a:r>
              <a:r>
                <a:rPr lang="en-US" sz="1600" kern="1200" dirty="0" err="1"/>
                <a:t>hendaklah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memastikan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langkah-langkah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diambil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supaya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tawaran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dimasukkan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dalam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peti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tawaran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sebaik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sahaja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tawaran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diteriam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dan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hendaklah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sebelum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tarikh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dan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waktu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ditutup</a:t>
              </a:r>
              <a:r>
                <a:rPr lang="en-US" sz="1600" kern="1200" dirty="0"/>
                <a:t>.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1CE667F4-F1CA-44E1-9334-0DECA9CEC6F5}"/>
              </a:ext>
            </a:extLst>
          </p:cNvPr>
          <p:cNvGrpSpPr/>
          <p:nvPr/>
        </p:nvGrpSpPr>
        <p:grpSpPr>
          <a:xfrm>
            <a:off x="1423744" y="3474898"/>
            <a:ext cx="6601129" cy="491405"/>
            <a:chOff x="57145" y="2934950"/>
            <a:chExt cx="5920675" cy="491405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A4543D69-A3A0-4931-BF99-0D2477D43F93}"/>
                </a:ext>
              </a:extLst>
            </p:cNvPr>
            <p:cNvSpPr/>
            <p:nvPr/>
          </p:nvSpPr>
          <p:spPr>
            <a:xfrm>
              <a:off x="57145" y="2934950"/>
              <a:ext cx="5920675" cy="491405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  <a:hueOff val="-420951"/>
                <a:satOff val="13052"/>
                <a:lumOff val="29562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Rectangle: Rounded Corners 13">
              <a:extLst>
                <a:ext uri="{FF2B5EF4-FFF2-40B4-BE49-F238E27FC236}">
                  <a16:creationId xmlns:a16="http://schemas.microsoft.com/office/drawing/2014/main" id="{4610D2D1-609B-4775-A550-AC2643AFE75E}"/>
                </a:ext>
              </a:extLst>
            </p:cNvPr>
            <p:cNvSpPr txBox="1"/>
            <p:nvPr/>
          </p:nvSpPr>
          <p:spPr>
            <a:xfrm>
              <a:off x="61413" y="2951190"/>
              <a:ext cx="5872699" cy="4434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just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kern="1200" dirty="0" err="1"/>
                <a:t>Dokumen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sebut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harga</a:t>
              </a:r>
              <a:r>
                <a:rPr lang="en-US" sz="1600" kern="1200" dirty="0"/>
                <a:t> yang </a:t>
              </a:r>
              <a:r>
                <a:rPr lang="en-US" sz="1600" kern="1200" dirty="0" err="1"/>
                <a:t>lewat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diterima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dari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waktu</a:t>
              </a:r>
              <a:r>
                <a:rPr lang="en-US" sz="1600" kern="1200" dirty="0"/>
                <a:t> yang </a:t>
              </a:r>
              <a:r>
                <a:rPr lang="en-US" sz="1600" kern="1200" dirty="0" err="1"/>
                <a:t>ditetapkan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tidak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boleh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dipertimbangkan</a:t>
              </a:r>
              <a:r>
                <a:rPr lang="en-US" sz="1600" kern="1200" dirty="0"/>
                <a:t>.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A8D454B0-90AD-45DF-8279-19BB58F61C8A}"/>
              </a:ext>
            </a:extLst>
          </p:cNvPr>
          <p:cNvGrpSpPr/>
          <p:nvPr/>
        </p:nvGrpSpPr>
        <p:grpSpPr>
          <a:xfrm>
            <a:off x="1423744" y="4131924"/>
            <a:ext cx="6601129" cy="491405"/>
            <a:chOff x="57145" y="3429000"/>
            <a:chExt cx="5920675" cy="491405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D01C4143-BB77-4B99-8B72-71FAB5BC3CF1}"/>
                </a:ext>
              </a:extLst>
            </p:cNvPr>
            <p:cNvSpPr/>
            <p:nvPr/>
          </p:nvSpPr>
          <p:spPr>
            <a:xfrm>
              <a:off x="57145" y="3429000"/>
              <a:ext cx="5920675" cy="491405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  <a:hueOff val="-210476"/>
                <a:satOff val="6526"/>
                <a:lumOff val="14781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Rectangle: Rounded Corners 15">
              <a:extLst>
                <a:ext uri="{FF2B5EF4-FFF2-40B4-BE49-F238E27FC236}">
                  <a16:creationId xmlns:a16="http://schemas.microsoft.com/office/drawing/2014/main" id="{CFD764D9-DFEE-4885-A8FD-033E7CA602C4}"/>
                </a:ext>
              </a:extLst>
            </p:cNvPr>
            <p:cNvSpPr txBox="1"/>
            <p:nvPr/>
          </p:nvSpPr>
          <p:spPr>
            <a:xfrm>
              <a:off x="81133" y="3452988"/>
              <a:ext cx="5872699" cy="4434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just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kern="1200" dirty="0" err="1"/>
                <a:t>Peti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tawaran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hendaklah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dibuka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secepat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mungkin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selepas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sebut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harga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ditutup</a:t>
              </a:r>
              <a:endParaRPr lang="en-US" sz="1600" kern="1200" dirty="0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812430A-F87B-4FF6-B30F-544644E3D3D2}"/>
              </a:ext>
            </a:extLst>
          </p:cNvPr>
          <p:cNvSpPr/>
          <p:nvPr/>
        </p:nvSpPr>
        <p:spPr>
          <a:xfrm>
            <a:off x="1771650" y="107157"/>
            <a:ext cx="4572000" cy="39290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100" b="1" dirty="0">
                <a:solidFill>
                  <a:prstClr val="white"/>
                </a:solidFill>
                <a:latin typeface="Rockwell"/>
              </a:rPr>
              <a:t>PETI TAWARAN  SEBUT HARGA</a:t>
            </a:r>
          </a:p>
        </p:txBody>
      </p:sp>
    </p:spTree>
    <p:extLst>
      <p:ext uri="{BB962C8B-B14F-4D97-AF65-F5344CB8AC3E}">
        <p14:creationId xmlns:p14="http://schemas.microsoft.com/office/powerpoint/2010/main" val="3899534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8251983-8BA5-449E-A545-3E0B90768990}"/>
              </a:ext>
            </a:extLst>
          </p:cNvPr>
          <p:cNvGrpSpPr/>
          <p:nvPr/>
        </p:nvGrpSpPr>
        <p:grpSpPr>
          <a:xfrm>
            <a:off x="1457757" y="567047"/>
            <a:ext cx="1502062" cy="2145803"/>
            <a:chOff x="29007" y="4190"/>
            <a:chExt cx="1502062" cy="2145803"/>
          </a:xfrm>
        </p:grpSpPr>
        <p:sp>
          <p:nvSpPr>
            <p:cNvPr id="12" name="Arrow: Chevron 11">
              <a:extLst>
                <a:ext uri="{FF2B5EF4-FFF2-40B4-BE49-F238E27FC236}">
                  <a16:creationId xmlns:a16="http://schemas.microsoft.com/office/drawing/2014/main" id="{40E4F74F-34F0-476C-94DD-7471A1968411}"/>
                </a:ext>
              </a:extLst>
            </p:cNvPr>
            <p:cNvSpPr/>
            <p:nvPr/>
          </p:nvSpPr>
          <p:spPr>
            <a:xfrm rot="5400000">
              <a:off x="-292864" y="326061"/>
              <a:ext cx="2145803" cy="1502062"/>
            </a:xfrm>
            <a:prstGeom prst="chevron">
              <a:avLst/>
            </a:prstGeom>
          </p:spPr>
          <p:style>
            <a:lnRef idx="2">
              <a:schemeClr val="accent2"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Arrow: Chevron 4">
              <a:extLst>
                <a:ext uri="{FF2B5EF4-FFF2-40B4-BE49-F238E27FC236}">
                  <a16:creationId xmlns:a16="http://schemas.microsoft.com/office/drawing/2014/main" id="{8844F2DD-B90B-40BE-BD3C-D9D7DBC14A16}"/>
                </a:ext>
              </a:extLst>
            </p:cNvPr>
            <p:cNvSpPr txBox="1"/>
            <p:nvPr/>
          </p:nvSpPr>
          <p:spPr>
            <a:xfrm>
              <a:off x="29007" y="755221"/>
              <a:ext cx="1502062" cy="64374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400" kern="1200" dirty="0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98462FE1-4172-4662-B639-E372F60D136A}"/>
              </a:ext>
            </a:extLst>
          </p:cNvPr>
          <p:cNvGrpSpPr/>
          <p:nvPr/>
        </p:nvGrpSpPr>
        <p:grpSpPr>
          <a:xfrm>
            <a:off x="2998093" y="906976"/>
            <a:ext cx="4616599" cy="1052620"/>
            <a:chOff x="1569343" y="344119"/>
            <a:chExt cx="4616599" cy="1052620"/>
          </a:xfrm>
        </p:grpSpPr>
        <p:sp>
          <p:nvSpPr>
            <p:cNvPr id="10" name="Rectangle: Top Corners Rounded 9">
              <a:extLst>
                <a:ext uri="{FF2B5EF4-FFF2-40B4-BE49-F238E27FC236}">
                  <a16:creationId xmlns:a16="http://schemas.microsoft.com/office/drawing/2014/main" id="{54978488-4222-49D8-9DAB-43082B79D289}"/>
                </a:ext>
              </a:extLst>
            </p:cNvPr>
            <p:cNvSpPr/>
            <p:nvPr/>
          </p:nvSpPr>
          <p:spPr>
            <a:xfrm rot="5400000">
              <a:off x="3351333" y="-1437871"/>
              <a:ext cx="1052620" cy="4616599"/>
            </a:xfrm>
            <a:prstGeom prst="round2SameRect">
              <a:avLst/>
            </a:prstGeom>
          </p:spPr>
          <p:style>
            <a:lnRef idx="2">
              <a:schemeClr val="accent2"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Rectangle: Top Corners Rounded 6">
              <a:extLst>
                <a:ext uri="{FF2B5EF4-FFF2-40B4-BE49-F238E27FC236}">
                  <a16:creationId xmlns:a16="http://schemas.microsoft.com/office/drawing/2014/main" id="{9471E126-7625-485F-8210-7503E93FAD86}"/>
                </a:ext>
              </a:extLst>
            </p:cNvPr>
            <p:cNvSpPr txBox="1"/>
            <p:nvPr/>
          </p:nvSpPr>
          <p:spPr>
            <a:xfrm>
              <a:off x="1569344" y="395503"/>
              <a:ext cx="4565214" cy="9498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2240" tIns="12700" rIns="12700" bIns="12700" numCol="1" spcCol="1270" anchor="ctr" anchorCtr="0">
              <a:noAutofit/>
            </a:bodyPr>
            <a:lstStyle/>
            <a:p>
              <a:pPr marL="228600" lvl="1" indent="-228600" algn="just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600" kern="1200" dirty="0" err="1"/>
                <a:t>Tawaran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hendaklah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dibuka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oleh</a:t>
              </a:r>
              <a:r>
                <a:rPr lang="en-US" sz="1600" kern="1200" dirty="0"/>
                <a:t> yang </a:t>
              </a:r>
              <a:r>
                <a:rPr lang="en-US" sz="1600" kern="1200" dirty="0" err="1"/>
                <a:t>dilantik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oleh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Ketua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Jabatan</a:t>
              </a:r>
              <a:r>
                <a:rPr lang="en-US" sz="1600" kern="1200" dirty="0"/>
                <a:t>/</a:t>
              </a:r>
              <a:r>
                <a:rPr lang="en-US" sz="1600" kern="1200" dirty="0" err="1"/>
                <a:t>Bahagian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secara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bertulis</a:t>
              </a:r>
              <a:r>
                <a:rPr lang="en-US" sz="1600" kern="1200" dirty="0"/>
                <a:t>. 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AA6DEE6E-1993-48A0-88C6-6D125E3AB712}"/>
              </a:ext>
            </a:extLst>
          </p:cNvPr>
          <p:cNvGrpSpPr/>
          <p:nvPr/>
        </p:nvGrpSpPr>
        <p:grpSpPr>
          <a:xfrm>
            <a:off x="1428751" y="2430649"/>
            <a:ext cx="1502062" cy="2145803"/>
            <a:chOff x="1" y="1867792"/>
            <a:chExt cx="1502062" cy="2145803"/>
          </a:xfrm>
        </p:grpSpPr>
        <p:sp>
          <p:nvSpPr>
            <p:cNvPr id="8" name="Arrow: Chevron 7">
              <a:extLst>
                <a:ext uri="{FF2B5EF4-FFF2-40B4-BE49-F238E27FC236}">
                  <a16:creationId xmlns:a16="http://schemas.microsoft.com/office/drawing/2014/main" id="{217E91FC-D62C-4277-9E9A-913D8F06D86D}"/>
                </a:ext>
              </a:extLst>
            </p:cNvPr>
            <p:cNvSpPr/>
            <p:nvPr/>
          </p:nvSpPr>
          <p:spPr>
            <a:xfrm rot="5400000">
              <a:off x="-321870" y="2189663"/>
              <a:ext cx="2145803" cy="1502062"/>
            </a:xfrm>
            <a:prstGeom prst="chevron">
              <a:avLst/>
            </a:prstGeom>
          </p:spPr>
          <p:style>
            <a:lnRef idx="2">
              <a:schemeClr val="accent2">
                <a:alpha val="90000"/>
                <a:hueOff val="0"/>
                <a:satOff val="0"/>
                <a:lumOff val="0"/>
                <a:alphaOff val="-40000"/>
              </a:schemeClr>
            </a:lnRef>
            <a:fillRef idx="1">
              <a:schemeClr val="accent2">
                <a:alpha val="90000"/>
                <a:hueOff val="0"/>
                <a:satOff val="0"/>
                <a:lumOff val="0"/>
                <a:alphaOff val="-40000"/>
              </a:schemeClr>
            </a:fillRef>
            <a:effectRef idx="0">
              <a:schemeClr val="accent2">
                <a:alpha val="90000"/>
                <a:hueOff val="0"/>
                <a:satOff val="0"/>
                <a:lumOff val="0"/>
                <a:alphaOff val="-40000"/>
              </a:schemeClr>
            </a:effectRef>
            <a:fontRef idx="minor">
              <a:schemeClr val="lt1"/>
            </a:fontRef>
          </p:style>
        </p:sp>
        <p:sp>
          <p:nvSpPr>
            <p:cNvPr id="9" name="Arrow: Chevron 8">
              <a:extLst>
                <a:ext uri="{FF2B5EF4-FFF2-40B4-BE49-F238E27FC236}">
                  <a16:creationId xmlns:a16="http://schemas.microsoft.com/office/drawing/2014/main" id="{EAA58DB4-103F-42B4-8998-09FC4C411B57}"/>
                </a:ext>
              </a:extLst>
            </p:cNvPr>
            <p:cNvSpPr txBox="1"/>
            <p:nvPr/>
          </p:nvSpPr>
          <p:spPr>
            <a:xfrm>
              <a:off x="1" y="2618823"/>
              <a:ext cx="1502062" cy="64374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7305" tIns="27305" rIns="27305" bIns="27305" numCol="1" spcCol="1270" anchor="ctr" anchorCtr="0">
              <a:noAutofit/>
            </a:bodyPr>
            <a:lstStyle/>
            <a:p>
              <a:pPr marL="0" lvl="0" indent="0" algn="ctr" defTabSz="1911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4300" kern="1200" dirty="0"/>
                <a:t> 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7040985F-239A-4334-A04B-5C0F8373B232}"/>
              </a:ext>
            </a:extLst>
          </p:cNvPr>
          <p:cNvGrpSpPr/>
          <p:nvPr/>
        </p:nvGrpSpPr>
        <p:grpSpPr>
          <a:xfrm>
            <a:off x="2972186" y="2514154"/>
            <a:ext cx="4668414" cy="1311267"/>
            <a:chOff x="1618085" y="1964325"/>
            <a:chExt cx="4668414" cy="1311267"/>
          </a:xfrm>
        </p:grpSpPr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id="{10744438-7F26-43EB-B39C-ABB72832097B}"/>
                </a:ext>
              </a:extLst>
            </p:cNvPr>
            <p:cNvSpPr/>
            <p:nvPr/>
          </p:nvSpPr>
          <p:spPr>
            <a:xfrm rot="5400000">
              <a:off x="3296658" y="285752"/>
              <a:ext cx="1311267" cy="4668414"/>
            </a:xfrm>
            <a:prstGeom prst="round2SameRect">
              <a:avLst/>
            </a:prstGeom>
          </p:spPr>
          <p:style>
            <a:lnRef idx="2">
              <a:schemeClr val="accent2">
                <a:alpha val="90000"/>
                <a:hueOff val="0"/>
                <a:satOff val="0"/>
                <a:lumOff val="0"/>
                <a:alphaOff val="-4000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Rectangle: Top Corners Rounded 10">
              <a:extLst>
                <a:ext uri="{FF2B5EF4-FFF2-40B4-BE49-F238E27FC236}">
                  <a16:creationId xmlns:a16="http://schemas.microsoft.com/office/drawing/2014/main" id="{5E86B864-F87E-43CD-A19F-0D143A8B1B56}"/>
                </a:ext>
              </a:extLst>
            </p:cNvPr>
            <p:cNvSpPr txBox="1"/>
            <p:nvPr/>
          </p:nvSpPr>
          <p:spPr>
            <a:xfrm>
              <a:off x="1618085" y="2028337"/>
              <a:ext cx="4604403" cy="11832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2240" tIns="12700" rIns="12700" bIns="12700" numCol="1" spcCol="1270" anchor="ctr" anchorCtr="0">
              <a:noAutofit/>
            </a:bodyPr>
            <a:lstStyle/>
            <a:p>
              <a:pPr marL="228600" lvl="1" indent="-228600" algn="just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600" kern="1200" dirty="0" err="1"/>
                <a:t>Jawatankuasa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Pembuka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Sebut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Harga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hendaklah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terdiri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daripada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sekurang-kurangnya</a:t>
              </a:r>
              <a:r>
                <a:rPr lang="en-US" sz="1600" kern="1200" dirty="0"/>
                <a:t> 2 orang </a:t>
              </a:r>
              <a:r>
                <a:rPr lang="en-US" sz="1600" kern="1200" dirty="0" err="1"/>
                <a:t>pegawai</a:t>
              </a:r>
              <a:r>
                <a:rPr lang="en-US" sz="1600" kern="1200" dirty="0"/>
                <a:t> yang mana </a:t>
              </a:r>
              <a:r>
                <a:rPr lang="en-US" sz="1600" kern="1200" dirty="0" err="1"/>
                <a:t>seorang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daripadanya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terdiri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daripada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pegawai</a:t>
              </a:r>
              <a:r>
                <a:rPr lang="en-US" sz="1600" kern="1200" dirty="0"/>
                <a:t> Kumpulan </a:t>
              </a:r>
              <a:r>
                <a:rPr lang="en-US" sz="1600" kern="1200" dirty="0" err="1"/>
                <a:t>Pengurusan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dan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Profesional</a:t>
              </a:r>
              <a:endParaRPr lang="en-US" sz="1400" kern="1200" dirty="0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1D636EB-D1B9-4234-A8C7-D5665191F1EA}"/>
              </a:ext>
            </a:extLst>
          </p:cNvPr>
          <p:cNvSpPr/>
          <p:nvPr/>
        </p:nvSpPr>
        <p:spPr>
          <a:xfrm>
            <a:off x="1314450" y="228601"/>
            <a:ext cx="6286500" cy="5929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100" b="1" dirty="0">
                <a:solidFill>
                  <a:prstClr val="white"/>
                </a:solidFill>
                <a:latin typeface="Rockwell"/>
              </a:rPr>
              <a:t>JAWATANKUASA PEMBUKA SEBUT HARGA</a:t>
            </a:r>
          </a:p>
        </p:txBody>
      </p:sp>
    </p:spTree>
    <p:extLst>
      <p:ext uri="{BB962C8B-B14F-4D97-AF65-F5344CB8AC3E}">
        <p14:creationId xmlns:p14="http://schemas.microsoft.com/office/powerpoint/2010/main" val="362176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1">
            <a:extLst>
              <a:ext uri="{FF2B5EF4-FFF2-40B4-BE49-F238E27FC236}">
                <a16:creationId xmlns:a16="http://schemas.microsoft.com/office/drawing/2014/main" id="{7D9F4037-CD6D-4FCA-A5DB-11AE35E1F091}"/>
              </a:ext>
            </a:extLst>
          </p:cNvPr>
          <p:cNvSpPr/>
          <p:nvPr/>
        </p:nvSpPr>
        <p:spPr>
          <a:xfrm>
            <a:off x="2438400" y="590550"/>
            <a:ext cx="4063604" cy="4063604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shade val="5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247DD3C-3DCE-46FF-934B-951C6E4750A3}"/>
              </a:ext>
            </a:extLst>
          </p:cNvPr>
          <p:cNvGrpSpPr/>
          <p:nvPr/>
        </p:nvGrpSpPr>
        <p:grpSpPr>
          <a:xfrm>
            <a:off x="1621773" y="868930"/>
            <a:ext cx="5849253" cy="519712"/>
            <a:chOff x="0" y="328982"/>
            <a:chExt cx="5849253" cy="519712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85F34216-AA42-411A-BD09-4F73041EE04F}"/>
                </a:ext>
              </a:extLst>
            </p:cNvPr>
            <p:cNvSpPr/>
            <p:nvPr/>
          </p:nvSpPr>
          <p:spPr>
            <a:xfrm>
              <a:off x="0" y="328982"/>
              <a:ext cx="5849253" cy="519712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Rectangle: Rounded Corners 5">
              <a:extLst>
                <a:ext uri="{FF2B5EF4-FFF2-40B4-BE49-F238E27FC236}">
                  <a16:creationId xmlns:a16="http://schemas.microsoft.com/office/drawing/2014/main" id="{D4C2EC07-797F-42BA-86A9-476D0C3D7E9C}"/>
                </a:ext>
              </a:extLst>
            </p:cNvPr>
            <p:cNvSpPr txBox="1"/>
            <p:nvPr/>
          </p:nvSpPr>
          <p:spPr>
            <a:xfrm>
              <a:off x="25370" y="354352"/>
              <a:ext cx="5798513" cy="46897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lvl="0" indent="0" algn="just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kern="1200" dirty="0" err="1"/>
                <a:t>Membuka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peti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tawaran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pada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tarikh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dan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waktu</a:t>
              </a:r>
              <a:r>
                <a:rPr lang="en-US" sz="1600" kern="1200" dirty="0"/>
                <a:t> yang </a:t>
              </a:r>
              <a:r>
                <a:rPr lang="en-US" sz="1600" kern="1200" dirty="0" err="1"/>
                <a:t>ditetapkan</a:t>
              </a:r>
              <a:r>
                <a:rPr lang="en-US" sz="1600" kern="1200" dirty="0"/>
                <a:t>.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83F33255-7146-4F0D-A299-98F5645A3E26}"/>
              </a:ext>
            </a:extLst>
          </p:cNvPr>
          <p:cNvGrpSpPr/>
          <p:nvPr/>
        </p:nvGrpSpPr>
        <p:grpSpPr>
          <a:xfrm>
            <a:off x="1621773" y="1523628"/>
            <a:ext cx="5867174" cy="565063"/>
            <a:chOff x="57806" y="983680"/>
            <a:chExt cx="5809368" cy="565063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19ABBC03-D879-4804-8822-F67FD325492C}"/>
                </a:ext>
              </a:extLst>
            </p:cNvPr>
            <p:cNvSpPr/>
            <p:nvPr/>
          </p:nvSpPr>
          <p:spPr>
            <a:xfrm>
              <a:off x="57806" y="983680"/>
              <a:ext cx="5809368" cy="565063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  <a:hueOff val="-252571"/>
                <a:satOff val="7831"/>
                <a:lumOff val="17737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Rectangle: Rounded Corners 7">
              <a:extLst>
                <a:ext uri="{FF2B5EF4-FFF2-40B4-BE49-F238E27FC236}">
                  <a16:creationId xmlns:a16="http://schemas.microsoft.com/office/drawing/2014/main" id="{B12FA9A0-2050-40FD-BFFE-E666D2A9D629}"/>
                </a:ext>
              </a:extLst>
            </p:cNvPr>
            <p:cNvSpPr txBox="1"/>
            <p:nvPr/>
          </p:nvSpPr>
          <p:spPr>
            <a:xfrm>
              <a:off x="85390" y="1011264"/>
              <a:ext cx="5754200" cy="50989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lvl="0" indent="0" algn="just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kern="1200" dirty="0" err="1"/>
                <a:t>Memberi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nombor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kod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untuk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setiap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dokumen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tawaran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sebut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harga</a:t>
              </a:r>
              <a:r>
                <a:rPr lang="en-US" sz="1600" kern="1200" dirty="0"/>
                <a:t>.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6C5FD01-52AE-47CC-8336-E93F998A4B19}"/>
              </a:ext>
            </a:extLst>
          </p:cNvPr>
          <p:cNvGrpSpPr/>
          <p:nvPr/>
        </p:nvGrpSpPr>
        <p:grpSpPr>
          <a:xfrm>
            <a:off x="1621773" y="2197298"/>
            <a:ext cx="5923633" cy="600301"/>
            <a:chOff x="114291" y="1657350"/>
            <a:chExt cx="5809342" cy="600301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1626377A-C1FD-46E7-B1D7-C91C29E1A30E}"/>
                </a:ext>
              </a:extLst>
            </p:cNvPr>
            <p:cNvSpPr/>
            <p:nvPr/>
          </p:nvSpPr>
          <p:spPr>
            <a:xfrm>
              <a:off x="114291" y="1657350"/>
              <a:ext cx="5809342" cy="600301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  <a:hueOff val="-505142"/>
                <a:satOff val="15662"/>
                <a:lumOff val="35474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Rectangle: Rounded Corners 9">
              <a:extLst>
                <a:ext uri="{FF2B5EF4-FFF2-40B4-BE49-F238E27FC236}">
                  <a16:creationId xmlns:a16="http://schemas.microsoft.com/office/drawing/2014/main" id="{C031FEAD-FDC4-4BD7-A091-14B4EC8734B7}"/>
                </a:ext>
              </a:extLst>
            </p:cNvPr>
            <p:cNvSpPr txBox="1"/>
            <p:nvPr/>
          </p:nvSpPr>
          <p:spPr>
            <a:xfrm>
              <a:off x="143595" y="1686654"/>
              <a:ext cx="5750734" cy="5416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lvl="0" indent="0" algn="just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kern="1200" dirty="0" err="1"/>
                <a:t>Menandatangani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ringkas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pada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lembaran</a:t>
              </a:r>
              <a:r>
                <a:rPr lang="en-US" sz="1600" kern="1200" dirty="0"/>
                <a:t> yang </a:t>
              </a:r>
              <a:r>
                <a:rPr lang="en-US" sz="1600" kern="1200" dirty="0" err="1"/>
                <a:t>menyatakan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harga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dan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pada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apa-apa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pindaan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tulisan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atau</a:t>
              </a:r>
              <a:r>
                <a:rPr lang="en-US" sz="1600" kern="1200" dirty="0"/>
                <a:t> taipan </a:t>
              </a:r>
              <a:r>
                <a:rPr lang="en-US" sz="1600" kern="1200" dirty="0" err="1"/>
                <a:t>bertindih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dalam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tawaran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sebut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harga</a:t>
              </a:r>
              <a:r>
                <a:rPr lang="en-US" sz="1600" kern="1200" dirty="0"/>
                <a:t>.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CAB96D68-FB63-4B2B-B793-92F1236469D8}"/>
              </a:ext>
            </a:extLst>
          </p:cNvPr>
          <p:cNvGrpSpPr/>
          <p:nvPr/>
        </p:nvGrpSpPr>
        <p:grpSpPr>
          <a:xfrm>
            <a:off x="1621773" y="2930035"/>
            <a:ext cx="5901419" cy="623703"/>
            <a:chOff x="95035" y="2390087"/>
            <a:chExt cx="5806384" cy="623703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5956C17B-32CF-4896-9748-87D0550046FB}"/>
                </a:ext>
              </a:extLst>
            </p:cNvPr>
            <p:cNvSpPr/>
            <p:nvPr/>
          </p:nvSpPr>
          <p:spPr>
            <a:xfrm>
              <a:off x="95035" y="2390087"/>
              <a:ext cx="5806384" cy="623703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  <a:hueOff val="-505142"/>
                <a:satOff val="15662"/>
                <a:lumOff val="35474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Rectangle: Rounded Corners 11">
              <a:extLst>
                <a:ext uri="{FF2B5EF4-FFF2-40B4-BE49-F238E27FC236}">
                  <a16:creationId xmlns:a16="http://schemas.microsoft.com/office/drawing/2014/main" id="{E07BC26B-BC43-4727-A0AB-7B9BB1B8AFCF}"/>
                </a:ext>
              </a:extLst>
            </p:cNvPr>
            <p:cNvSpPr txBox="1"/>
            <p:nvPr/>
          </p:nvSpPr>
          <p:spPr>
            <a:xfrm>
              <a:off x="125482" y="2420534"/>
              <a:ext cx="5745490" cy="5628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lvl="0" indent="0" algn="just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kern="1200" dirty="0" err="1"/>
                <a:t>Merekodkan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pada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Jadual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Sebut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Harga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Pelupusan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Aset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Alih</a:t>
              </a:r>
              <a:r>
                <a:rPr lang="en-US" sz="1600" kern="1200" dirty="0"/>
                <a:t> </a:t>
              </a:r>
              <a:r>
                <a:rPr lang="en-US" sz="1600" kern="1200" dirty="0" smtClean="0"/>
                <a:t/>
              </a:r>
              <a:br>
                <a:rPr lang="en-US" sz="1600" kern="1200" dirty="0" smtClean="0"/>
              </a:br>
              <a:r>
                <a:rPr lang="en-US" sz="1600" kern="1200" dirty="0" smtClean="0"/>
                <a:t>KEW.PA-28 </a:t>
              </a:r>
              <a:r>
                <a:rPr lang="en-US" sz="1600" kern="1200" dirty="0" err="1"/>
                <a:t>dengan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mencatatkan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kod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penyebut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harga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dan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harga</a:t>
              </a:r>
              <a:r>
                <a:rPr lang="en-US" sz="1600" kern="1200" dirty="0"/>
                <a:t> yang </a:t>
              </a:r>
              <a:r>
                <a:rPr lang="en-US" sz="1600" kern="1200" dirty="0" err="1"/>
                <a:t>ditawarkan</a:t>
              </a:r>
              <a:r>
                <a:rPr lang="en-US" sz="1600" kern="1200" dirty="0"/>
                <a:t>.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1FBC7E26-BED7-4A26-AF32-14BA16503E23}"/>
              </a:ext>
            </a:extLst>
          </p:cNvPr>
          <p:cNvGrpSpPr/>
          <p:nvPr/>
        </p:nvGrpSpPr>
        <p:grpSpPr>
          <a:xfrm>
            <a:off x="1647143" y="3683200"/>
            <a:ext cx="5898263" cy="623703"/>
            <a:chOff x="133572" y="3143252"/>
            <a:chExt cx="5847906" cy="623703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57AA9C7D-F8C1-4FB3-B23D-6D10FF3D5876}"/>
                </a:ext>
              </a:extLst>
            </p:cNvPr>
            <p:cNvSpPr/>
            <p:nvPr/>
          </p:nvSpPr>
          <p:spPr>
            <a:xfrm>
              <a:off x="133572" y="3143252"/>
              <a:ext cx="5847906" cy="623703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  <a:hueOff val="-252571"/>
                <a:satOff val="7831"/>
                <a:lumOff val="17737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Rectangle: Rounded Corners 13">
              <a:extLst>
                <a:ext uri="{FF2B5EF4-FFF2-40B4-BE49-F238E27FC236}">
                  <a16:creationId xmlns:a16="http://schemas.microsoft.com/office/drawing/2014/main" id="{297ADCA3-9621-467B-B852-ED147EA89438}"/>
                </a:ext>
              </a:extLst>
            </p:cNvPr>
            <p:cNvSpPr txBox="1"/>
            <p:nvPr/>
          </p:nvSpPr>
          <p:spPr>
            <a:xfrm>
              <a:off x="164019" y="3173699"/>
              <a:ext cx="5787012" cy="5628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lvl="0" indent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kern="1200" dirty="0" err="1"/>
                <a:t>Menyerahkan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sebut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harga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kepada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Urus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Setia</a:t>
              </a:r>
              <a:r>
                <a:rPr lang="en-US" sz="1600" kern="1200" dirty="0"/>
                <a:t>.</a:t>
              </a: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019ED65B-3B18-405B-8179-0A66C4273C40}"/>
              </a:ext>
            </a:extLst>
          </p:cNvPr>
          <p:cNvSpPr/>
          <p:nvPr/>
        </p:nvSpPr>
        <p:spPr>
          <a:xfrm>
            <a:off x="1485900" y="107157"/>
            <a:ext cx="6229350" cy="57864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prstClr val="white"/>
                </a:solidFill>
                <a:latin typeface="Rockwell"/>
              </a:rPr>
              <a:t>TUGAS JAWATANKUASA PEMBUKA  SEBUT HARGA</a:t>
            </a:r>
          </a:p>
        </p:txBody>
      </p:sp>
    </p:spTree>
    <p:extLst>
      <p:ext uri="{BB962C8B-B14F-4D97-AF65-F5344CB8AC3E}">
        <p14:creationId xmlns:p14="http://schemas.microsoft.com/office/powerpoint/2010/main" val="53125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5C60D5DB-72DB-4EC7-881F-A074C3FBF2B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5605447"/>
              </p:ext>
            </p:extLst>
          </p:nvPr>
        </p:nvGraphicFramePr>
        <p:xfrm>
          <a:off x="1543050" y="457200"/>
          <a:ext cx="6115050" cy="40636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0BA51BAB-8D43-49D1-B254-FBAEECF1676B}"/>
              </a:ext>
            </a:extLst>
          </p:cNvPr>
          <p:cNvSpPr/>
          <p:nvPr/>
        </p:nvSpPr>
        <p:spPr>
          <a:xfrm>
            <a:off x="1485900" y="107157"/>
            <a:ext cx="6229350" cy="57864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prstClr val="white"/>
                </a:solidFill>
                <a:latin typeface="Rockwell"/>
              </a:rPr>
              <a:t>PENILAIAN SEBUT HARGA</a:t>
            </a:r>
          </a:p>
        </p:txBody>
      </p:sp>
    </p:spTree>
    <p:extLst>
      <p:ext uri="{BB962C8B-B14F-4D97-AF65-F5344CB8AC3E}">
        <p14:creationId xmlns:p14="http://schemas.microsoft.com/office/powerpoint/2010/main" val="372742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85697" y="206705"/>
            <a:ext cx="63734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1C7CE0"/>
                </a:solidFill>
              </a:rPr>
              <a:t>P</a:t>
            </a:r>
            <a:r>
              <a:rPr sz="2800" spc="-20" dirty="0">
                <a:solidFill>
                  <a:srgbClr val="1C7CE0"/>
                </a:solidFill>
              </a:rPr>
              <a:t>E</a:t>
            </a:r>
            <a:r>
              <a:rPr sz="2800" spc="-5" dirty="0">
                <a:solidFill>
                  <a:srgbClr val="1C7CE0"/>
                </a:solidFill>
              </a:rPr>
              <a:t>N</a:t>
            </a:r>
            <a:r>
              <a:rPr sz="2800" spc="-15" dirty="0">
                <a:solidFill>
                  <a:srgbClr val="1C7CE0"/>
                </a:solidFill>
              </a:rPr>
              <a:t>G</a:t>
            </a:r>
            <a:r>
              <a:rPr sz="2800" spc="-5" dirty="0">
                <a:solidFill>
                  <a:srgbClr val="1C7CE0"/>
                </a:solidFill>
              </a:rPr>
              <a:t>U</a:t>
            </a:r>
            <a:r>
              <a:rPr sz="2800" spc="-15" dirty="0">
                <a:solidFill>
                  <a:srgbClr val="1C7CE0"/>
                </a:solidFill>
              </a:rPr>
              <a:t>R</a:t>
            </a:r>
            <a:r>
              <a:rPr sz="2800" spc="-5" dirty="0">
                <a:solidFill>
                  <a:srgbClr val="1C7CE0"/>
                </a:solidFill>
              </a:rPr>
              <a:t>U</a:t>
            </a:r>
            <a:r>
              <a:rPr sz="2800" spc="-20" dirty="0">
                <a:solidFill>
                  <a:srgbClr val="1C7CE0"/>
                </a:solidFill>
              </a:rPr>
              <a:t>S</a:t>
            </a:r>
            <a:r>
              <a:rPr sz="2800" spc="-5" dirty="0">
                <a:solidFill>
                  <a:srgbClr val="1C7CE0"/>
                </a:solidFill>
              </a:rPr>
              <a:t>AN</a:t>
            </a:r>
            <a:r>
              <a:rPr sz="2800" spc="-110" dirty="0">
                <a:solidFill>
                  <a:srgbClr val="1C7CE0"/>
                </a:solidFill>
              </a:rPr>
              <a:t> </a:t>
            </a:r>
            <a:r>
              <a:rPr sz="2800" spc="-5" dirty="0">
                <a:solidFill>
                  <a:srgbClr val="1C7CE0"/>
                </a:solidFill>
              </a:rPr>
              <a:t>A</a:t>
            </a:r>
            <a:r>
              <a:rPr sz="2800" spc="-20" dirty="0">
                <a:solidFill>
                  <a:srgbClr val="1C7CE0"/>
                </a:solidFill>
              </a:rPr>
              <a:t>S</a:t>
            </a:r>
            <a:r>
              <a:rPr sz="2800" spc="-5" dirty="0">
                <a:solidFill>
                  <a:srgbClr val="1C7CE0"/>
                </a:solidFill>
              </a:rPr>
              <a:t>ET</a:t>
            </a:r>
            <a:r>
              <a:rPr sz="2800" spc="-220" dirty="0">
                <a:solidFill>
                  <a:srgbClr val="1C7CE0"/>
                </a:solidFill>
              </a:rPr>
              <a:t> </a:t>
            </a:r>
            <a:r>
              <a:rPr sz="2800" spc="-5" dirty="0">
                <a:solidFill>
                  <a:srgbClr val="1C7CE0"/>
                </a:solidFill>
              </a:rPr>
              <a:t>ALIH</a:t>
            </a:r>
            <a:r>
              <a:rPr sz="2800" spc="5" dirty="0">
                <a:solidFill>
                  <a:srgbClr val="1C7CE0"/>
                </a:solidFill>
              </a:rPr>
              <a:t> </a:t>
            </a:r>
            <a:r>
              <a:rPr sz="2800" spc="-5" dirty="0">
                <a:solidFill>
                  <a:srgbClr val="1C7CE0"/>
                </a:solidFill>
              </a:rPr>
              <a:t>K</a:t>
            </a:r>
            <a:r>
              <a:rPr sz="2800" spc="-20" dirty="0">
                <a:solidFill>
                  <a:srgbClr val="1C7CE0"/>
                </a:solidFill>
              </a:rPr>
              <a:t>E</a:t>
            </a:r>
            <a:r>
              <a:rPr sz="2800" spc="-5" dirty="0">
                <a:solidFill>
                  <a:srgbClr val="1C7CE0"/>
                </a:solidFill>
              </a:rPr>
              <a:t>R</a:t>
            </a:r>
            <a:r>
              <a:rPr sz="2800" spc="-20" dirty="0">
                <a:solidFill>
                  <a:srgbClr val="1C7CE0"/>
                </a:solidFill>
              </a:rPr>
              <a:t>A</a:t>
            </a:r>
            <a:r>
              <a:rPr sz="2800" spc="-5" dirty="0">
                <a:solidFill>
                  <a:srgbClr val="1C7CE0"/>
                </a:solidFill>
              </a:rPr>
              <a:t>JAAN</a:t>
            </a:r>
            <a:endParaRPr sz="2800" dirty="0"/>
          </a:p>
        </p:txBody>
      </p:sp>
      <p:sp>
        <p:nvSpPr>
          <p:cNvPr id="3" name="object 3"/>
          <p:cNvSpPr/>
          <p:nvPr/>
        </p:nvSpPr>
        <p:spPr>
          <a:xfrm>
            <a:off x="3104642" y="1234694"/>
            <a:ext cx="2934970" cy="2934970"/>
          </a:xfrm>
          <a:custGeom>
            <a:avLst/>
            <a:gdLst/>
            <a:ahLst/>
            <a:cxnLst/>
            <a:rect l="l" t="t" r="r" b="b"/>
            <a:pathLst>
              <a:path w="2934970" h="2934970">
                <a:moveTo>
                  <a:pt x="1467358" y="0"/>
                </a:moveTo>
                <a:lnTo>
                  <a:pt x="0" y="1467230"/>
                </a:lnTo>
                <a:lnTo>
                  <a:pt x="1467358" y="2934639"/>
                </a:lnTo>
                <a:lnTo>
                  <a:pt x="1629112" y="2772879"/>
                </a:lnTo>
                <a:lnTo>
                  <a:pt x="1467358" y="2772879"/>
                </a:lnTo>
                <a:lnTo>
                  <a:pt x="161797" y="1467230"/>
                </a:lnTo>
                <a:lnTo>
                  <a:pt x="1467358" y="161670"/>
                </a:lnTo>
                <a:lnTo>
                  <a:pt x="1629042" y="161670"/>
                </a:lnTo>
                <a:lnTo>
                  <a:pt x="1467358" y="0"/>
                </a:lnTo>
                <a:close/>
              </a:path>
              <a:path w="2934970" h="2934970">
                <a:moveTo>
                  <a:pt x="1629042" y="161670"/>
                </a:moveTo>
                <a:lnTo>
                  <a:pt x="1467358" y="161670"/>
                </a:lnTo>
                <a:lnTo>
                  <a:pt x="2772918" y="1467230"/>
                </a:lnTo>
                <a:lnTo>
                  <a:pt x="1467358" y="2772879"/>
                </a:lnTo>
                <a:lnTo>
                  <a:pt x="1629112" y="2772879"/>
                </a:lnTo>
                <a:lnTo>
                  <a:pt x="2934716" y="1467230"/>
                </a:lnTo>
                <a:lnTo>
                  <a:pt x="1629042" y="1616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897248" y="2294000"/>
            <a:ext cx="127317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indent="12700" algn="ctr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Arial"/>
                <a:cs typeface="Arial"/>
              </a:rPr>
              <a:t>PUNCA </a:t>
            </a:r>
            <a:r>
              <a:rPr sz="1600" b="1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KUASA </a:t>
            </a:r>
            <a:r>
              <a:rPr sz="1600" b="1" spc="-20" dirty="0">
                <a:latin typeface="Arial"/>
                <a:cs typeface="Arial"/>
              </a:rPr>
              <a:t>DAN </a:t>
            </a:r>
            <a:r>
              <a:rPr sz="1600" b="1" spc="-43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PER</a:t>
            </a:r>
            <a:r>
              <a:rPr sz="1600" b="1" spc="-175" dirty="0">
                <a:latin typeface="Arial"/>
                <a:cs typeface="Arial"/>
              </a:rPr>
              <a:t>A</a:t>
            </a:r>
            <a:r>
              <a:rPr sz="1600" b="1" spc="-5" dirty="0">
                <a:latin typeface="Arial"/>
                <a:cs typeface="Arial"/>
              </a:rPr>
              <a:t>TU</a:t>
            </a:r>
            <a:r>
              <a:rPr sz="1600" b="1" dirty="0">
                <a:latin typeface="Arial"/>
                <a:cs typeface="Arial"/>
              </a:rPr>
              <a:t>R</a:t>
            </a:r>
            <a:r>
              <a:rPr sz="1600" b="1" spc="-45" dirty="0">
                <a:latin typeface="Arial"/>
                <a:cs typeface="Arial"/>
              </a:rPr>
              <a:t>A</a:t>
            </a:r>
            <a:r>
              <a:rPr sz="1600" b="1" spc="-5" dirty="0">
                <a:latin typeface="Arial"/>
                <a:cs typeface="Arial"/>
              </a:rPr>
              <a:t>N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169920" y="1383791"/>
            <a:ext cx="2810510" cy="2654935"/>
            <a:chOff x="3169920" y="1383791"/>
            <a:chExt cx="2810510" cy="2654935"/>
          </a:xfrm>
        </p:grpSpPr>
        <p:sp>
          <p:nvSpPr>
            <p:cNvPr id="6" name="object 6"/>
            <p:cNvSpPr/>
            <p:nvPr/>
          </p:nvSpPr>
          <p:spPr>
            <a:xfrm>
              <a:off x="3169920" y="1383791"/>
              <a:ext cx="899160" cy="901065"/>
            </a:xfrm>
            <a:custGeom>
              <a:avLst/>
              <a:gdLst/>
              <a:ahLst/>
              <a:cxnLst/>
              <a:rect l="l" t="t" r="r" b="b"/>
              <a:pathLst>
                <a:path w="899160" h="901064">
                  <a:moveTo>
                    <a:pt x="449580" y="0"/>
                  </a:moveTo>
                  <a:lnTo>
                    <a:pt x="400595" y="2643"/>
                  </a:lnTo>
                  <a:lnTo>
                    <a:pt x="353137" y="10389"/>
                  </a:lnTo>
                  <a:lnTo>
                    <a:pt x="307482" y="22963"/>
                  </a:lnTo>
                  <a:lnTo>
                    <a:pt x="263902" y="40090"/>
                  </a:lnTo>
                  <a:lnTo>
                    <a:pt x="222673" y="61496"/>
                  </a:lnTo>
                  <a:lnTo>
                    <a:pt x="184068" y="86904"/>
                  </a:lnTo>
                  <a:lnTo>
                    <a:pt x="148363" y="116040"/>
                  </a:lnTo>
                  <a:lnTo>
                    <a:pt x="115830" y="148630"/>
                  </a:lnTo>
                  <a:lnTo>
                    <a:pt x="86746" y="184397"/>
                  </a:lnTo>
                  <a:lnTo>
                    <a:pt x="61383" y="223068"/>
                  </a:lnTo>
                  <a:lnTo>
                    <a:pt x="40016" y="264367"/>
                  </a:lnTo>
                  <a:lnTo>
                    <a:pt x="22920" y="308018"/>
                  </a:lnTo>
                  <a:lnTo>
                    <a:pt x="10369" y="353748"/>
                  </a:lnTo>
                  <a:lnTo>
                    <a:pt x="2638" y="401281"/>
                  </a:lnTo>
                  <a:lnTo>
                    <a:pt x="0" y="450342"/>
                  </a:lnTo>
                  <a:lnTo>
                    <a:pt x="2638" y="499402"/>
                  </a:lnTo>
                  <a:lnTo>
                    <a:pt x="10369" y="546935"/>
                  </a:lnTo>
                  <a:lnTo>
                    <a:pt x="22920" y="592665"/>
                  </a:lnTo>
                  <a:lnTo>
                    <a:pt x="40016" y="636316"/>
                  </a:lnTo>
                  <a:lnTo>
                    <a:pt x="61383" y="677615"/>
                  </a:lnTo>
                  <a:lnTo>
                    <a:pt x="86746" y="716286"/>
                  </a:lnTo>
                  <a:lnTo>
                    <a:pt x="115830" y="752053"/>
                  </a:lnTo>
                  <a:lnTo>
                    <a:pt x="148363" y="784643"/>
                  </a:lnTo>
                  <a:lnTo>
                    <a:pt x="184068" y="813779"/>
                  </a:lnTo>
                  <a:lnTo>
                    <a:pt x="222673" y="839187"/>
                  </a:lnTo>
                  <a:lnTo>
                    <a:pt x="263902" y="860593"/>
                  </a:lnTo>
                  <a:lnTo>
                    <a:pt x="307482" y="877720"/>
                  </a:lnTo>
                  <a:lnTo>
                    <a:pt x="353137" y="890294"/>
                  </a:lnTo>
                  <a:lnTo>
                    <a:pt x="400595" y="898040"/>
                  </a:lnTo>
                  <a:lnTo>
                    <a:pt x="449580" y="900684"/>
                  </a:lnTo>
                  <a:lnTo>
                    <a:pt x="498564" y="898040"/>
                  </a:lnTo>
                  <a:lnTo>
                    <a:pt x="546022" y="890294"/>
                  </a:lnTo>
                  <a:lnTo>
                    <a:pt x="591677" y="877720"/>
                  </a:lnTo>
                  <a:lnTo>
                    <a:pt x="635257" y="860593"/>
                  </a:lnTo>
                  <a:lnTo>
                    <a:pt x="676486" y="839187"/>
                  </a:lnTo>
                  <a:lnTo>
                    <a:pt x="715091" y="813779"/>
                  </a:lnTo>
                  <a:lnTo>
                    <a:pt x="750796" y="784643"/>
                  </a:lnTo>
                  <a:lnTo>
                    <a:pt x="783329" y="752053"/>
                  </a:lnTo>
                  <a:lnTo>
                    <a:pt x="812413" y="716286"/>
                  </a:lnTo>
                  <a:lnTo>
                    <a:pt x="837776" y="677615"/>
                  </a:lnTo>
                  <a:lnTo>
                    <a:pt x="859143" y="636316"/>
                  </a:lnTo>
                  <a:lnTo>
                    <a:pt x="876239" y="592665"/>
                  </a:lnTo>
                  <a:lnTo>
                    <a:pt x="888790" y="546935"/>
                  </a:lnTo>
                  <a:lnTo>
                    <a:pt x="896521" y="499402"/>
                  </a:lnTo>
                  <a:lnTo>
                    <a:pt x="899159" y="450342"/>
                  </a:lnTo>
                  <a:lnTo>
                    <a:pt x="896521" y="401281"/>
                  </a:lnTo>
                  <a:lnTo>
                    <a:pt x="888790" y="353748"/>
                  </a:lnTo>
                  <a:lnTo>
                    <a:pt x="876239" y="308018"/>
                  </a:lnTo>
                  <a:lnTo>
                    <a:pt x="859143" y="264367"/>
                  </a:lnTo>
                  <a:lnTo>
                    <a:pt x="837776" y="223068"/>
                  </a:lnTo>
                  <a:lnTo>
                    <a:pt x="812413" y="184397"/>
                  </a:lnTo>
                  <a:lnTo>
                    <a:pt x="783329" y="148630"/>
                  </a:lnTo>
                  <a:lnTo>
                    <a:pt x="750796" y="116040"/>
                  </a:lnTo>
                  <a:lnTo>
                    <a:pt x="715091" y="86904"/>
                  </a:lnTo>
                  <a:lnTo>
                    <a:pt x="676486" y="61496"/>
                  </a:lnTo>
                  <a:lnTo>
                    <a:pt x="635257" y="40090"/>
                  </a:lnTo>
                  <a:lnTo>
                    <a:pt x="591677" y="22963"/>
                  </a:lnTo>
                  <a:lnTo>
                    <a:pt x="546022" y="10389"/>
                  </a:lnTo>
                  <a:lnTo>
                    <a:pt x="498564" y="2643"/>
                  </a:lnTo>
                  <a:lnTo>
                    <a:pt x="449580" y="0"/>
                  </a:lnTo>
                  <a:close/>
                </a:path>
              </a:pathLst>
            </a:custGeom>
            <a:solidFill>
              <a:srgbClr val="F4BC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081016" y="1383791"/>
              <a:ext cx="899160" cy="901065"/>
            </a:xfrm>
            <a:custGeom>
              <a:avLst/>
              <a:gdLst/>
              <a:ahLst/>
              <a:cxnLst/>
              <a:rect l="l" t="t" r="r" b="b"/>
              <a:pathLst>
                <a:path w="899160" h="901064">
                  <a:moveTo>
                    <a:pt x="449580" y="0"/>
                  </a:moveTo>
                  <a:lnTo>
                    <a:pt x="400595" y="2643"/>
                  </a:lnTo>
                  <a:lnTo>
                    <a:pt x="353137" y="10389"/>
                  </a:lnTo>
                  <a:lnTo>
                    <a:pt x="307482" y="22963"/>
                  </a:lnTo>
                  <a:lnTo>
                    <a:pt x="263902" y="40090"/>
                  </a:lnTo>
                  <a:lnTo>
                    <a:pt x="222673" y="61496"/>
                  </a:lnTo>
                  <a:lnTo>
                    <a:pt x="184068" y="86904"/>
                  </a:lnTo>
                  <a:lnTo>
                    <a:pt x="148363" y="116040"/>
                  </a:lnTo>
                  <a:lnTo>
                    <a:pt x="115830" y="148630"/>
                  </a:lnTo>
                  <a:lnTo>
                    <a:pt x="86746" y="184397"/>
                  </a:lnTo>
                  <a:lnTo>
                    <a:pt x="61383" y="223068"/>
                  </a:lnTo>
                  <a:lnTo>
                    <a:pt x="40016" y="264367"/>
                  </a:lnTo>
                  <a:lnTo>
                    <a:pt x="22920" y="308018"/>
                  </a:lnTo>
                  <a:lnTo>
                    <a:pt x="10369" y="353748"/>
                  </a:lnTo>
                  <a:lnTo>
                    <a:pt x="2638" y="401281"/>
                  </a:lnTo>
                  <a:lnTo>
                    <a:pt x="0" y="450342"/>
                  </a:lnTo>
                  <a:lnTo>
                    <a:pt x="2638" y="499402"/>
                  </a:lnTo>
                  <a:lnTo>
                    <a:pt x="10369" y="546935"/>
                  </a:lnTo>
                  <a:lnTo>
                    <a:pt x="22920" y="592665"/>
                  </a:lnTo>
                  <a:lnTo>
                    <a:pt x="40016" y="636316"/>
                  </a:lnTo>
                  <a:lnTo>
                    <a:pt x="61383" y="677615"/>
                  </a:lnTo>
                  <a:lnTo>
                    <a:pt x="86746" y="716286"/>
                  </a:lnTo>
                  <a:lnTo>
                    <a:pt x="115830" y="752053"/>
                  </a:lnTo>
                  <a:lnTo>
                    <a:pt x="148363" y="784643"/>
                  </a:lnTo>
                  <a:lnTo>
                    <a:pt x="184068" y="813779"/>
                  </a:lnTo>
                  <a:lnTo>
                    <a:pt x="222673" y="839187"/>
                  </a:lnTo>
                  <a:lnTo>
                    <a:pt x="263902" y="860593"/>
                  </a:lnTo>
                  <a:lnTo>
                    <a:pt x="307482" y="877720"/>
                  </a:lnTo>
                  <a:lnTo>
                    <a:pt x="353137" y="890294"/>
                  </a:lnTo>
                  <a:lnTo>
                    <a:pt x="400595" y="898040"/>
                  </a:lnTo>
                  <a:lnTo>
                    <a:pt x="449580" y="900684"/>
                  </a:lnTo>
                  <a:lnTo>
                    <a:pt x="498564" y="898040"/>
                  </a:lnTo>
                  <a:lnTo>
                    <a:pt x="546022" y="890294"/>
                  </a:lnTo>
                  <a:lnTo>
                    <a:pt x="591677" y="877720"/>
                  </a:lnTo>
                  <a:lnTo>
                    <a:pt x="635257" y="860593"/>
                  </a:lnTo>
                  <a:lnTo>
                    <a:pt x="676486" y="839187"/>
                  </a:lnTo>
                  <a:lnTo>
                    <a:pt x="715091" y="813779"/>
                  </a:lnTo>
                  <a:lnTo>
                    <a:pt x="750796" y="784643"/>
                  </a:lnTo>
                  <a:lnTo>
                    <a:pt x="783329" y="752053"/>
                  </a:lnTo>
                  <a:lnTo>
                    <a:pt x="812413" y="716286"/>
                  </a:lnTo>
                  <a:lnTo>
                    <a:pt x="837776" y="677615"/>
                  </a:lnTo>
                  <a:lnTo>
                    <a:pt x="859143" y="636316"/>
                  </a:lnTo>
                  <a:lnTo>
                    <a:pt x="876239" y="592665"/>
                  </a:lnTo>
                  <a:lnTo>
                    <a:pt x="888790" y="546935"/>
                  </a:lnTo>
                  <a:lnTo>
                    <a:pt x="896521" y="499402"/>
                  </a:lnTo>
                  <a:lnTo>
                    <a:pt x="899160" y="450342"/>
                  </a:lnTo>
                  <a:lnTo>
                    <a:pt x="896521" y="401281"/>
                  </a:lnTo>
                  <a:lnTo>
                    <a:pt x="888790" y="353748"/>
                  </a:lnTo>
                  <a:lnTo>
                    <a:pt x="876239" y="308018"/>
                  </a:lnTo>
                  <a:lnTo>
                    <a:pt x="859143" y="264367"/>
                  </a:lnTo>
                  <a:lnTo>
                    <a:pt x="837776" y="223068"/>
                  </a:lnTo>
                  <a:lnTo>
                    <a:pt x="812413" y="184397"/>
                  </a:lnTo>
                  <a:lnTo>
                    <a:pt x="783329" y="148630"/>
                  </a:lnTo>
                  <a:lnTo>
                    <a:pt x="750796" y="116040"/>
                  </a:lnTo>
                  <a:lnTo>
                    <a:pt x="715091" y="86904"/>
                  </a:lnTo>
                  <a:lnTo>
                    <a:pt x="676486" y="61496"/>
                  </a:lnTo>
                  <a:lnTo>
                    <a:pt x="635257" y="40090"/>
                  </a:lnTo>
                  <a:lnTo>
                    <a:pt x="591677" y="22963"/>
                  </a:lnTo>
                  <a:lnTo>
                    <a:pt x="546022" y="10389"/>
                  </a:lnTo>
                  <a:lnTo>
                    <a:pt x="498564" y="2643"/>
                  </a:lnTo>
                  <a:lnTo>
                    <a:pt x="449580" y="0"/>
                  </a:lnTo>
                  <a:close/>
                </a:path>
              </a:pathLst>
            </a:custGeom>
            <a:solidFill>
              <a:srgbClr val="EF76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169920" y="3139440"/>
              <a:ext cx="899160" cy="899160"/>
            </a:xfrm>
            <a:custGeom>
              <a:avLst/>
              <a:gdLst/>
              <a:ahLst/>
              <a:cxnLst/>
              <a:rect l="l" t="t" r="r" b="b"/>
              <a:pathLst>
                <a:path w="899160" h="899160">
                  <a:moveTo>
                    <a:pt x="449580" y="0"/>
                  </a:moveTo>
                  <a:lnTo>
                    <a:pt x="400595" y="2638"/>
                  </a:lnTo>
                  <a:lnTo>
                    <a:pt x="353137" y="10369"/>
                  </a:lnTo>
                  <a:lnTo>
                    <a:pt x="307482" y="22920"/>
                  </a:lnTo>
                  <a:lnTo>
                    <a:pt x="263902" y="40016"/>
                  </a:lnTo>
                  <a:lnTo>
                    <a:pt x="222673" y="61383"/>
                  </a:lnTo>
                  <a:lnTo>
                    <a:pt x="184068" y="86746"/>
                  </a:lnTo>
                  <a:lnTo>
                    <a:pt x="148363" y="115830"/>
                  </a:lnTo>
                  <a:lnTo>
                    <a:pt x="115830" y="148363"/>
                  </a:lnTo>
                  <a:lnTo>
                    <a:pt x="86746" y="184068"/>
                  </a:lnTo>
                  <a:lnTo>
                    <a:pt x="61383" y="222673"/>
                  </a:lnTo>
                  <a:lnTo>
                    <a:pt x="40016" y="263902"/>
                  </a:lnTo>
                  <a:lnTo>
                    <a:pt x="22920" y="307482"/>
                  </a:lnTo>
                  <a:lnTo>
                    <a:pt x="10369" y="353137"/>
                  </a:lnTo>
                  <a:lnTo>
                    <a:pt x="2638" y="400595"/>
                  </a:lnTo>
                  <a:lnTo>
                    <a:pt x="0" y="449580"/>
                  </a:lnTo>
                  <a:lnTo>
                    <a:pt x="2638" y="498564"/>
                  </a:lnTo>
                  <a:lnTo>
                    <a:pt x="10369" y="546022"/>
                  </a:lnTo>
                  <a:lnTo>
                    <a:pt x="22920" y="591677"/>
                  </a:lnTo>
                  <a:lnTo>
                    <a:pt x="40016" y="635257"/>
                  </a:lnTo>
                  <a:lnTo>
                    <a:pt x="61383" y="676486"/>
                  </a:lnTo>
                  <a:lnTo>
                    <a:pt x="86746" y="715091"/>
                  </a:lnTo>
                  <a:lnTo>
                    <a:pt x="115830" y="750796"/>
                  </a:lnTo>
                  <a:lnTo>
                    <a:pt x="148363" y="783329"/>
                  </a:lnTo>
                  <a:lnTo>
                    <a:pt x="184068" y="812413"/>
                  </a:lnTo>
                  <a:lnTo>
                    <a:pt x="222673" y="837776"/>
                  </a:lnTo>
                  <a:lnTo>
                    <a:pt x="263902" y="859143"/>
                  </a:lnTo>
                  <a:lnTo>
                    <a:pt x="307482" y="876239"/>
                  </a:lnTo>
                  <a:lnTo>
                    <a:pt x="353137" y="888790"/>
                  </a:lnTo>
                  <a:lnTo>
                    <a:pt x="400595" y="896521"/>
                  </a:lnTo>
                  <a:lnTo>
                    <a:pt x="449580" y="899160"/>
                  </a:lnTo>
                  <a:lnTo>
                    <a:pt x="498564" y="896521"/>
                  </a:lnTo>
                  <a:lnTo>
                    <a:pt x="546022" y="888790"/>
                  </a:lnTo>
                  <a:lnTo>
                    <a:pt x="591677" y="876239"/>
                  </a:lnTo>
                  <a:lnTo>
                    <a:pt x="635257" y="859143"/>
                  </a:lnTo>
                  <a:lnTo>
                    <a:pt x="676486" y="837776"/>
                  </a:lnTo>
                  <a:lnTo>
                    <a:pt x="715091" y="812413"/>
                  </a:lnTo>
                  <a:lnTo>
                    <a:pt x="750796" y="783329"/>
                  </a:lnTo>
                  <a:lnTo>
                    <a:pt x="783329" y="750796"/>
                  </a:lnTo>
                  <a:lnTo>
                    <a:pt x="812413" y="715091"/>
                  </a:lnTo>
                  <a:lnTo>
                    <a:pt x="837776" y="676486"/>
                  </a:lnTo>
                  <a:lnTo>
                    <a:pt x="859143" y="635257"/>
                  </a:lnTo>
                  <a:lnTo>
                    <a:pt x="876239" y="591677"/>
                  </a:lnTo>
                  <a:lnTo>
                    <a:pt x="888790" y="546022"/>
                  </a:lnTo>
                  <a:lnTo>
                    <a:pt x="896521" y="498564"/>
                  </a:lnTo>
                  <a:lnTo>
                    <a:pt x="899159" y="449580"/>
                  </a:lnTo>
                  <a:lnTo>
                    <a:pt x="896521" y="400595"/>
                  </a:lnTo>
                  <a:lnTo>
                    <a:pt x="888790" y="353137"/>
                  </a:lnTo>
                  <a:lnTo>
                    <a:pt x="876239" y="307482"/>
                  </a:lnTo>
                  <a:lnTo>
                    <a:pt x="859143" y="263902"/>
                  </a:lnTo>
                  <a:lnTo>
                    <a:pt x="837776" y="222673"/>
                  </a:lnTo>
                  <a:lnTo>
                    <a:pt x="812413" y="184068"/>
                  </a:lnTo>
                  <a:lnTo>
                    <a:pt x="783329" y="148363"/>
                  </a:lnTo>
                  <a:lnTo>
                    <a:pt x="750796" y="115830"/>
                  </a:lnTo>
                  <a:lnTo>
                    <a:pt x="715091" y="86746"/>
                  </a:lnTo>
                  <a:lnTo>
                    <a:pt x="676486" y="61383"/>
                  </a:lnTo>
                  <a:lnTo>
                    <a:pt x="635257" y="40016"/>
                  </a:lnTo>
                  <a:lnTo>
                    <a:pt x="591677" y="22920"/>
                  </a:lnTo>
                  <a:lnTo>
                    <a:pt x="546022" y="10369"/>
                  </a:lnTo>
                  <a:lnTo>
                    <a:pt x="498564" y="2638"/>
                  </a:lnTo>
                  <a:lnTo>
                    <a:pt x="449580" y="0"/>
                  </a:lnTo>
                  <a:close/>
                </a:path>
              </a:pathLst>
            </a:custGeom>
            <a:solidFill>
              <a:srgbClr val="1ED3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081016" y="3139440"/>
              <a:ext cx="899160" cy="899160"/>
            </a:xfrm>
            <a:custGeom>
              <a:avLst/>
              <a:gdLst/>
              <a:ahLst/>
              <a:cxnLst/>
              <a:rect l="l" t="t" r="r" b="b"/>
              <a:pathLst>
                <a:path w="899160" h="899160">
                  <a:moveTo>
                    <a:pt x="449580" y="0"/>
                  </a:moveTo>
                  <a:lnTo>
                    <a:pt x="400595" y="2638"/>
                  </a:lnTo>
                  <a:lnTo>
                    <a:pt x="353137" y="10369"/>
                  </a:lnTo>
                  <a:lnTo>
                    <a:pt x="307482" y="22920"/>
                  </a:lnTo>
                  <a:lnTo>
                    <a:pt x="263902" y="40016"/>
                  </a:lnTo>
                  <a:lnTo>
                    <a:pt x="222673" y="61383"/>
                  </a:lnTo>
                  <a:lnTo>
                    <a:pt x="184068" y="86746"/>
                  </a:lnTo>
                  <a:lnTo>
                    <a:pt x="148363" y="115830"/>
                  </a:lnTo>
                  <a:lnTo>
                    <a:pt x="115830" y="148363"/>
                  </a:lnTo>
                  <a:lnTo>
                    <a:pt x="86746" y="184068"/>
                  </a:lnTo>
                  <a:lnTo>
                    <a:pt x="61383" y="222673"/>
                  </a:lnTo>
                  <a:lnTo>
                    <a:pt x="40016" y="263902"/>
                  </a:lnTo>
                  <a:lnTo>
                    <a:pt x="22920" y="307482"/>
                  </a:lnTo>
                  <a:lnTo>
                    <a:pt x="10369" y="353137"/>
                  </a:lnTo>
                  <a:lnTo>
                    <a:pt x="2638" y="400595"/>
                  </a:lnTo>
                  <a:lnTo>
                    <a:pt x="0" y="449580"/>
                  </a:lnTo>
                  <a:lnTo>
                    <a:pt x="2638" y="498564"/>
                  </a:lnTo>
                  <a:lnTo>
                    <a:pt x="10369" y="546022"/>
                  </a:lnTo>
                  <a:lnTo>
                    <a:pt x="22920" y="591677"/>
                  </a:lnTo>
                  <a:lnTo>
                    <a:pt x="40016" y="635257"/>
                  </a:lnTo>
                  <a:lnTo>
                    <a:pt x="61383" y="676486"/>
                  </a:lnTo>
                  <a:lnTo>
                    <a:pt x="86746" y="715091"/>
                  </a:lnTo>
                  <a:lnTo>
                    <a:pt x="115830" y="750796"/>
                  </a:lnTo>
                  <a:lnTo>
                    <a:pt x="148363" y="783329"/>
                  </a:lnTo>
                  <a:lnTo>
                    <a:pt x="184068" y="812413"/>
                  </a:lnTo>
                  <a:lnTo>
                    <a:pt x="222673" y="837776"/>
                  </a:lnTo>
                  <a:lnTo>
                    <a:pt x="263902" y="859143"/>
                  </a:lnTo>
                  <a:lnTo>
                    <a:pt x="307482" y="876239"/>
                  </a:lnTo>
                  <a:lnTo>
                    <a:pt x="353137" y="888790"/>
                  </a:lnTo>
                  <a:lnTo>
                    <a:pt x="400595" y="896521"/>
                  </a:lnTo>
                  <a:lnTo>
                    <a:pt x="449580" y="899160"/>
                  </a:lnTo>
                  <a:lnTo>
                    <a:pt x="498564" y="896521"/>
                  </a:lnTo>
                  <a:lnTo>
                    <a:pt x="546022" y="888790"/>
                  </a:lnTo>
                  <a:lnTo>
                    <a:pt x="591677" y="876239"/>
                  </a:lnTo>
                  <a:lnTo>
                    <a:pt x="635257" y="859143"/>
                  </a:lnTo>
                  <a:lnTo>
                    <a:pt x="676486" y="837776"/>
                  </a:lnTo>
                  <a:lnTo>
                    <a:pt x="715091" y="812413"/>
                  </a:lnTo>
                  <a:lnTo>
                    <a:pt x="750796" y="783329"/>
                  </a:lnTo>
                  <a:lnTo>
                    <a:pt x="783329" y="750796"/>
                  </a:lnTo>
                  <a:lnTo>
                    <a:pt x="812413" y="715091"/>
                  </a:lnTo>
                  <a:lnTo>
                    <a:pt x="837776" y="676486"/>
                  </a:lnTo>
                  <a:lnTo>
                    <a:pt x="859143" y="635257"/>
                  </a:lnTo>
                  <a:lnTo>
                    <a:pt x="876239" y="591677"/>
                  </a:lnTo>
                  <a:lnTo>
                    <a:pt x="888790" y="546022"/>
                  </a:lnTo>
                  <a:lnTo>
                    <a:pt x="896521" y="498564"/>
                  </a:lnTo>
                  <a:lnTo>
                    <a:pt x="899160" y="449580"/>
                  </a:lnTo>
                  <a:lnTo>
                    <a:pt x="896521" y="400595"/>
                  </a:lnTo>
                  <a:lnTo>
                    <a:pt x="888790" y="353137"/>
                  </a:lnTo>
                  <a:lnTo>
                    <a:pt x="876239" y="307482"/>
                  </a:lnTo>
                  <a:lnTo>
                    <a:pt x="859143" y="263902"/>
                  </a:lnTo>
                  <a:lnTo>
                    <a:pt x="837776" y="222673"/>
                  </a:lnTo>
                  <a:lnTo>
                    <a:pt x="812413" y="184068"/>
                  </a:lnTo>
                  <a:lnTo>
                    <a:pt x="783329" y="148363"/>
                  </a:lnTo>
                  <a:lnTo>
                    <a:pt x="750796" y="115830"/>
                  </a:lnTo>
                  <a:lnTo>
                    <a:pt x="715091" y="86746"/>
                  </a:lnTo>
                  <a:lnTo>
                    <a:pt x="676486" y="61383"/>
                  </a:lnTo>
                  <a:lnTo>
                    <a:pt x="635257" y="40016"/>
                  </a:lnTo>
                  <a:lnTo>
                    <a:pt x="591677" y="22920"/>
                  </a:lnTo>
                  <a:lnTo>
                    <a:pt x="546022" y="10369"/>
                  </a:lnTo>
                  <a:lnTo>
                    <a:pt x="498564" y="2638"/>
                  </a:lnTo>
                  <a:lnTo>
                    <a:pt x="449580" y="0"/>
                  </a:lnTo>
                  <a:close/>
                </a:path>
              </a:pathLst>
            </a:custGeom>
            <a:solidFill>
              <a:srgbClr val="1C7C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424428" y="1597342"/>
              <a:ext cx="2334895" cy="2147570"/>
            </a:xfrm>
            <a:custGeom>
              <a:avLst/>
              <a:gdLst/>
              <a:ahLst/>
              <a:cxnLst/>
              <a:rect l="l" t="t" r="r" b="b"/>
              <a:pathLst>
                <a:path w="2334895" h="2147570">
                  <a:moveTo>
                    <a:pt x="313969" y="221691"/>
                  </a:moveTo>
                  <a:lnTo>
                    <a:pt x="298932" y="178028"/>
                  </a:lnTo>
                  <a:lnTo>
                    <a:pt x="289775" y="167487"/>
                  </a:lnTo>
                  <a:lnTo>
                    <a:pt x="268630" y="143167"/>
                  </a:lnTo>
                  <a:lnTo>
                    <a:pt x="265341" y="141541"/>
                  </a:lnTo>
                  <a:lnTo>
                    <a:pt x="265341" y="228434"/>
                  </a:lnTo>
                  <a:lnTo>
                    <a:pt x="263525" y="256730"/>
                  </a:lnTo>
                  <a:lnTo>
                    <a:pt x="250913" y="282130"/>
                  </a:lnTo>
                  <a:lnTo>
                    <a:pt x="230251" y="300088"/>
                  </a:lnTo>
                  <a:lnTo>
                    <a:pt x="204330" y="308978"/>
                  </a:lnTo>
                  <a:lnTo>
                    <a:pt x="176022" y="307149"/>
                  </a:lnTo>
                  <a:lnTo>
                    <a:pt x="150622" y="294576"/>
                  </a:lnTo>
                  <a:lnTo>
                    <a:pt x="132664" y="273939"/>
                  </a:lnTo>
                  <a:lnTo>
                    <a:pt x="123837" y="248259"/>
                  </a:lnTo>
                  <a:lnTo>
                    <a:pt x="123875" y="246443"/>
                  </a:lnTo>
                  <a:lnTo>
                    <a:pt x="125603" y="219773"/>
                  </a:lnTo>
                  <a:lnTo>
                    <a:pt x="138201" y="194373"/>
                  </a:lnTo>
                  <a:lnTo>
                    <a:pt x="158877" y="176403"/>
                  </a:lnTo>
                  <a:lnTo>
                    <a:pt x="184785" y="167487"/>
                  </a:lnTo>
                  <a:lnTo>
                    <a:pt x="213106" y="169227"/>
                  </a:lnTo>
                  <a:lnTo>
                    <a:pt x="238493" y="181889"/>
                  </a:lnTo>
                  <a:lnTo>
                    <a:pt x="256451" y="202552"/>
                  </a:lnTo>
                  <a:lnTo>
                    <a:pt x="265341" y="228434"/>
                  </a:lnTo>
                  <a:lnTo>
                    <a:pt x="265341" y="141541"/>
                  </a:lnTo>
                  <a:lnTo>
                    <a:pt x="225806" y="121856"/>
                  </a:lnTo>
                  <a:lnTo>
                    <a:pt x="177990" y="118859"/>
                  </a:lnTo>
                  <a:lnTo>
                    <a:pt x="134277" y="133896"/>
                  </a:lnTo>
                  <a:lnTo>
                    <a:pt x="99402" y="164223"/>
                  </a:lnTo>
                  <a:lnTo>
                    <a:pt x="78105" y="207073"/>
                  </a:lnTo>
                  <a:lnTo>
                    <a:pt x="75145" y="254825"/>
                  </a:lnTo>
                  <a:lnTo>
                    <a:pt x="90182" y="298488"/>
                  </a:lnTo>
                  <a:lnTo>
                    <a:pt x="120484" y="333349"/>
                  </a:lnTo>
                  <a:lnTo>
                    <a:pt x="163322" y="354647"/>
                  </a:lnTo>
                  <a:lnTo>
                    <a:pt x="211124" y="357606"/>
                  </a:lnTo>
                  <a:lnTo>
                    <a:pt x="254838" y="342569"/>
                  </a:lnTo>
                  <a:lnTo>
                    <a:pt x="289712" y="312267"/>
                  </a:lnTo>
                  <a:lnTo>
                    <a:pt x="291350" y="308978"/>
                  </a:lnTo>
                  <a:lnTo>
                    <a:pt x="311023" y="269430"/>
                  </a:lnTo>
                  <a:lnTo>
                    <a:pt x="313969" y="221691"/>
                  </a:lnTo>
                  <a:close/>
                </a:path>
                <a:path w="2334895" h="2147570">
                  <a:moveTo>
                    <a:pt x="377952" y="1911921"/>
                  </a:moveTo>
                  <a:lnTo>
                    <a:pt x="365760" y="1911921"/>
                  </a:lnTo>
                  <a:lnTo>
                    <a:pt x="365760" y="1880171"/>
                  </a:lnTo>
                  <a:lnTo>
                    <a:pt x="338455" y="1880298"/>
                  </a:lnTo>
                  <a:lnTo>
                    <a:pt x="325767" y="1841411"/>
                  </a:lnTo>
                  <a:lnTo>
                    <a:pt x="292481" y="1836229"/>
                  </a:lnTo>
                  <a:lnTo>
                    <a:pt x="271335" y="1839150"/>
                  </a:lnTo>
                  <a:lnTo>
                    <a:pt x="252133" y="1847253"/>
                  </a:lnTo>
                  <a:lnTo>
                    <a:pt x="234061" y="1860169"/>
                  </a:lnTo>
                  <a:lnTo>
                    <a:pt x="216281" y="1877504"/>
                  </a:lnTo>
                  <a:lnTo>
                    <a:pt x="216281" y="2119693"/>
                  </a:lnTo>
                  <a:lnTo>
                    <a:pt x="246837" y="2098687"/>
                  </a:lnTo>
                  <a:lnTo>
                    <a:pt x="278104" y="2086216"/>
                  </a:lnTo>
                  <a:lnTo>
                    <a:pt x="309156" y="2082965"/>
                  </a:lnTo>
                  <a:lnTo>
                    <a:pt x="339090" y="2089594"/>
                  </a:lnTo>
                  <a:lnTo>
                    <a:pt x="338455" y="1890217"/>
                  </a:lnTo>
                  <a:lnTo>
                    <a:pt x="353441" y="1890217"/>
                  </a:lnTo>
                  <a:lnTo>
                    <a:pt x="352425" y="2113978"/>
                  </a:lnTo>
                  <a:lnTo>
                    <a:pt x="315036" y="2103539"/>
                  </a:lnTo>
                  <a:lnTo>
                    <a:pt x="283400" y="2102789"/>
                  </a:lnTo>
                  <a:lnTo>
                    <a:pt x="252222" y="2109355"/>
                  </a:lnTo>
                  <a:lnTo>
                    <a:pt x="216281" y="2120836"/>
                  </a:lnTo>
                  <a:lnTo>
                    <a:pt x="216281" y="2122487"/>
                  </a:lnTo>
                  <a:lnTo>
                    <a:pt x="207391" y="2120963"/>
                  </a:lnTo>
                  <a:lnTo>
                    <a:pt x="172199" y="2109762"/>
                  </a:lnTo>
                  <a:lnTo>
                    <a:pt x="140157" y="2102078"/>
                  </a:lnTo>
                  <a:lnTo>
                    <a:pt x="107175" y="2101596"/>
                  </a:lnTo>
                  <a:lnTo>
                    <a:pt x="69215" y="2112073"/>
                  </a:lnTo>
                  <a:lnTo>
                    <a:pt x="70231" y="1890217"/>
                  </a:lnTo>
                  <a:lnTo>
                    <a:pt x="85217" y="1890217"/>
                  </a:lnTo>
                  <a:lnTo>
                    <a:pt x="84582" y="2089594"/>
                  </a:lnTo>
                  <a:lnTo>
                    <a:pt x="114503" y="2082965"/>
                  </a:lnTo>
                  <a:lnTo>
                    <a:pt x="145554" y="2086216"/>
                  </a:lnTo>
                  <a:lnTo>
                    <a:pt x="176822" y="2098687"/>
                  </a:lnTo>
                  <a:lnTo>
                    <a:pt x="207391" y="2119693"/>
                  </a:lnTo>
                  <a:lnTo>
                    <a:pt x="207391" y="1877504"/>
                  </a:lnTo>
                  <a:lnTo>
                    <a:pt x="189598" y="1860169"/>
                  </a:lnTo>
                  <a:lnTo>
                    <a:pt x="171526" y="1847253"/>
                  </a:lnTo>
                  <a:lnTo>
                    <a:pt x="152323" y="1839150"/>
                  </a:lnTo>
                  <a:lnTo>
                    <a:pt x="131191" y="1836229"/>
                  </a:lnTo>
                  <a:lnTo>
                    <a:pt x="120777" y="1836737"/>
                  </a:lnTo>
                  <a:lnTo>
                    <a:pt x="109689" y="1838452"/>
                  </a:lnTo>
                  <a:lnTo>
                    <a:pt x="97891" y="1841411"/>
                  </a:lnTo>
                  <a:lnTo>
                    <a:pt x="85344" y="1845627"/>
                  </a:lnTo>
                  <a:lnTo>
                    <a:pt x="85217" y="1880298"/>
                  </a:lnTo>
                  <a:lnTo>
                    <a:pt x="56261" y="1880171"/>
                  </a:lnTo>
                  <a:lnTo>
                    <a:pt x="56261" y="1911921"/>
                  </a:lnTo>
                  <a:lnTo>
                    <a:pt x="45720" y="1911921"/>
                  </a:lnTo>
                  <a:lnTo>
                    <a:pt x="45720" y="2147125"/>
                  </a:lnTo>
                  <a:lnTo>
                    <a:pt x="377952" y="2147125"/>
                  </a:lnTo>
                  <a:lnTo>
                    <a:pt x="377952" y="1911921"/>
                  </a:lnTo>
                  <a:close/>
                </a:path>
                <a:path w="2334895" h="2147570">
                  <a:moveTo>
                    <a:pt x="389382" y="264223"/>
                  </a:moveTo>
                  <a:lnTo>
                    <a:pt x="350520" y="242633"/>
                  </a:lnTo>
                  <a:lnTo>
                    <a:pt x="350431" y="229958"/>
                  </a:lnTo>
                  <a:lnTo>
                    <a:pt x="349694" y="220218"/>
                  </a:lnTo>
                  <a:lnTo>
                    <a:pt x="347980" y="209283"/>
                  </a:lnTo>
                  <a:lnTo>
                    <a:pt x="345440" y="198564"/>
                  </a:lnTo>
                  <a:lnTo>
                    <a:pt x="376555" y="170497"/>
                  </a:lnTo>
                  <a:lnTo>
                    <a:pt x="354418" y="128841"/>
                  </a:lnTo>
                  <a:lnTo>
                    <a:pt x="348615" y="117919"/>
                  </a:lnTo>
                  <a:lnTo>
                    <a:pt x="332752" y="121894"/>
                  </a:lnTo>
                  <a:lnTo>
                    <a:pt x="332752" y="229958"/>
                  </a:lnTo>
                  <a:lnTo>
                    <a:pt x="328295" y="274015"/>
                  </a:lnTo>
                  <a:lnTo>
                    <a:pt x="310134" y="314413"/>
                  </a:lnTo>
                  <a:lnTo>
                    <a:pt x="281305" y="346011"/>
                  </a:lnTo>
                  <a:lnTo>
                    <a:pt x="244589" y="367182"/>
                  </a:lnTo>
                  <a:lnTo>
                    <a:pt x="202806" y="376313"/>
                  </a:lnTo>
                  <a:lnTo>
                    <a:pt x="158750" y="371792"/>
                  </a:lnTo>
                  <a:lnTo>
                    <a:pt x="118338" y="353707"/>
                  </a:lnTo>
                  <a:lnTo>
                    <a:pt x="111010" y="347027"/>
                  </a:lnTo>
                  <a:lnTo>
                    <a:pt x="86728" y="324904"/>
                  </a:lnTo>
                  <a:lnTo>
                    <a:pt x="65544" y="288226"/>
                  </a:lnTo>
                  <a:lnTo>
                    <a:pt x="56362" y="246443"/>
                  </a:lnTo>
                  <a:lnTo>
                    <a:pt x="60833" y="202374"/>
                  </a:lnTo>
                  <a:lnTo>
                    <a:pt x="78981" y="161988"/>
                  </a:lnTo>
                  <a:lnTo>
                    <a:pt x="107810" y="130416"/>
                  </a:lnTo>
                  <a:lnTo>
                    <a:pt x="144526" y="109258"/>
                  </a:lnTo>
                  <a:lnTo>
                    <a:pt x="186309" y="100114"/>
                  </a:lnTo>
                  <a:lnTo>
                    <a:pt x="230378" y="104584"/>
                  </a:lnTo>
                  <a:lnTo>
                    <a:pt x="270776" y="122732"/>
                  </a:lnTo>
                  <a:lnTo>
                    <a:pt x="302387" y="151536"/>
                  </a:lnTo>
                  <a:lnTo>
                    <a:pt x="323570" y="188201"/>
                  </a:lnTo>
                  <a:lnTo>
                    <a:pt x="332752" y="229958"/>
                  </a:lnTo>
                  <a:lnTo>
                    <a:pt x="332752" y="121894"/>
                  </a:lnTo>
                  <a:lnTo>
                    <a:pt x="304927" y="128841"/>
                  </a:lnTo>
                  <a:lnTo>
                    <a:pt x="297573" y="121615"/>
                  </a:lnTo>
                  <a:lnTo>
                    <a:pt x="289648" y="114960"/>
                  </a:lnTo>
                  <a:lnTo>
                    <a:pt x="281203" y="108902"/>
                  </a:lnTo>
                  <a:lnTo>
                    <a:pt x="272288" y="103441"/>
                  </a:lnTo>
                  <a:lnTo>
                    <a:pt x="273685" y="103822"/>
                  </a:lnTo>
                  <a:lnTo>
                    <a:pt x="273685" y="103441"/>
                  </a:lnTo>
                  <a:lnTo>
                    <a:pt x="273748" y="100114"/>
                  </a:lnTo>
                  <a:lnTo>
                    <a:pt x="273951" y="88836"/>
                  </a:lnTo>
                  <a:lnTo>
                    <a:pt x="274574" y="54800"/>
                  </a:lnTo>
                  <a:lnTo>
                    <a:pt x="217043" y="39433"/>
                  </a:lnTo>
                  <a:lnTo>
                    <a:pt x="193294" y="82232"/>
                  </a:lnTo>
                  <a:lnTo>
                    <a:pt x="194691" y="82613"/>
                  </a:lnTo>
                  <a:lnTo>
                    <a:pt x="183591" y="82931"/>
                  </a:lnTo>
                  <a:lnTo>
                    <a:pt x="172656" y="84061"/>
                  </a:lnTo>
                  <a:lnTo>
                    <a:pt x="161899" y="86029"/>
                  </a:lnTo>
                  <a:lnTo>
                    <a:pt x="151384" y="88836"/>
                  </a:lnTo>
                  <a:lnTo>
                    <a:pt x="151638" y="88709"/>
                  </a:lnTo>
                  <a:lnTo>
                    <a:pt x="116459" y="54673"/>
                  </a:lnTo>
                  <a:lnTo>
                    <a:pt x="65913" y="86169"/>
                  </a:lnTo>
                  <a:lnTo>
                    <a:pt x="80645" y="131508"/>
                  </a:lnTo>
                  <a:lnTo>
                    <a:pt x="74714" y="138163"/>
                  </a:lnTo>
                  <a:lnTo>
                    <a:pt x="69164" y="145148"/>
                  </a:lnTo>
                  <a:lnTo>
                    <a:pt x="64008" y="152501"/>
                  </a:lnTo>
                  <a:lnTo>
                    <a:pt x="59309" y="160210"/>
                  </a:lnTo>
                  <a:lnTo>
                    <a:pt x="15367" y="159448"/>
                  </a:lnTo>
                  <a:lnTo>
                    <a:pt x="0" y="216979"/>
                  </a:lnTo>
                  <a:lnTo>
                    <a:pt x="38354" y="238188"/>
                  </a:lnTo>
                  <a:lnTo>
                    <a:pt x="38684" y="248259"/>
                  </a:lnTo>
                  <a:lnTo>
                    <a:pt x="39662" y="258229"/>
                  </a:lnTo>
                  <a:lnTo>
                    <a:pt x="41300" y="268058"/>
                  </a:lnTo>
                  <a:lnTo>
                    <a:pt x="43561" y="277685"/>
                  </a:lnTo>
                  <a:lnTo>
                    <a:pt x="11049" y="304101"/>
                  </a:lnTo>
                  <a:lnTo>
                    <a:pt x="36195" y="357949"/>
                  </a:lnTo>
                  <a:lnTo>
                    <a:pt x="84328" y="348678"/>
                  </a:lnTo>
                  <a:lnTo>
                    <a:pt x="83566" y="347027"/>
                  </a:lnTo>
                  <a:lnTo>
                    <a:pt x="90893" y="354330"/>
                  </a:lnTo>
                  <a:lnTo>
                    <a:pt x="98767" y="360984"/>
                  </a:lnTo>
                  <a:lnTo>
                    <a:pt x="107175" y="367055"/>
                  </a:lnTo>
                  <a:lnTo>
                    <a:pt x="116078" y="372554"/>
                  </a:lnTo>
                  <a:lnTo>
                    <a:pt x="115316" y="418782"/>
                  </a:lnTo>
                  <a:lnTo>
                    <a:pt x="172847" y="434149"/>
                  </a:lnTo>
                  <a:lnTo>
                    <a:pt x="195326" y="393763"/>
                  </a:lnTo>
                  <a:lnTo>
                    <a:pt x="206692" y="393420"/>
                  </a:lnTo>
                  <a:lnTo>
                    <a:pt x="217932" y="392163"/>
                  </a:lnTo>
                  <a:lnTo>
                    <a:pt x="228968" y="390042"/>
                  </a:lnTo>
                  <a:lnTo>
                    <a:pt x="239776" y="387032"/>
                  </a:lnTo>
                  <a:lnTo>
                    <a:pt x="235204" y="390207"/>
                  </a:lnTo>
                  <a:lnTo>
                    <a:pt x="272288" y="422338"/>
                  </a:lnTo>
                  <a:lnTo>
                    <a:pt x="321056" y="388175"/>
                  </a:lnTo>
                  <a:lnTo>
                    <a:pt x="320611" y="387032"/>
                  </a:lnTo>
                  <a:lnTo>
                    <a:pt x="316496" y="376313"/>
                  </a:lnTo>
                  <a:lnTo>
                    <a:pt x="305562" y="347789"/>
                  </a:lnTo>
                  <a:lnTo>
                    <a:pt x="311480" y="341630"/>
                  </a:lnTo>
                  <a:lnTo>
                    <a:pt x="317017" y="335089"/>
                  </a:lnTo>
                  <a:lnTo>
                    <a:pt x="322135" y="328180"/>
                  </a:lnTo>
                  <a:lnTo>
                    <a:pt x="326771" y="320865"/>
                  </a:lnTo>
                  <a:lnTo>
                    <a:pt x="373888" y="321754"/>
                  </a:lnTo>
                  <a:lnTo>
                    <a:pt x="374116" y="320865"/>
                  </a:lnTo>
                  <a:lnTo>
                    <a:pt x="389382" y="264223"/>
                  </a:lnTo>
                  <a:close/>
                </a:path>
                <a:path w="2334895" h="2147570">
                  <a:moveTo>
                    <a:pt x="391668" y="132905"/>
                  </a:moveTo>
                  <a:lnTo>
                    <a:pt x="390525" y="134175"/>
                  </a:lnTo>
                  <a:lnTo>
                    <a:pt x="391033" y="135064"/>
                  </a:lnTo>
                  <a:lnTo>
                    <a:pt x="391668" y="132905"/>
                  </a:lnTo>
                  <a:close/>
                </a:path>
                <a:path w="2334895" h="2147570">
                  <a:moveTo>
                    <a:pt x="2310384" y="1959038"/>
                  </a:moveTo>
                  <a:lnTo>
                    <a:pt x="2253869" y="2006028"/>
                  </a:lnTo>
                  <a:lnTo>
                    <a:pt x="2253234" y="2002218"/>
                  </a:lnTo>
                  <a:lnTo>
                    <a:pt x="2249805" y="1999424"/>
                  </a:lnTo>
                  <a:lnTo>
                    <a:pt x="2228977" y="1999424"/>
                  </a:lnTo>
                  <a:lnTo>
                    <a:pt x="2228977" y="1986343"/>
                  </a:lnTo>
                  <a:lnTo>
                    <a:pt x="2226475" y="1973922"/>
                  </a:lnTo>
                  <a:lnTo>
                    <a:pt x="2219655" y="1963788"/>
                  </a:lnTo>
                  <a:lnTo>
                    <a:pt x="2209520" y="1956968"/>
                  </a:lnTo>
                  <a:lnTo>
                    <a:pt x="2197100" y="1954466"/>
                  </a:lnTo>
                  <a:lnTo>
                    <a:pt x="2154682" y="1954466"/>
                  </a:lnTo>
                  <a:lnTo>
                    <a:pt x="2168982" y="1945030"/>
                  </a:lnTo>
                  <a:lnTo>
                    <a:pt x="2180132" y="1932038"/>
                  </a:lnTo>
                  <a:lnTo>
                    <a:pt x="2181212" y="1929701"/>
                  </a:lnTo>
                  <a:lnTo>
                    <a:pt x="2187397" y="1916277"/>
                  </a:lnTo>
                  <a:lnTo>
                    <a:pt x="2189988" y="1898459"/>
                  </a:lnTo>
                  <a:lnTo>
                    <a:pt x="2185085" y="1874278"/>
                  </a:lnTo>
                  <a:lnTo>
                    <a:pt x="2180399" y="1867344"/>
                  </a:lnTo>
                  <a:lnTo>
                    <a:pt x="2171725" y="1854492"/>
                  </a:lnTo>
                  <a:lnTo>
                    <a:pt x="2158873" y="1845818"/>
                  </a:lnTo>
                  <a:lnTo>
                    <a:pt x="2158873" y="1898459"/>
                  </a:lnTo>
                  <a:lnTo>
                    <a:pt x="2156422" y="1910638"/>
                  </a:lnTo>
                  <a:lnTo>
                    <a:pt x="2149741" y="1920557"/>
                  </a:lnTo>
                  <a:lnTo>
                    <a:pt x="2139848" y="1927250"/>
                  </a:lnTo>
                  <a:lnTo>
                    <a:pt x="2127758" y="1929701"/>
                  </a:lnTo>
                  <a:lnTo>
                    <a:pt x="2115604" y="1927250"/>
                  </a:lnTo>
                  <a:lnTo>
                    <a:pt x="2105723" y="1920557"/>
                  </a:lnTo>
                  <a:lnTo>
                    <a:pt x="2099068" y="1910638"/>
                  </a:lnTo>
                  <a:lnTo>
                    <a:pt x="2096643" y="1898459"/>
                  </a:lnTo>
                  <a:lnTo>
                    <a:pt x="2099068" y="1886369"/>
                  </a:lnTo>
                  <a:lnTo>
                    <a:pt x="2105723" y="1876475"/>
                  </a:lnTo>
                  <a:lnTo>
                    <a:pt x="2115604" y="1869795"/>
                  </a:lnTo>
                  <a:lnTo>
                    <a:pt x="2127758" y="1867344"/>
                  </a:lnTo>
                  <a:lnTo>
                    <a:pt x="2139848" y="1869795"/>
                  </a:lnTo>
                  <a:lnTo>
                    <a:pt x="2149741" y="1876475"/>
                  </a:lnTo>
                  <a:lnTo>
                    <a:pt x="2156422" y="1886369"/>
                  </a:lnTo>
                  <a:lnTo>
                    <a:pt x="2158873" y="1898459"/>
                  </a:lnTo>
                  <a:lnTo>
                    <a:pt x="2158873" y="1845818"/>
                  </a:lnTo>
                  <a:lnTo>
                    <a:pt x="2151938" y="1841131"/>
                  </a:lnTo>
                  <a:lnTo>
                    <a:pt x="2127758" y="1836229"/>
                  </a:lnTo>
                  <a:lnTo>
                    <a:pt x="2103513" y="1841131"/>
                  </a:lnTo>
                  <a:lnTo>
                    <a:pt x="2083727" y="1854492"/>
                  </a:lnTo>
                  <a:lnTo>
                    <a:pt x="2070404" y="1874278"/>
                  </a:lnTo>
                  <a:lnTo>
                    <a:pt x="2065528" y="1898459"/>
                  </a:lnTo>
                  <a:lnTo>
                    <a:pt x="2068093" y="1916277"/>
                  </a:lnTo>
                  <a:lnTo>
                    <a:pt x="2075319" y="1932038"/>
                  </a:lnTo>
                  <a:lnTo>
                    <a:pt x="2086470" y="1945030"/>
                  </a:lnTo>
                  <a:lnTo>
                    <a:pt x="2100834" y="1954466"/>
                  </a:lnTo>
                  <a:lnTo>
                    <a:pt x="2043938" y="1954466"/>
                  </a:lnTo>
                  <a:lnTo>
                    <a:pt x="2066798" y="1919160"/>
                  </a:lnTo>
                  <a:lnTo>
                    <a:pt x="2063762" y="1904060"/>
                  </a:lnTo>
                  <a:lnTo>
                    <a:pt x="2063673" y="1903920"/>
                  </a:lnTo>
                  <a:lnTo>
                    <a:pt x="2055495" y="1891753"/>
                  </a:lnTo>
                  <a:lnTo>
                    <a:pt x="2043303" y="1883524"/>
                  </a:lnTo>
                  <a:lnTo>
                    <a:pt x="2043303" y="1910778"/>
                  </a:lnTo>
                  <a:lnTo>
                    <a:pt x="2043303" y="1927542"/>
                  </a:lnTo>
                  <a:lnTo>
                    <a:pt x="2036572" y="1934273"/>
                  </a:lnTo>
                  <a:lnTo>
                    <a:pt x="2019808" y="1934273"/>
                  </a:lnTo>
                  <a:lnTo>
                    <a:pt x="2013077" y="1927542"/>
                  </a:lnTo>
                  <a:lnTo>
                    <a:pt x="2013077" y="1910778"/>
                  </a:lnTo>
                  <a:lnTo>
                    <a:pt x="2019808" y="1903920"/>
                  </a:lnTo>
                  <a:lnTo>
                    <a:pt x="2036572" y="1903920"/>
                  </a:lnTo>
                  <a:lnTo>
                    <a:pt x="2043303" y="1910778"/>
                  </a:lnTo>
                  <a:lnTo>
                    <a:pt x="2043303" y="1883524"/>
                  </a:lnTo>
                  <a:lnTo>
                    <a:pt x="2028190" y="1880425"/>
                  </a:lnTo>
                  <a:lnTo>
                    <a:pt x="2013127" y="1883460"/>
                  </a:lnTo>
                  <a:lnTo>
                    <a:pt x="2000821" y="1891753"/>
                  </a:lnTo>
                  <a:lnTo>
                    <a:pt x="1992503" y="1904060"/>
                  </a:lnTo>
                  <a:lnTo>
                    <a:pt x="1989455" y="1919160"/>
                  </a:lnTo>
                  <a:lnTo>
                    <a:pt x="1991131" y="1930488"/>
                  </a:lnTo>
                  <a:lnTo>
                    <a:pt x="1995843" y="1940483"/>
                  </a:lnTo>
                  <a:lnTo>
                    <a:pt x="2003107" y="1948649"/>
                  </a:lnTo>
                  <a:lnTo>
                    <a:pt x="2012442" y="1954466"/>
                  </a:lnTo>
                  <a:lnTo>
                    <a:pt x="1984121" y="1954466"/>
                  </a:lnTo>
                  <a:lnTo>
                    <a:pt x="1971687" y="1956968"/>
                  </a:lnTo>
                  <a:lnTo>
                    <a:pt x="1961553" y="1963788"/>
                  </a:lnTo>
                  <a:lnTo>
                    <a:pt x="1954733" y="1973922"/>
                  </a:lnTo>
                  <a:lnTo>
                    <a:pt x="1952244" y="1986343"/>
                  </a:lnTo>
                  <a:lnTo>
                    <a:pt x="1952244" y="2113724"/>
                  </a:lnTo>
                  <a:lnTo>
                    <a:pt x="1954733" y="2126157"/>
                  </a:lnTo>
                  <a:lnTo>
                    <a:pt x="1961553" y="2136292"/>
                  </a:lnTo>
                  <a:lnTo>
                    <a:pt x="1971687" y="2143112"/>
                  </a:lnTo>
                  <a:lnTo>
                    <a:pt x="1984121" y="2145601"/>
                  </a:lnTo>
                  <a:lnTo>
                    <a:pt x="2197100" y="2145601"/>
                  </a:lnTo>
                  <a:lnTo>
                    <a:pt x="2209520" y="2143112"/>
                  </a:lnTo>
                  <a:lnTo>
                    <a:pt x="2219655" y="2136292"/>
                  </a:lnTo>
                  <a:lnTo>
                    <a:pt x="2226475" y="2126157"/>
                  </a:lnTo>
                  <a:lnTo>
                    <a:pt x="2228977" y="2113724"/>
                  </a:lnTo>
                  <a:lnTo>
                    <a:pt x="2228977" y="2100643"/>
                  </a:lnTo>
                  <a:lnTo>
                    <a:pt x="2249805" y="2100643"/>
                  </a:lnTo>
                  <a:lnTo>
                    <a:pt x="2253234" y="2097849"/>
                  </a:lnTo>
                  <a:lnTo>
                    <a:pt x="2253869" y="2094039"/>
                  </a:lnTo>
                  <a:lnTo>
                    <a:pt x="2310384" y="2141029"/>
                  </a:lnTo>
                  <a:lnTo>
                    <a:pt x="2310384" y="2094039"/>
                  </a:lnTo>
                  <a:lnTo>
                    <a:pt x="2310384" y="2006028"/>
                  </a:lnTo>
                  <a:lnTo>
                    <a:pt x="2310384" y="1959038"/>
                  </a:lnTo>
                  <a:close/>
                </a:path>
                <a:path w="2334895" h="2147570">
                  <a:moveTo>
                    <a:pt x="2334768" y="181800"/>
                  </a:moveTo>
                  <a:lnTo>
                    <a:pt x="2231390" y="122237"/>
                  </a:lnTo>
                  <a:lnTo>
                    <a:pt x="2242909" y="101587"/>
                  </a:lnTo>
                  <a:lnTo>
                    <a:pt x="2257145" y="89700"/>
                  </a:lnTo>
                  <a:lnTo>
                    <a:pt x="2271268" y="79095"/>
                  </a:lnTo>
                  <a:lnTo>
                    <a:pt x="2282444" y="62293"/>
                  </a:lnTo>
                  <a:lnTo>
                    <a:pt x="2286736" y="45199"/>
                  </a:lnTo>
                  <a:lnTo>
                    <a:pt x="2284222" y="28930"/>
                  </a:lnTo>
                  <a:lnTo>
                    <a:pt x="2276360" y="14897"/>
                  </a:lnTo>
                  <a:lnTo>
                    <a:pt x="2264664" y="4508"/>
                  </a:lnTo>
                  <a:lnTo>
                    <a:pt x="2250376" y="0"/>
                  </a:lnTo>
                  <a:lnTo>
                    <a:pt x="2233320" y="431"/>
                  </a:lnTo>
                  <a:lnTo>
                    <a:pt x="2216404" y="7315"/>
                  </a:lnTo>
                  <a:lnTo>
                    <a:pt x="2202561" y="22161"/>
                  </a:lnTo>
                  <a:lnTo>
                    <a:pt x="2196452" y="42786"/>
                  </a:lnTo>
                  <a:lnTo>
                    <a:pt x="2195969" y="57962"/>
                  </a:lnTo>
                  <a:lnTo>
                    <a:pt x="2194077" y="73406"/>
                  </a:lnTo>
                  <a:lnTo>
                    <a:pt x="2183765" y="94805"/>
                  </a:lnTo>
                  <a:lnTo>
                    <a:pt x="2076069" y="32829"/>
                  </a:lnTo>
                  <a:lnTo>
                    <a:pt x="2015617" y="137731"/>
                  </a:lnTo>
                  <a:lnTo>
                    <a:pt x="2037168" y="148183"/>
                  </a:lnTo>
                  <a:lnTo>
                    <a:pt x="2052675" y="150114"/>
                  </a:lnTo>
                  <a:lnTo>
                    <a:pt x="2067890" y="150634"/>
                  </a:lnTo>
                  <a:lnTo>
                    <a:pt x="2088515" y="156781"/>
                  </a:lnTo>
                  <a:lnTo>
                    <a:pt x="2103361" y="170637"/>
                  </a:lnTo>
                  <a:lnTo>
                    <a:pt x="2110244" y="187553"/>
                  </a:lnTo>
                  <a:lnTo>
                    <a:pt x="2110676" y="204609"/>
                  </a:lnTo>
                  <a:lnTo>
                    <a:pt x="2106168" y="218884"/>
                  </a:lnTo>
                  <a:lnTo>
                    <a:pt x="2095779" y="230581"/>
                  </a:lnTo>
                  <a:lnTo>
                    <a:pt x="2081745" y="238391"/>
                  </a:lnTo>
                  <a:lnTo>
                    <a:pt x="2065477" y="240855"/>
                  </a:lnTo>
                  <a:lnTo>
                    <a:pt x="2048383" y="236537"/>
                  </a:lnTo>
                  <a:lnTo>
                    <a:pt x="2031593" y="225361"/>
                  </a:lnTo>
                  <a:lnTo>
                    <a:pt x="2020989" y="211239"/>
                  </a:lnTo>
                  <a:lnTo>
                    <a:pt x="2009038" y="196964"/>
                  </a:lnTo>
                  <a:lnTo>
                    <a:pt x="1988185" y="185356"/>
                  </a:lnTo>
                  <a:lnTo>
                    <a:pt x="1927098" y="291541"/>
                  </a:lnTo>
                  <a:lnTo>
                    <a:pt x="2030603" y="351091"/>
                  </a:lnTo>
                  <a:lnTo>
                    <a:pt x="2019033" y="371424"/>
                  </a:lnTo>
                  <a:lnTo>
                    <a:pt x="2004860" y="383197"/>
                  </a:lnTo>
                  <a:lnTo>
                    <a:pt x="1990864" y="393776"/>
                  </a:lnTo>
                  <a:lnTo>
                    <a:pt x="1979803" y="410527"/>
                  </a:lnTo>
                  <a:lnTo>
                    <a:pt x="1975497" y="427583"/>
                  </a:lnTo>
                  <a:lnTo>
                    <a:pt x="1978025" y="443852"/>
                  </a:lnTo>
                  <a:lnTo>
                    <a:pt x="1985873" y="457911"/>
                  </a:lnTo>
                  <a:lnTo>
                    <a:pt x="1997583" y="468312"/>
                  </a:lnTo>
                  <a:lnTo>
                    <a:pt x="2011857" y="472808"/>
                  </a:lnTo>
                  <a:lnTo>
                    <a:pt x="2028913" y="472338"/>
                  </a:lnTo>
                  <a:lnTo>
                    <a:pt x="2045830" y="465404"/>
                  </a:lnTo>
                  <a:lnTo>
                    <a:pt x="2059686" y="450532"/>
                  </a:lnTo>
                  <a:lnTo>
                    <a:pt x="2065756" y="430060"/>
                  </a:lnTo>
                  <a:lnTo>
                    <a:pt x="2066290" y="414959"/>
                  </a:lnTo>
                  <a:lnTo>
                    <a:pt x="2068144" y="399656"/>
                  </a:lnTo>
                  <a:lnTo>
                    <a:pt x="2078228" y="378523"/>
                  </a:lnTo>
                  <a:lnTo>
                    <a:pt x="2185924" y="440499"/>
                  </a:lnTo>
                  <a:lnTo>
                    <a:pt x="2248027" y="332549"/>
                  </a:lnTo>
                  <a:lnTo>
                    <a:pt x="2227224" y="322732"/>
                  </a:lnTo>
                  <a:lnTo>
                    <a:pt x="2212035" y="320929"/>
                  </a:lnTo>
                  <a:lnTo>
                    <a:pt x="2196960" y="320370"/>
                  </a:lnTo>
                  <a:lnTo>
                    <a:pt x="2176526" y="314261"/>
                  </a:lnTo>
                  <a:lnTo>
                    <a:pt x="2161667" y="300418"/>
                  </a:lnTo>
                  <a:lnTo>
                    <a:pt x="2154783" y="283502"/>
                  </a:lnTo>
                  <a:lnTo>
                    <a:pt x="2154351" y="266446"/>
                  </a:lnTo>
                  <a:lnTo>
                    <a:pt x="2158873" y="252158"/>
                  </a:lnTo>
                  <a:lnTo>
                    <a:pt x="2169249" y="240474"/>
                  </a:lnTo>
                  <a:lnTo>
                    <a:pt x="2183282" y="232664"/>
                  </a:lnTo>
                  <a:lnTo>
                    <a:pt x="2199551" y="230200"/>
                  </a:lnTo>
                  <a:lnTo>
                    <a:pt x="2216658" y="234505"/>
                  </a:lnTo>
                  <a:lnTo>
                    <a:pt x="2233282" y="245465"/>
                  </a:lnTo>
                  <a:lnTo>
                    <a:pt x="2243798" y="259359"/>
                  </a:lnTo>
                  <a:lnTo>
                    <a:pt x="2255405" y="273469"/>
                  </a:lnTo>
                  <a:lnTo>
                    <a:pt x="2275332" y="285064"/>
                  </a:lnTo>
                  <a:lnTo>
                    <a:pt x="2334768" y="1818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6410325" y="3356559"/>
            <a:ext cx="245554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u="heavy" spc="-30" dirty="0">
                <a:solidFill>
                  <a:srgbClr val="0D0D0D"/>
                </a:solidFill>
                <a:uFill>
                  <a:solidFill>
                    <a:srgbClr val="0D0D0D"/>
                  </a:solidFill>
                </a:uFill>
                <a:latin typeface="Arial"/>
                <a:cs typeface="Arial"/>
              </a:rPr>
              <a:t>AKTA</a:t>
            </a:r>
            <a:r>
              <a:rPr sz="1200" b="1" u="heavy" spc="-45" dirty="0">
                <a:solidFill>
                  <a:srgbClr val="0D0D0D"/>
                </a:solidFill>
                <a:uFill>
                  <a:solidFill>
                    <a:srgbClr val="0D0D0D"/>
                  </a:solidFill>
                </a:uFill>
                <a:latin typeface="Arial"/>
                <a:cs typeface="Arial"/>
              </a:rPr>
              <a:t> </a:t>
            </a:r>
            <a:r>
              <a:rPr sz="1200" b="1" u="heavy" spc="-20" dirty="0">
                <a:solidFill>
                  <a:srgbClr val="0D0D0D"/>
                </a:solidFill>
                <a:uFill>
                  <a:solidFill>
                    <a:srgbClr val="0D0D0D"/>
                  </a:solidFill>
                </a:uFill>
                <a:latin typeface="Arial"/>
                <a:cs typeface="Arial"/>
              </a:rPr>
              <a:t>PERWAKILAN</a:t>
            </a:r>
            <a:r>
              <a:rPr sz="1200" b="1" u="heavy" spc="45" dirty="0">
                <a:solidFill>
                  <a:srgbClr val="0D0D0D"/>
                </a:solidFill>
                <a:uFill>
                  <a:solidFill>
                    <a:srgbClr val="0D0D0D"/>
                  </a:solidFill>
                </a:uFill>
                <a:latin typeface="Arial"/>
                <a:cs typeface="Arial"/>
              </a:rPr>
              <a:t> </a:t>
            </a:r>
            <a:r>
              <a:rPr sz="1200" b="1" u="heavy" spc="-10" dirty="0">
                <a:solidFill>
                  <a:srgbClr val="0D0D0D"/>
                </a:solidFill>
                <a:uFill>
                  <a:solidFill>
                    <a:srgbClr val="0D0D0D"/>
                  </a:solidFill>
                </a:uFill>
                <a:latin typeface="Arial"/>
                <a:cs typeface="Arial"/>
              </a:rPr>
              <a:t>KUASA</a:t>
            </a:r>
            <a:r>
              <a:rPr sz="1200" b="1" u="heavy" spc="-30" dirty="0">
                <a:solidFill>
                  <a:srgbClr val="0D0D0D"/>
                </a:solidFill>
                <a:uFill>
                  <a:solidFill>
                    <a:srgbClr val="0D0D0D"/>
                  </a:solidFill>
                </a:uFill>
                <a:latin typeface="Arial"/>
                <a:cs typeface="Arial"/>
              </a:rPr>
              <a:t> </a:t>
            </a:r>
            <a:r>
              <a:rPr sz="1200" b="1" u="heavy" dirty="0">
                <a:solidFill>
                  <a:srgbClr val="0D0D0D"/>
                </a:solidFill>
                <a:uFill>
                  <a:solidFill>
                    <a:srgbClr val="0D0D0D"/>
                  </a:solidFill>
                </a:uFill>
                <a:latin typeface="Arial"/>
                <a:cs typeface="Arial"/>
              </a:rPr>
              <a:t>1956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670929" y="3722928"/>
            <a:ext cx="19348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4305" marR="5080" indent="-14224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0D0D0D"/>
                </a:solidFill>
                <a:latin typeface="Arial MT"/>
                <a:cs typeface="Arial MT"/>
              </a:rPr>
              <a:t>Perwakilan</a:t>
            </a:r>
            <a:r>
              <a:rPr sz="1200" spc="-3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0D0D0D"/>
                </a:solidFill>
                <a:latin typeface="Arial MT"/>
                <a:cs typeface="Arial MT"/>
              </a:rPr>
              <a:t>Kuasa</a:t>
            </a:r>
            <a:r>
              <a:rPr sz="1200" spc="-3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0D0D0D"/>
                </a:solidFill>
                <a:latin typeface="Arial MT"/>
                <a:cs typeface="Arial MT"/>
              </a:rPr>
              <a:t>Di</a:t>
            </a:r>
            <a:r>
              <a:rPr sz="1200" spc="-1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0D0D0D"/>
                </a:solidFill>
                <a:latin typeface="Arial MT"/>
                <a:cs typeface="Arial MT"/>
              </a:rPr>
              <a:t>Bawah </a:t>
            </a:r>
            <a:r>
              <a:rPr sz="1200" spc="-31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0D0D0D"/>
                </a:solidFill>
                <a:latin typeface="Arial MT"/>
                <a:cs typeface="Arial MT"/>
              </a:rPr>
              <a:t>Seksyen</a:t>
            </a:r>
            <a:r>
              <a:rPr sz="1200" spc="-2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0D0D0D"/>
                </a:solidFill>
                <a:latin typeface="Arial MT"/>
                <a:cs typeface="Arial MT"/>
              </a:rPr>
              <a:t>5</a:t>
            </a:r>
            <a:r>
              <a:rPr sz="1200" dirty="0">
                <a:solidFill>
                  <a:srgbClr val="0D0D0D"/>
                </a:solidFill>
                <a:latin typeface="Arial MT"/>
                <a:cs typeface="Arial MT"/>
              </a:rPr>
              <a:t> -</a:t>
            </a:r>
            <a:r>
              <a:rPr sz="1200" spc="-1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200" spc="-25" dirty="0">
                <a:solidFill>
                  <a:srgbClr val="0D0D0D"/>
                </a:solidFill>
                <a:latin typeface="Arial MT"/>
                <a:cs typeface="Arial MT"/>
              </a:rPr>
              <a:t>P.U.(B)</a:t>
            </a:r>
            <a:r>
              <a:rPr sz="1200" spc="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0D0D0D"/>
                </a:solidFill>
                <a:latin typeface="Arial MT"/>
                <a:cs typeface="Arial MT"/>
              </a:rPr>
              <a:t>485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93624" y="2834132"/>
            <a:ext cx="24860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PEKELILING</a:t>
            </a:r>
            <a:r>
              <a:rPr sz="1200" b="1" u="heavy" spc="-6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200" b="1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PERBENDAHARAAN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48844" y="3199892"/>
            <a:ext cx="277749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742315" algn="l"/>
                <a:tab pos="1705610" algn="l"/>
                <a:tab pos="2158365" algn="l"/>
              </a:tabLst>
            </a:pPr>
            <a:r>
              <a:rPr sz="1200" spc="-125" dirty="0">
                <a:latin typeface="Arial MT"/>
                <a:cs typeface="Arial MT"/>
              </a:rPr>
              <a:t>T</a:t>
            </a:r>
            <a:r>
              <a:rPr sz="1200" spc="-5" dirty="0">
                <a:latin typeface="Arial MT"/>
                <a:cs typeface="Arial MT"/>
              </a:rPr>
              <a:t>a</a:t>
            </a:r>
            <a:r>
              <a:rPr sz="1200" spc="-10" dirty="0">
                <a:latin typeface="Arial MT"/>
                <a:cs typeface="Arial MT"/>
              </a:rPr>
              <a:t>t</a:t>
            </a:r>
            <a:r>
              <a:rPr sz="1200" spc="-5" dirty="0">
                <a:latin typeface="Arial MT"/>
                <a:cs typeface="Arial MT"/>
              </a:rPr>
              <a:t>a</a:t>
            </a:r>
            <a:r>
              <a:rPr sz="1200" spc="-15" dirty="0">
                <a:latin typeface="Arial MT"/>
                <a:cs typeface="Arial MT"/>
              </a:rPr>
              <a:t>c</a:t>
            </a:r>
            <a:r>
              <a:rPr sz="1200" spc="-5" dirty="0">
                <a:latin typeface="Arial MT"/>
                <a:cs typeface="Arial MT"/>
              </a:rPr>
              <a:t>ara</a:t>
            </a:r>
            <a:r>
              <a:rPr sz="1200" dirty="0">
                <a:latin typeface="Arial MT"/>
                <a:cs typeface="Arial MT"/>
              </a:rPr>
              <a:t>	P</a:t>
            </a:r>
            <a:r>
              <a:rPr sz="1200" spc="-15" dirty="0">
                <a:latin typeface="Arial MT"/>
                <a:cs typeface="Arial MT"/>
              </a:rPr>
              <a:t>e</a:t>
            </a:r>
            <a:r>
              <a:rPr sz="1200" spc="-5" dirty="0">
                <a:latin typeface="Arial MT"/>
                <a:cs typeface="Arial MT"/>
              </a:rPr>
              <a:t>n</a:t>
            </a:r>
            <a:r>
              <a:rPr sz="1200" spc="-25" dirty="0">
                <a:latin typeface="Arial MT"/>
                <a:cs typeface="Arial MT"/>
              </a:rPr>
              <a:t>g</a:t>
            </a:r>
            <a:r>
              <a:rPr sz="1200" spc="-5" dirty="0">
                <a:latin typeface="Arial MT"/>
                <a:cs typeface="Arial MT"/>
              </a:rPr>
              <a:t>uru</a:t>
            </a:r>
            <a:r>
              <a:rPr sz="1200" spc="-20" dirty="0">
                <a:latin typeface="Arial MT"/>
                <a:cs typeface="Arial MT"/>
              </a:rPr>
              <a:t>s</a:t>
            </a:r>
            <a:r>
              <a:rPr sz="1200" spc="-15" dirty="0">
                <a:latin typeface="Arial MT"/>
                <a:cs typeface="Arial MT"/>
              </a:rPr>
              <a:t>a</a:t>
            </a:r>
            <a:r>
              <a:rPr sz="1200" spc="-5" dirty="0">
                <a:latin typeface="Arial MT"/>
                <a:cs typeface="Arial MT"/>
              </a:rPr>
              <a:t>n</a:t>
            </a:r>
            <a:r>
              <a:rPr sz="1200" dirty="0">
                <a:latin typeface="Arial MT"/>
                <a:cs typeface="Arial MT"/>
              </a:rPr>
              <a:t>	A</a:t>
            </a:r>
            <a:r>
              <a:rPr sz="1200" spc="-5" dirty="0">
                <a:latin typeface="Arial MT"/>
                <a:cs typeface="Arial MT"/>
              </a:rPr>
              <a:t>se</a:t>
            </a:r>
            <a:r>
              <a:rPr sz="1200" dirty="0">
                <a:latin typeface="Arial MT"/>
                <a:cs typeface="Arial MT"/>
              </a:rPr>
              <a:t>t	</a:t>
            </a:r>
            <a:r>
              <a:rPr sz="1200" spc="-10" dirty="0">
                <a:latin typeface="Arial MT"/>
                <a:cs typeface="Arial MT"/>
              </a:rPr>
              <a:t>K</a:t>
            </a:r>
            <a:r>
              <a:rPr sz="1200" spc="-5" dirty="0">
                <a:latin typeface="Arial MT"/>
                <a:cs typeface="Arial MT"/>
              </a:rPr>
              <a:t>e</a:t>
            </a:r>
            <a:r>
              <a:rPr sz="1200" spc="-20" dirty="0">
                <a:latin typeface="Arial MT"/>
                <a:cs typeface="Arial MT"/>
              </a:rPr>
              <a:t>r</a:t>
            </a:r>
            <a:r>
              <a:rPr sz="1200" spc="-5" dirty="0">
                <a:latin typeface="Arial MT"/>
                <a:cs typeface="Arial MT"/>
              </a:rPr>
              <a:t>aj</a:t>
            </a:r>
            <a:r>
              <a:rPr sz="1200" spc="-15" dirty="0">
                <a:latin typeface="Arial MT"/>
                <a:cs typeface="Arial MT"/>
              </a:rPr>
              <a:t>aa</a:t>
            </a:r>
            <a:r>
              <a:rPr sz="1200" spc="-5" dirty="0">
                <a:latin typeface="Arial MT"/>
                <a:cs typeface="Arial MT"/>
              </a:rPr>
              <a:t>n  (AM)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48844" y="3748836"/>
            <a:ext cx="223583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 MT"/>
                <a:cs typeface="Arial MT"/>
              </a:rPr>
              <a:t>A</a:t>
            </a:r>
            <a:r>
              <a:rPr sz="1200" spc="-5" dirty="0">
                <a:latin typeface="Arial MT"/>
                <a:cs typeface="Arial MT"/>
              </a:rPr>
              <a:t>M1</a:t>
            </a:r>
            <a:r>
              <a:rPr sz="1200" dirty="0">
                <a:latin typeface="Arial MT"/>
                <a:cs typeface="Arial MT"/>
              </a:rPr>
              <a:t>: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P</a:t>
            </a:r>
            <a:r>
              <a:rPr sz="1200" spc="-5" dirty="0">
                <a:latin typeface="Arial MT"/>
                <a:cs typeface="Arial MT"/>
              </a:rPr>
              <a:t>en</a:t>
            </a:r>
            <a:r>
              <a:rPr sz="1200" spc="-15" dirty="0">
                <a:latin typeface="Arial MT"/>
                <a:cs typeface="Arial MT"/>
              </a:rPr>
              <a:t>g</a:t>
            </a:r>
            <a:r>
              <a:rPr sz="1200" spc="-5" dirty="0">
                <a:latin typeface="Arial MT"/>
                <a:cs typeface="Arial MT"/>
              </a:rPr>
              <a:t>urusan</a:t>
            </a:r>
            <a:r>
              <a:rPr sz="1200" spc="-9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A</a:t>
            </a:r>
            <a:r>
              <a:rPr sz="1200" spc="-5" dirty="0">
                <a:latin typeface="Arial MT"/>
                <a:cs typeface="Arial MT"/>
              </a:rPr>
              <a:t>se</a:t>
            </a:r>
            <a:r>
              <a:rPr sz="1200" dirty="0">
                <a:latin typeface="Arial MT"/>
                <a:cs typeface="Arial MT"/>
              </a:rPr>
              <a:t>t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Ke</a:t>
            </a:r>
            <a:r>
              <a:rPr sz="1200" spc="-5" dirty="0">
                <a:latin typeface="Arial MT"/>
                <a:cs typeface="Arial MT"/>
              </a:rPr>
              <a:t>raj</a:t>
            </a:r>
            <a:r>
              <a:rPr sz="1200" dirty="0">
                <a:latin typeface="Arial MT"/>
                <a:cs typeface="Arial MT"/>
              </a:rPr>
              <a:t>a</a:t>
            </a:r>
            <a:r>
              <a:rPr sz="1200" spc="-10" dirty="0">
                <a:latin typeface="Arial MT"/>
                <a:cs typeface="Arial MT"/>
              </a:rPr>
              <a:t>a</a:t>
            </a:r>
            <a:r>
              <a:rPr sz="1200" spc="-5" dirty="0">
                <a:latin typeface="Arial MT"/>
                <a:cs typeface="Arial MT"/>
              </a:rPr>
              <a:t>n  AM2:</a:t>
            </a:r>
            <a:r>
              <a:rPr sz="1200" spc="-7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Aset</a:t>
            </a:r>
            <a:r>
              <a:rPr sz="1200" spc="-6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Alih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Kerajaan</a:t>
            </a:r>
            <a:endParaRPr sz="1200">
              <a:latin typeface="Arial MT"/>
              <a:cs typeface="Arial MT"/>
            </a:endParaRPr>
          </a:p>
          <a:p>
            <a:pPr marL="12700" marR="62865">
              <a:lnSpc>
                <a:spcPct val="100000"/>
              </a:lnSpc>
            </a:pPr>
            <a:r>
              <a:rPr sz="1200" dirty="0">
                <a:latin typeface="Arial MT"/>
                <a:cs typeface="Arial MT"/>
              </a:rPr>
              <a:t>A</a:t>
            </a:r>
            <a:r>
              <a:rPr sz="1200" spc="-5" dirty="0">
                <a:latin typeface="Arial MT"/>
                <a:cs typeface="Arial MT"/>
              </a:rPr>
              <a:t>M</a:t>
            </a:r>
            <a:r>
              <a:rPr sz="1200" dirty="0">
                <a:latin typeface="Arial MT"/>
                <a:cs typeface="Arial MT"/>
              </a:rPr>
              <a:t>3</a:t>
            </a:r>
            <a:r>
              <a:rPr sz="1200" spc="-5" dirty="0">
                <a:latin typeface="Arial MT"/>
                <a:cs typeface="Arial MT"/>
              </a:rPr>
              <a:t>-</a:t>
            </a:r>
            <a:r>
              <a:rPr sz="1200" dirty="0">
                <a:latin typeface="Arial MT"/>
                <a:cs typeface="Arial MT"/>
              </a:rPr>
              <a:t>A</a:t>
            </a:r>
            <a:r>
              <a:rPr sz="1200" spc="-5" dirty="0">
                <a:latin typeface="Arial MT"/>
                <a:cs typeface="Arial MT"/>
              </a:rPr>
              <a:t>M5</a:t>
            </a:r>
            <a:r>
              <a:rPr sz="1200" dirty="0">
                <a:latin typeface="Arial MT"/>
                <a:cs typeface="Arial MT"/>
              </a:rPr>
              <a:t>:</a:t>
            </a:r>
            <a:r>
              <a:rPr sz="1200" spc="-8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A</a:t>
            </a:r>
            <a:r>
              <a:rPr sz="1200" spc="-5" dirty="0">
                <a:latin typeface="Arial MT"/>
                <a:cs typeface="Arial MT"/>
              </a:rPr>
              <a:t>se</a:t>
            </a:r>
            <a:r>
              <a:rPr sz="1200" dirty="0">
                <a:latin typeface="Arial MT"/>
                <a:cs typeface="Arial MT"/>
              </a:rPr>
              <a:t>t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H</a:t>
            </a:r>
            <a:r>
              <a:rPr sz="1200" spc="-10" dirty="0">
                <a:latin typeface="Arial MT"/>
                <a:cs typeface="Arial MT"/>
              </a:rPr>
              <a:t>i</a:t>
            </a:r>
            <a:r>
              <a:rPr sz="1200" spc="-5" dirty="0">
                <a:latin typeface="Arial MT"/>
                <a:cs typeface="Arial MT"/>
              </a:rPr>
              <a:t>dup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Ke</a:t>
            </a:r>
            <a:r>
              <a:rPr sz="1200" spc="-5" dirty="0">
                <a:latin typeface="Arial MT"/>
                <a:cs typeface="Arial MT"/>
              </a:rPr>
              <a:t>raj</a:t>
            </a:r>
            <a:r>
              <a:rPr sz="1200" dirty="0">
                <a:latin typeface="Arial MT"/>
                <a:cs typeface="Arial MT"/>
              </a:rPr>
              <a:t>aa</a:t>
            </a:r>
            <a:r>
              <a:rPr sz="1200" spc="-5" dirty="0">
                <a:latin typeface="Arial MT"/>
                <a:cs typeface="Arial MT"/>
              </a:rPr>
              <a:t>n  AM6: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Stor </a:t>
            </a:r>
            <a:r>
              <a:rPr sz="1200" spc="-5" dirty="0">
                <a:latin typeface="Arial MT"/>
                <a:cs typeface="Arial MT"/>
              </a:rPr>
              <a:t>Kerajaan</a:t>
            </a:r>
            <a:endParaRPr sz="12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latin typeface="Arial MT"/>
                <a:cs typeface="Arial MT"/>
              </a:rPr>
              <a:t>AM7:</a:t>
            </a:r>
            <a:r>
              <a:rPr sz="1200" spc="-7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Aset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spc="-125" dirty="0">
                <a:latin typeface="Arial MT"/>
                <a:cs typeface="Arial MT"/>
              </a:rPr>
              <a:t>T</a:t>
            </a:r>
            <a:r>
              <a:rPr sz="1200" dirty="0">
                <a:latin typeface="Arial MT"/>
                <a:cs typeface="Arial MT"/>
              </a:rPr>
              <a:t>ak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Keta</a:t>
            </a:r>
            <a:r>
              <a:rPr sz="1200" spc="-5" dirty="0">
                <a:latin typeface="Arial MT"/>
                <a:cs typeface="Arial MT"/>
              </a:rPr>
              <a:t>r</a:t>
            </a:r>
            <a:r>
              <a:rPr sz="1200" dirty="0">
                <a:latin typeface="Arial MT"/>
                <a:cs typeface="Arial MT"/>
              </a:rPr>
              <a:t>a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05206" y="1076071"/>
            <a:ext cx="26085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u="heavy" spc="-35" dirty="0">
                <a:solidFill>
                  <a:srgbClr val="0D0D0D"/>
                </a:solidFill>
                <a:uFill>
                  <a:solidFill>
                    <a:srgbClr val="0D0D0D"/>
                  </a:solidFill>
                </a:uFill>
                <a:latin typeface="Arial"/>
                <a:cs typeface="Arial"/>
              </a:rPr>
              <a:t>AKTA </a:t>
            </a:r>
            <a:r>
              <a:rPr sz="1200" b="1" u="heavy" spc="-45" dirty="0">
                <a:solidFill>
                  <a:srgbClr val="0D0D0D"/>
                </a:solidFill>
                <a:uFill>
                  <a:solidFill>
                    <a:srgbClr val="0D0D0D"/>
                  </a:solidFill>
                </a:uFill>
                <a:latin typeface="Arial"/>
                <a:cs typeface="Arial"/>
              </a:rPr>
              <a:t>TATACARA</a:t>
            </a:r>
            <a:r>
              <a:rPr sz="1200" b="1" u="heavy" spc="-10" dirty="0">
                <a:solidFill>
                  <a:srgbClr val="0D0D0D"/>
                </a:solidFill>
                <a:uFill>
                  <a:solidFill>
                    <a:srgbClr val="0D0D0D"/>
                  </a:solidFill>
                </a:uFill>
                <a:latin typeface="Arial"/>
                <a:cs typeface="Arial"/>
              </a:rPr>
              <a:t> </a:t>
            </a:r>
            <a:r>
              <a:rPr sz="1200" b="1" u="heavy" spc="-20" dirty="0">
                <a:solidFill>
                  <a:srgbClr val="0D0D0D"/>
                </a:solidFill>
                <a:uFill>
                  <a:solidFill>
                    <a:srgbClr val="0D0D0D"/>
                  </a:solidFill>
                </a:uFill>
                <a:latin typeface="Arial"/>
                <a:cs typeface="Arial"/>
              </a:rPr>
              <a:t>KEWANGAN</a:t>
            </a:r>
            <a:r>
              <a:rPr sz="1200" b="1" u="heavy" spc="45" dirty="0">
                <a:solidFill>
                  <a:srgbClr val="0D0D0D"/>
                </a:solidFill>
                <a:uFill>
                  <a:solidFill>
                    <a:srgbClr val="0D0D0D"/>
                  </a:solidFill>
                </a:uFill>
                <a:latin typeface="Arial"/>
                <a:cs typeface="Arial"/>
              </a:rPr>
              <a:t> </a:t>
            </a:r>
            <a:r>
              <a:rPr sz="1200" b="1" u="heavy" spc="-5" dirty="0">
                <a:solidFill>
                  <a:srgbClr val="0D0D0D"/>
                </a:solidFill>
                <a:uFill>
                  <a:solidFill>
                    <a:srgbClr val="0D0D0D"/>
                  </a:solidFill>
                </a:uFill>
                <a:latin typeface="Arial"/>
                <a:cs typeface="Arial"/>
              </a:rPr>
              <a:t>1957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02514" y="1441830"/>
            <a:ext cx="302006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2720" marR="5080" indent="-172720" algn="r">
              <a:lnSpc>
                <a:spcPct val="100000"/>
              </a:lnSpc>
              <a:spcBef>
                <a:spcPts val="100"/>
              </a:spcBef>
              <a:buChar char="•"/>
              <a:tabLst>
                <a:tab pos="172720" algn="l"/>
              </a:tabLst>
            </a:pPr>
            <a:r>
              <a:rPr sz="1200" spc="-5" dirty="0">
                <a:solidFill>
                  <a:srgbClr val="0D0D0D"/>
                </a:solidFill>
                <a:latin typeface="Arial MT"/>
                <a:cs typeface="Arial MT"/>
              </a:rPr>
              <a:t>Seksyen</a:t>
            </a:r>
            <a:r>
              <a:rPr sz="1200" spc="29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0D0D0D"/>
                </a:solidFill>
                <a:latin typeface="Arial MT"/>
                <a:cs typeface="Arial MT"/>
              </a:rPr>
              <a:t>3</a:t>
            </a:r>
            <a:r>
              <a:rPr sz="1200" spc="29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0D0D0D"/>
                </a:solidFill>
                <a:latin typeface="Arial MT"/>
                <a:cs typeface="Arial MT"/>
              </a:rPr>
              <a:t>–</a:t>
            </a:r>
            <a:r>
              <a:rPr sz="1200" spc="29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0D0D0D"/>
                </a:solidFill>
                <a:latin typeface="Arial MT"/>
                <a:cs typeface="Arial MT"/>
              </a:rPr>
              <a:t>Harta</a:t>
            </a:r>
            <a:r>
              <a:rPr sz="1200" spc="29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0D0D0D"/>
                </a:solidFill>
                <a:latin typeface="Arial MT"/>
                <a:cs typeface="Arial MT"/>
              </a:rPr>
              <a:t>atau</a:t>
            </a:r>
            <a:r>
              <a:rPr sz="1200" spc="28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0D0D0D"/>
                </a:solidFill>
                <a:latin typeface="Arial MT"/>
                <a:cs typeface="Arial MT"/>
              </a:rPr>
              <a:t>barang-barang</a:t>
            </a:r>
            <a:endParaRPr sz="1200">
              <a:latin typeface="Arial MT"/>
              <a:cs typeface="Arial MT"/>
            </a:endParaRPr>
          </a:p>
          <a:p>
            <a:pPr marR="5080" algn="r">
              <a:lnSpc>
                <a:spcPct val="100000"/>
              </a:lnSpc>
            </a:pPr>
            <a:r>
              <a:rPr sz="1200" spc="-5" dirty="0">
                <a:solidFill>
                  <a:srgbClr val="0D0D0D"/>
                </a:solidFill>
                <a:latin typeface="Arial MT"/>
                <a:cs typeface="Arial MT"/>
              </a:rPr>
              <a:t>kepunyaan</a:t>
            </a:r>
            <a:r>
              <a:rPr sz="1200" spc="41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0D0D0D"/>
                </a:solidFill>
                <a:latin typeface="Arial MT"/>
                <a:cs typeface="Arial MT"/>
              </a:rPr>
              <a:t>atau</a:t>
            </a:r>
            <a:r>
              <a:rPr sz="1200" spc="41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200" spc="-10" dirty="0">
                <a:solidFill>
                  <a:srgbClr val="0D0D0D"/>
                </a:solidFill>
                <a:latin typeface="Arial MT"/>
                <a:cs typeface="Arial MT"/>
              </a:rPr>
              <a:t>dalam</a:t>
            </a:r>
            <a:r>
              <a:rPr sz="1200" spc="42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0D0D0D"/>
                </a:solidFill>
                <a:latin typeface="Arial MT"/>
                <a:cs typeface="Arial MT"/>
              </a:rPr>
              <a:t>milikan</a:t>
            </a:r>
            <a:r>
              <a:rPr sz="1200" spc="41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0D0D0D"/>
                </a:solidFill>
                <a:latin typeface="Arial MT"/>
                <a:cs typeface="Arial MT"/>
              </a:rPr>
              <a:t>atau</a:t>
            </a:r>
            <a:r>
              <a:rPr sz="1200" spc="42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0D0D0D"/>
                </a:solidFill>
                <a:latin typeface="Arial MT"/>
                <a:cs typeface="Arial MT"/>
              </a:rPr>
              <a:t>di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74726" y="1807845"/>
            <a:ext cx="28467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83260" algn="l"/>
                <a:tab pos="1461770" algn="l"/>
                <a:tab pos="2536825" algn="l"/>
              </a:tabLst>
            </a:pPr>
            <a:r>
              <a:rPr sz="1200" spc="-15" dirty="0">
                <a:solidFill>
                  <a:srgbClr val="0D0D0D"/>
                </a:solidFill>
                <a:latin typeface="Arial MT"/>
                <a:cs typeface="Arial MT"/>
              </a:rPr>
              <a:t>b</a:t>
            </a:r>
            <a:r>
              <a:rPr sz="1200" spc="-5" dirty="0">
                <a:solidFill>
                  <a:srgbClr val="0D0D0D"/>
                </a:solidFill>
                <a:latin typeface="Arial MT"/>
                <a:cs typeface="Arial MT"/>
              </a:rPr>
              <a:t>a</a:t>
            </a:r>
            <a:r>
              <a:rPr sz="1200" spc="-20" dirty="0">
                <a:solidFill>
                  <a:srgbClr val="0D0D0D"/>
                </a:solidFill>
                <a:latin typeface="Arial MT"/>
                <a:cs typeface="Arial MT"/>
              </a:rPr>
              <a:t>w</a:t>
            </a:r>
            <a:r>
              <a:rPr sz="1200" spc="-5" dirty="0">
                <a:solidFill>
                  <a:srgbClr val="0D0D0D"/>
                </a:solidFill>
                <a:latin typeface="Arial MT"/>
                <a:cs typeface="Arial MT"/>
              </a:rPr>
              <a:t>ah</a:t>
            </a:r>
            <a:r>
              <a:rPr sz="1200" dirty="0">
                <a:solidFill>
                  <a:srgbClr val="0D0D0D"/>
                </a:solidFill>
                <a:latin typeface="Arial MT"/>
                <a:cs typeface="Arial MT"/>
              </a:rPr>
              <a:t>	</a:t>
            </a:r>
            <a:r>
              <a:rPr sz="1200" spc="-15" dirty="0">
                <a:solidFill>
                  <a:srgbClr val="0D0D0D"/>
                </a:solidFill>
                <a:latin typeface="Arial MT"/>
                <a:cs typeface="Arial MT"/>
              </a:rPr>
              <a:t>k</a:t>
            </a:r>
            <a:r>
              <a:rPr sz="1200" spc="-5" dirty="0">
                <a:solidFill>
                  <a:srgbClr val="0D0D0D"/>
                </a:solidFill>
                <a:latin typeface="Arial MT"/>
                <a:cs typeface="Arial MT"/>
              </a:rPr>
              <a:t>a</a:t>
            </a:r>
            <a:r>
              <a:rPr sz="1200" spc="-20" dirty="0">
                <a:solidFill>
                  <a:srgbClr val="0D0D0D"/>
                </a:solidFill>
                <a:latin typeface="Arial MT"/>
                <a:cs typeface="Arial MT"/>
              </a:rPr>
              <a:t>w</a:t>
            </a:r>
            <a:r>
              <a:rPr sz="1200" spc="-5" dirty="0">
                <a:solidFill>
                  <a:srgbClr val="0D0D0D"/>
                </a:solidFill>
                <a:latin typeface="Arial MT"/>
                <a:cs typeface="Arial MT"/>
              </a:rPr>
              <a:t>al</a:t>
            </a:r>
            <a:r>
              <a:rPr sz="1200" spc="-15" dirty="0">
                <a:solidFill>
                  <a:srgbClr val="0D0D0D"/>
                </a:solidFill>
                <a:latin typeface="Arial MT"/>
                <a:cs typeface="Arial MT"/>
              </a:rPr>
              <a:t>a</a:t>
            </a:r>
            <a:r>
              <a:rPr sz="1200" spc="-5" dirty="0">
                <a:solidFill>
                  <a:srgbClr val="0D0D0D"/>
                </a:solidFill>
                <a:latin typeface="Arial MT"/>
                <a:cs typeface="Arial MT"/>
              </a:rPr>
              <a:t>n</a:t>
            </a:r>
            <a:r>
              <a:rPr sz="1200" dirty="0">
                <a:solidFill>
                  <a:srgbClr val="0D0D0D"/>
                </a:solidFill>
                <a:latin typeface="Arial MT"/>
                <a:cs typeface="Arial MT"/>
              </a:rPr>
              <a:t>	</a:t>
            </a:r>
            <a:r>
              <a:rPr sz="1200" spc="-10" dirty="0">
                <a:solidFill>
                  <a:srgbClr val="0D0D0D"/>
                </a:solidFill>
                <a:latin typeface="Arial MT"/>
                <a:cs typeface="Arial MT"/>
              </a:rPr>
              <a:t>P</a:t>
            </a:r>
            <a:r>
              <a:rPr sz="1200" spc="-5" dirty="0">
                <a:solidFill>
                  <a:srgbClr val="0D0D0D"/>
                </a:solidFill>
                <a:latin typeface="Arial MT"/>
                <a:cs typeface="Arial MT"/>
              </a:rPr>
              <a:t>e</a:t>
            </a:r>
            <a:r>
              <a:rPr sz="1200" dirty="0">
                <a:solidFill>
                  <a:srgbClr val="0D0D0D"/>
                </a:solidFill>
                <a:latin typeface="Arial MT"/>
                <a:cs typeface="Arial MT"/>
              </a:rPr>
              <a:t>rse</a:t>
            </a:r>
            <a:r>
              <a:rPr sz="1200" spc="-15" dirty="0">
                <a:solidFill>
                  <a:srgbClr val="0D0D0D"/>
                </a:solidFill>
                <a:latin typeface="Arial MT"/>
                <a:cs typeface="Arial MT"/>
              </a:rPr>
              <a:t>k</a:t>
            </a:r>
            <a:r>
              <a:rPr sz="1200" spc="-5" dirty="0">
                <a:solidFill>
                  <a:srgbClr val="0D0D0D"/>
                </a:solidFill>
                <a:latin typeface="Arial MT"/>
                <a:cs typeface="Arial MT"/>
              </a:rPr>
              <a:t>u</a:t>
            </a:r>
            <a:r>
              <a:rPr sz="1200" spc="-10" dirty="0">
                <a:solidFill>
                  <a:srgbClr val="0D0D0D"/>
                </a:solidFill>
                <a:latin typeface="Arial MT"/>
                <a:cs typeface="Arial MT"/>
              </a:rPr>
              <a:t>t</a:t>
            </a:r>
            <a:r>
              <a:rPr sz="1200" spc="-15" dirty="0">
                <a:solidFill>
                  <a:srgbClr val="0D0D0D"/>
                </a:solidFill>
                <a:latin typeface="Arial MT"/>
                <a:cs typeface="Arial MT"/>
              </a:rPr>
              <a:t>u</a:t>
            </a:r>
            <a:r>
              <a:rPr sz="1200" spc="-5" dirty="0">
                <a:solidFill>
                  <a:srgbClr val="0D0D0D"/>
                </a:solidFill>
                <a:latin typeface="Arial MT"/>
                <a:cs typeface="Arial MT"/>
              </a:rPr>
              <a:t>an</a:t>
            </a:r>
            <a:r>
              <a:rPr sz="1200" dirty="0">
                <a:solidFill>
                  <a:srgbClr val="0D0D0D"/>
                </a:solidFill>
                <a:latin typeface="Arial MT"/>
                <a:cs typeface="Arial MT"/>
              </a:rPr>
              <a:t>	</a:t>
            </a:r>
            <a:r>
              <a:rPr sz="1200" spc="-5" dirty="0">
                <a:solidFill>
                  <a:srgbClr val="0D0D0D"/>
                </a:solidFill>
                <a:latin typeface="Arial MT"/>
                <a:cs typeface="Arial MT"/>
              </a:rPr>
              <a:t>a</a:t>
            </a:r>
            <a:r>
              <a:rPr sz="1200" dirty="0">
                <a:solidFill>
                  <a:srgbClr val="0D0D0D"/>
                </a:solidFill>
                <a:latin typeface="Arial MT"/>
                <a:cs typeface="Arial MT"/>
              </a:rPr>
              <a:t>t</a:t>
            </a:r>
            <a:r>
              <a:rPr sz="1200" spc="-5" dirty="0">
                <a:solidFill>
                  <a:srgbClr val="0D0D0D"/>
                </a:solidFill>
                <a:latin typeface="Arial MT"/>
                <a:cs typeface="Arial MT"/>
              </a:rPr>
              <a:t>au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74726" y="1990725"/>
            <a:ext cx="11918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0D0D0D"/>
                </a:solidFill>
                <a:latin typeface="Arial MT"/>
                <a:cs typeface="Arial MT"/>
              </a:rPr>
              <a:t>sesebuah</a:t>
            </a:r>
            <a:r>
              <a:rPr sz="1200" spc="-7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0D0D0D"/>
                </a:solidFill>
                <a:latin typeface="Arial MT"/>
                <a:cs typeface="Arial MT"/>
              </a:rPr>
              <a:t>negeri.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02514" y="2173604"/>
            <a:ext cx="16027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100"/>
              </a:spcBef>
              <a:buChar char="•"/>
              <a:tabLst>
                <a:tab pos="185420" algn="l"/>
              </a:tabLst>
            </a:pPr>
            <a:r>
              <a:rPr sz="1200" spc="-5" dirty="0">
                <a:solidFill>
                  <a:srgbClr val="0D0D0D"/>
                </a:solidFill>
                <a:latin typeface="Arial MT"/>
                <a:cs typeface="Arial MT"/>
              </a:rPr>
              <a:t>Seksyen</a:t>
            </a:r>
            <a:r>
              <a:rPr sz="1200" spc="-4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0D0D0D"/>
                </a:solidFill>
                <a:latin typeface="Arial MT"/>
                <a:cs typeface="Arial MT"/>
              </a:rPr>
              <a:t>17</a:t>
            </a:r>
            <a:r>
              <a:rPr sz="1200" spc="-3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0D0D0D"/>
                </a:solidFill>
                <a:latin typeface="Arial MT"/>
                <a:cs typeface="Arial MT"/>
              </a:rPr>
              <a:t>–</a:t>
            </a:r>
            <a:r>
              <a:rPr sz="1200" spc="-3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0D0D0D"/>
                </a:solidFill>
                <a:latin typeface="Arial MT"/>
                <a:cs typeface="Arial MT"/>
              </a:rPr>
              <a:t>Hapus</a:t>
            </a:r>
            <a:endParaRPr sz="1200">
              <a:latin typeface="Arial MT"/>
              <a:cs typeface="Arial MT"/>
            </a:endParaRPr>
          </a:p>
          <a:p>
            <a:pPr marL="184785" indent="-172720">
              <a:lnSpc>
                <a:spcPct val="100000"/>
              </a:lnSpc>
              <a:buChar char="•"/>
              <a:tabLst>
                <a:tab pos="185420" algn="l"/>
              </a:tabLst>
            </a:pPr>
            <a:r>
              <a:rPr sz="1200" spc="-5" dirty="0">
                <a:solidFill>
                  <a:srgbClr val="0D0D0D"/>
                </a:solidFill>
                <a:latin typeface="Arial MT"/>
                <a:cs typeface="Arial MT"/>
              </a:rPr>
              <a:t>Seksyen</a:t>
            </a:r>
            <a:r>
              <a:rPr sz="1200" spc="-3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0D0D0D"/>
                </a:solidFill>
                <a:latin typeface="Arial MT"/>
                <a:cs typeface="Arial MT"/>
              </a:rPr>
              <a:t>18</a:t>
            </a:r>
            <a:r>
              <a:rPr sz="1200" spc="-2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0D0D0D"/>
                </a:solidFill>
                <a:latin typeface="Arial MT"/>
                <a:cs typeface="Arial MT"/>
              </a:rPr>
              <a:t>–</a:t>
            </a:r>
            <a:r>
              <a:rPr sz="1200" spc="-2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0D0D0D"/>
                </a:solidFill>
                <a:latin typeface="Arial MT"/>
                <a:cs typeface="Arial MT"/>
              </a:rPr>
              <a:t>Surcaj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306439" y="1013586"/>
            <a:ext cx="25850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u="heavy" spc="-20" dirty="0">
                <a:solidFill>
                  <a:srgbClr val="0D0D0D"/>
                </a:solidFill>
                <a:uFill>
                  <a:solidFill>
                    <a:srgbClr val="0D0D0D"/>
                  </a:solidFill>
                </a:uFill>
                <a:latin typeface="Arial"/>
                <a:cs typeface="Arial"/>
              </a:rPr>
              <a:t>ARAHAN</a:t>
            </a:r>
            <a:r>
              <a:rPr sz="1200" b="1" u="heavy" spc="30" dirty="0">
                <a:solidFill>
                  <a:srgbClr val="0D0D0D"/>
                </a:solidFill>
                <a:uFill>
                  <a:solidFill>
                    <a:srgbClr val="0D0D0D"/>
                  </a:solidFill>
                </a:uFill>
                <a:latin typeface="Arial"/>
                <a:cs typeface="Arial"/>
              </a:rPr>
              <a:t> </a:t>
            </a:r>
            <a:r>
              <a:rPr sz="1200" b="1" u="heavy" spc="-10" dirty="0">
                <a:solidFill>
                  <a:srgbClr val="0D0D0D"/>
                </a:solidFill>
                <a:uFill>
                  <a:solidFill>
                    <a:srgbClr val="0D0D0D"/>
                  </a:solidFill>
                </a:uFill>
                <a:latin typeface="Arial"/>
                <a:cs typeface="Arial"/>
              </a:rPr>
              <a:t>PERBENDAHARAAN</a:t>
            </a:r>
            <a:r>
              <a:rPr sz="1200" b="1" u="heavy" spc="35" dirty="0">
                <a:solidFill>
                  <a:srgbClr val="0D0D0D"/>
                </a:solidFill>
                <a:uFill>
                  <a:solidFill>
                    <a:srgbClr val="0D0D0D"/>
                  </a:solidFill>
                </a:uFill>
                <a:latin typeface="Arial"/>
                <a:cs typeface="Arial"/>
              </a:rPr>
              <a:t> </a:t>
            </a:r>
            <a:r>
              <a:rPr sz="1200" b="1" u="heavy" spc="-15" dirty="0">
                <a:solidFill>
                  <a:srgbClr val="0D0D0D"/>
                </a:solidFill>
                <a:uFill>
                  <a:solidFill>
                    <a:srgbClr val="0D0D0D"/>
                  </a:solidFill>
                </a:uFill>
                <a:latin typeface="Arial"/>
                <a:cs typeface="Arial"/>
              </a:rPr>
              <a:t>(AP)</a:t>
            </a:r>
            <a:endParaRPr sz="12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190615" y="1379601"/>
            <a:ext cx="28206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0D0D0D"/>
                </a:solidFill>
                <a:latin typeface="Arial MT"/>
                <a:cs typeface="Arial MT"/>
              </a:rPr>
              <a:t>AP </a:t>
            </a:r>
            <a:r>
              <a:rPr sz="1200" spc="-5" dirty="0">
                <a:solidFill>
                  <a:srgbClr val="0D0D0D"/>
                </a:solidFill>
                <a:latin typeface="Arial MT"/>
                <a:cs typeface="Arial MT"/>
              </a:rPr>
              <a:t>3 </a:t>
            </a:r>
            <a:r>
              <a:rPr sz="1200" dirty="0">
                <a:solidFill>
                  <a:srgbClr val="0D0D0D"/>
                </a:solidFill>
                <a:latin typeface="Arial MT"/>
                <a:cs typeface="Arial MT"/>
              </a:rPr>
              <a:t>– </a:t>
            </a:r>
            <a:r>
              <a:rPr sz="1200" spc="-5" dirty="0">
                <a:solidFill>
                  <a:srgbClr val="0D0D0D"/>
                </a:solidFill>
                <a:latin typeface="Arial MT"/>
                <a:cs typeface="Arial MT"/>
              </a:rPr>
              <a:t>Aset </a:t>
            </a:r>
            <a:r>
              <a:rPr sz="1200" spc="-15" dirty="0">
                <a:solidFill>
                  <a:srgbClr val="0D0D0D"/>
                </a:solidFill>
                <a:latin typeface="Arial MT"/>
                <a:cs typeface="Arial MT"/>
              </a:rPr>
              <a:t>Awam </a:t>
            </a:r>
            <a:r>
              <a:rPr sz="1200" spc="-5" dirty="0">
                <a:solidFill>
                  <a:srgbClr val="0D0D0D"/>
                </a:solidFill>
                <a:latin typeface="Arial MT"/>
                <a:cs typeface="Arial MT"/>
              </a:rPr>
              <a:t>adalah </a:t>
            </a:r>
            <a:r>
              <a:rPr sz="1200" spc="-10" dirty="0">
                <a:solidFill>
                  <a:srgbClr val="0D0D0D"/>
                </a:solidFill>
                <a:latin typeface="Arial MT"/>
                <a:cs typeface="Arial MT"/>
              </a:rPr>
              <a:t>semua </a:t>
            </a:r>
            <a:r>
              <a:rPr sz="1200" spc="-5" dirty="0">
                <a:solidFill>
                  <a:srgbClr val="0D0D0D"/>
                </a:solidFill>
                <a:latin typeface="Arial MT"/>
                <a:cs typeface="Arial MT"/>
              </a:rPr>
              <a:t>aset </a:t>
            </a:r>
            <a:r>
              <a:rPr sz="120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0D0D0D"/>
                </a:solidFill>
                <a:latin typeface="Arial MT"/>
                <a:cs typeface="Arial MT"/>
              </a:rPr>
              <a:t>termasuklah Aset </a:t>
            </a:r>
            <a:r>
              <a:rPr sz="1200" spc="-45" dirty="0">
                <a:solidFill>
                  <a:srgbClr val="0D0D0D"/>
                </a:solidFill>
                <a:latin typeface="Arial MT"/>
                <a:cs typeface="Arial MT"/>
              </a:rPr>
              <a:t>Tak </a:t>
            </a:r>
            <a:r>
              <a:rPr sz="1200" spc="-5" dirty="0">
                <a:solidFill>
                  <a:srgbClr val="0D0D0D"/>
                </a:solidFill>
                <a:latin typeface="Arial MT"/>
                <a:cs typeface="Arial MT"/>
              </a:rPr>
              <a:t>Alih serta </a:t>
            </a:r>
            <a:r>
              <a:rPr sz="1200" spc="-10" dirty="0">
                <a:solidFill>
                  <a:srgbClr val="0D0D0D"/>
                </a:solidFill>
                <a:latin typeface="Arial MT"/>
                <a:cs typeface="Arial MT"/>
              </a:rPr>
              <a:t>Barang- </a:t>
            </a:r>
            <a:r>
              <a:rPr sz="1200" spc="-5" dirty="0">
                <a:solidFill>
                  <a:srgbClr val="0D0D0D"/>
                </a:solidFill>
                <a:latin typeface="Arial MT"/>
                <a:cs typeface="Arial MT"/>
              </a:rPr>
              <a:t> Barang</a:t>
            </a:r>
            <a:r>
              <a:rPr sz="1200" spc="4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200" spc="-15" dirty="0">
                <a:solidFill>
                  <a:srgbClr val="0D0D0D"/>
                </a:solidFill>
                <a:latin typeface="Arial MT"/>
                <a:cs typeface="Arial MT"/>
              </a:rPr>
              <a:t>Awam</a:t>
            </a:r>
            <a:r>
              <a:rPr sz="1200" spc="10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0D0D0D"/>
                </a:solidFill>
                <a:latin typeface="Arial MT"/>
                <a:cs typeface="Arial MT"/>
              </a:rPr>
              <a:t>yang</a:t>
            </a:r>
            <a:r>
              <a:rPr sz="1200" spc="3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200" spc="-10" dirty="0">
                <a:solidFill>
                  <a:srgbClr val="0D0D0D"/>
                </a:solidFill>
                <a:latin typeface="Arial MT"/>
                <a:cs typeface="Arial MT"/>
              </a:rPr>
              <a:t>mempunyai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190615" y="1928241"/>
            <a:ext cx="28206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0D0D0D"/>
                </a:solidFill>
                <a:latin typeface="Arial MT"/>
                <a:cs typeface="Arial MT"/>
              </a:rPr>
              <a:t>pengertian</a:t>
            </a:r>
            <a:r>
              <a:rPr sz="1200" spc="21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200" spc="-10" dirty="0">
                <a:solidFill>
                  <a:srgbClr val="0D0D0D"/>
                </a:solidFill>
                <a:latin typeface="Arial MT"/>
                <a:cs typeface="Arial MT"/>
              </a:rPr>
              <a:t>yang</a:t>
            </a:r>
            <a:r>
              <a:rPr sz="1200" spc="20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200" spc="-10" dirty="0">
                <a:solidFill>
                  <a:srgbClr val="0D0D0D"/>
                </a:solidFill>
                <a:latin typeface="Arial MT"/>
                <a:cs typeface="Arial MT"/>
              </a:rPr>
              <a:t>diberikan</a:t>
            </a:r>
            <a:r>
              <a:rPr sz="1200" spc="21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200" spc="-10" dirty="0">
                <a:solidFill>
                  <a:srgbClr val="0D0D0D"/>
                </a:solidFill>
                <a:latin typeface="Arial MT"/>
                <a:cs typeface="Arial MT"/>
              </a:rPr>
              <a:t>kepadanya</a:t>
            </a:r>
            <a:r>
              <a:rPr sz="1200" spc="21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200" spc="-15" dirty="0">
                <a:solidFill>
                  <a:srgbClr val="0D0D0D"/>
                </a:solidFill>
                <a:latin typeface="Arial MT"/>
                <a:cs typeface="Arial MT"/>
              </a:rPr>
              <a:t>di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190615" y="2111120"/>
            <a:ext cx="28206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46430" algn="l"/>
                <a:tab pos="1416050" algn="l"/>
                <a:tab pos="1730375" algn="l"/>
                <a:tab pos="2223770" algn="l"/>
              </a:tabLst>
            </a:pPr>
            <a:r>
              <a:rPr sz="1200" spc="-10" dirty="0">
                <a:solidFill>
                  <a:srgbClr val="0D0D0D"/>
                </a:solidFill>
                <a:latin typeface="Arial MT"/>
                <a:cs typeface="Arial MT"/>
              </a:rPr>
              <a:t>bawah	</a:t>
            </a:r>
            <a:r>
              <a:rPr sz="1200" spc="-5" dirty="0">
                <a:solidFill>
                  <a:srgbClr val="0D0D0D"/>
                </a:solidFill>
                <a:latin typeface="Arial MT"/>
                <a:cs typeface="Arial MT"/>
              </a:rPr>
              <a:t>Seksyen	</a:t>
            </a:r>
            <a:r>
              <a:rPr sz="1200" dirty="0">
                <a:solidFill>
                  <a:srgbClr val="0D0D0D"/>
                </a:solidFill>
                <a:latin typeface="Arial MT"/>
                <a:cs typeface="Arial MT"/>
              </a:rPr>
              <a:t>3,	Akta	</a:t>
            </a:r>
            <a:r>
              <a:rPr sz="1200" spc="-25" dirty="0">
                <a:solidFill>
                  <a:srgbClr val="0D0D0D"/>
                </a:solidFill>
                <a:latin typeface="Arial MT"/>
                <a:cs typeface="Arial MT"/>
              </a:rPr>
              <a:t>Tatacara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190615" y="2293696"/>
            <a:ext cx="112585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0D0D0D"/>
                </a:solidFill>
                <a:latin typeface="Arial MT"/>
                <a:cs typeface="Arial MT"/>
              </a:rPr>
              <a:t>Ke</a:t>
            </a:r>
            <a:r>
              <a:rPr sz="1200" spc="-20" dirty="0">
                <a:solidFill>
                  <a:srgbClr val="0D0D0D"/>
                </a:solidFill>
                <a:latin typeface="Arial MT"/>
                <a:cs typeface="Arial MT"/>
              </a:rPr>
              <a:t>w</a:t>
            </a:r>
            <a:r>
              <a:rPr sz="1200" dirty="0">
                <a:solidFill>
                  <a:srgbClr val="0D0D0D"/>
                </a:solidFill>
                <a:latin typeface="Arial MT"/>
                <a:cs typeface="Arial MT"/>
              </a:rPr>
              <a:t>a</a:t>
            </a:r>
            <a:r>
              <a:rPr sz="1200" spc="5" dirty="0">
                <a:solidFill>
                  <a:srgbClr val="0D0D0D"/>
                </a:solidFill>
                <a:latin typeface="Arial MT"/>
                <a:cs typeface="Arial MT"/>
              </a:rPr>
              <a:t>n</a:t>
            </a:r>
            <a:r>
              <a:rPr sz="1200" spc="-10" dirty="0">
                <a:solidFill>
                  <a:srgbClr val="0D0D0D"/>
                </a:solidFill>
                <a:latin typeface="Arial MT"/>
                <a:cs typeface="Arial MT"/>
              </a:rPr>
              <a:t>g</a:t>
            </a:r>
            <a:r>
              <a:rPr sz="1200" dirty="0">
                <a:solidFill>
                  <a:srgbClr val="0D0D0D"/>
                </a:solidFill>
                <a:latin typeface="Arial MT"/>
                <a:cs typeface="Arial MT"/>
              </a:rPr>
              <a:t>an</a:t>
            </a:r>
            <a:r>
              <a:rPr sz="1200" spc="-3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0D0D0D"/>
                </a:solidFill>
                <a:latin typeface="Arial MT"/>
                <a:cs typeface="Arial MT"/>
              </a:rPr>
              <a:t>1957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277870" y="4272178"/>
            <a:ext cx="23869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0D0D0D"/>
                </a:solidFill>
                <a:latin typeface="Arial MT"/>
                <a:cs typeface="Arial MT"/>
              </a:rPr>
              <a:t>*Peraturan</a:t>
            </a:r>
            <a:r>
              <a:rPr sz="1200" spc="-5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0D0D0D"/>
                </a:solidFill>
                <a:latin typeface="Arial MT"/>
                <a:cs typeface="Arial MT"/>
              </a:rPr>
              <a:t>dan</a:t>
            </a:r>
            <a:r>
              <a:rPr sz="1200" spc="-2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0D0D0D"/>
                </a:solidFill>
                <a:latin typeface="Arial MT"/>
                <a:cs typeface="Arial MT"/>
              </a:rPr>
              <a:t>Pekeliling</a:t>
            </a:r>
            <a:r>
              <a:rPr sz="1200" spc="-4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0D0D0D"/>
                </a:solidFill>
                <a:latin typeface="Arial MT"/>
                <a:cs typeface="Arial MT"/>
              </a:rPr>
              <a:t>lain</a:t>
            </a:r>
            <a:r>
              <a:rPr sz="1200" spc="-25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0D0D0D"/>
                </a:solidFill>
                <a:latin typeface="Arial MT"/>
                <a:cs typeface="Arial MT"/>
              </a:rPr>
              <a:t>yang </a:t>
            </a:r>
            <a:r>
              <a:rPr sz="1200" spc="-320" dirty="0">
                <a:solidFill>
                  <a:srgbClr val="0D0D0D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0D0D0D"/>
                </a:solidFill>
                <a:latin typeface="Arial MT"/>
                <a:cs typeface="Arial MT"/>
              </a:rPr>
              <a:t>berkaitan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3827FB9-9A0C-49B1-BA32-4BCA7A3BD473}"/>
              </a:ext>
            </a:extLst>
          </p:cNvPr>
          <p:cNvGrpSpPr/>
          <p:nvPr/>
        </p:nvGrpSpPr>
        <p:grpSpPr>
          <a:xfrm>
            <a:off x="4006214" y="952500"/>
            <a:ext cx="3394710" cy="3238500"/>
            <a:chOff x="2263139" y="0"/>
            <a:chExt cx="3394710" cy="3238500"/>
          </a:xfrm>
        </p:grpSpPr>
        <p:sp>
          <p:nvSpPr>
            <p:cNvPr id="8" name="Arrow: Right 7">
              <a:extLst>
                <a:ext uri="{FF2B5EF4-FFF2-40B4-BE49-F238E27FC236}">
                  <a16:creationId xmlns:a16="http://schemas.microsoft.com/office/drawing/2014/main" id="{A0D4FA90-7F63-4797-80A9-01591CDE3297}"/>
                </a:ext>
              </a:extLst>
            </p:cNvPr>
            <p:cNvSpPr/>
            <p:nvPr/>
          </p:nvSpPr>
          <p:spPr>
            <a:xfrm>
              <a:off x="2263139" y="0"/>
              <a:ext cx="3394710" cy="3238500"/>
            </a:xfrm>
            <a:prstGeom prst="rightArrow">
              <a:avLst>
                <a:gd name="adj1" fmla="val 75000"/>
                <a:gd name="adj2" fmla="val 5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tint val="55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90000"/>
                <a:tint val="55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Arrow: Right 4">
              <a:extLst>
                <a:ext uri="{FF2B5EF4-FFF2-40B4-BE49-F238E27FC236}">
                  <a16:creationId xmlns:a16="http://schemas.microsoft.com/office/drawing/2014/main" id="{7A34C9BE-9FE4-4E30-A27A-3E90ABCFFAD4}"/>
                </a:ext>
              </a:extLst>
            </p:cNvPr>
            <p:cNvSpPr txBox="1"/>
            <p:nvPr/>
          </p:nvSpPr>
          <p:spPr>
            <a:xfrm>
              <a:off x="2263139" y="404813"/>
              <a:ext cx="2180273" cy="24288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065" tIns="12065" rIns="12065" bIns="12065" numCol="1" spcCol="1270" anchor="t" anchorCtr="0">
              <a:noAutofit/>
            </a:bodyPr>
            <a:lstStyle/>
            <a:p>
              <a:pPr marL="171450" lvl="1" indent="-171450" algn="just" defTabSz="8445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900" kern="1200" dirty="0" err="1"/>
                <a:t>Jawatankuasa</a:t>
              </a:r>
              <a:r>
                <a:rPr lang="en-US" sz="1900" kern="1200" dirty="0"/>
                <a:t> </a:t>
              </a:r>
              <a:r>
                <a:rPr lang="en-US" sz="1900" kern="1200" dirty="0" err="1"/>
                <a:t>Sebut</a:t>
              </a:r>
              <a:r>
                <a:rPr lang="en-US" sz="1900" kern="1200" dirty="0"/>
                <a:t> </a:t>
              </a:r>
              <a:r>
                <a:rPr lang="en-US" sz="1900" kern="1200" dirty="0" err="1"/>
                <a:t>Harga</a:t>
              </a:r>
              <a:r>
                <a:rPr lang="en-US" sz="1900" kern="1200" dirty="0"/>
                <a:t> </a:t>
              </a:r>
              <a:r>
                <a:rPr lang="en-US" sz="1900" kern="1200" dirty="0" err="1"/>
                <a:t>bagi</a:t>
              </a:r>
              <a:r>
                <a:rPr lang="en-US" sz="1900" kern="1200" dirty="0"/>
                <a:t> </a:t>
              </a:r>
              <a:r>
                <a:rPr lang="en-US" sz="1900" kern="1200" dirty="0" err="1"/>
                <a:t>Jualan</a:t>
              </a:r>
              <a:r>
                <a:rPr lang="en-US" sz="1900" kern="1200" dirty="0"/>
                <a:t> </a:t>
              </a:r>
              <a:r>
                <a:rPr lang="en-US" sz="1900" kern="1200" dirty="0" err="1"/>
                <a:t>Aset</a:t>
              </a:r>
              <a:r>
                <a:rPr lang="en-US" sz="1900" kern="1200" dirty="0"/>
                <a:t> </a:t>
              </a:r>
              <a:r>
                <a:rPr lang="en-US" sz="1900" kern="1200" dirty="0" err="1"/>
                <a:t>Alih</a:t>
              </a:r>
              <a:r>
                <a:rPr lang="en-US" sz="1900" kern="1200" dirty="0"/>
                <a:t> </a:t>
              </a:r>
              <a:r>
                <a:rPr lang="en-US" sz="1900" kern="1200" dirty="0" err="1"/>
                <a:t>hendaklah</a:t>
              </a:r>
              <a:r>
                <a:rPr lang="en-US" sz="1900" kern="1200" dirty="0"/>
                <a:t> </a:t>
              </a:r>
              <a:r>
                <a:rPr lang="en-US" sz="1900" kern="1200" dirty="0" err="1"/>
                <a:t>menggunakan</a:t>
              </a:r>
              <a:r>
                <a:rPr lang="en-US" sz="1900" kern="1200" dirty="0"/>
                <a:t> </a:t>
              </a:r>
              <a:r>
                <a:rPr lang="en-US" sz="1900" kern="1200" dirty="0" err="1"/>
                <a:t>Jawatankuasa</a:t>
              </a:r>
              <a:r>
                <a:rPr lang="en-US" sz="1900" kern="1200" dirty="0"/>
                <a:t> </a:t>
              </a:r>
              <a:r>
                <a:rPr lang="en-US" sz="1900" kern="1200" dirty="0" err="1"/>
                <a:t>Sebut</a:t>
              </a:r>
              <a:r>
                <a:rPr lang="en-US" sz="1900" kern="1200" dirty="0"/>
                <a:t> </a:t>
              </a:r>
              <a:r>
                <a:rPr lang="en-US" sz="1900" kern="1200" dirty="0" err="1"/>
                <a:t>Harga</a:t>
              </a:r>
              <a:r>
                <a:rPr lang="en-US" sz="1900" kern="1200" dirty="0"/>
                <a:t> </a:t>
              </a:r>
              <a:r>
                <a:rPr lang="en-US" sz="1900" kern="1200" dirty="0" err="1"/>
                <a:t>Perolehan</a:t>
              </a:r>
              <a:r>
                <a:rPr lang="en-US" sz="1900" kern="1200" dirty="0"/>
                <a:t> yang </a:t>
              </a:r>
              <a:r>
                <a:rPr lang="en-US" sz="1900" kern="1200" dirty="0" err="1"/>
                <a:t>sedia</a:t>
              </a:r>
              <a:r>
                <a:rPr lang="en-US" sz="1900" kern="1200" dirty="0"/>
                <a:t> </a:t>
              </a:r>
              <a:r>
                <a:rPr lang="en-US" sz="1900" kern="1200" dirty="0" err="1"/>
                <a:t>ada</a:t>
              </a:r>
              <a:r>
                <a:rPr lang="en-US" sz="1900" kern="1200" dirty="0"/>
                <a:t>.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FAFD4A50-0209-453B-BFCA-C76204531445}"/>
              </a:ext>
            </a:extLst>
          </p:cNvPr>
          <p:cNvGrpSpPr/>
          <p:nvPr/>
        </p:nvGrpSpPr>
        <p:grpSpPr>
          <a:xfrm>
            <a:off x="1743075" y="1314564"/>
            <a:ext cx="2263140" cy="2514371"/>
            <a:chOff x="0" y="362064"/>
            <a:chExt cx="2263140" cy="2514371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C2E3180F-E43A-431A-9C5C-8641D0255225}"/>
                </a:ext>
              </a:extLst>
            </p:cNvPr>
            <p:cNvSpPr/>
            <p:nvPr/>
          </p:nvSpPr>
          <p:spPr>
            <a:xfrm>
              <a:off x="0" y="362064"/>
              <a:ext cx="2263140" cy="2514371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CC2C909D-CF29-4D12-AEDD-2B2D84AFBB59}"/>
                </a:ext>
              </a:extLst>
            </p:cNvPr>
            <p:cNvSpPr txBox="1"/>
            <p:nvPr/>
          </p:nvSpPr>
          <p:spPr>
            <a:xfrm>
              <a:off x="110477" y="472541"/>
              <a:ext cx="2042186" cy="22934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7630" tIns="43815" rIns="87630" bIns="43815" numCol="1" spcCol="1270" anchor="ctr" anchorCtr="0">
              <a:noAutofit/>
            </a:bodyPr>
            <a:lstStyle/>
            <a:p>
              <a:pPr marL="0" lvl="0" indent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300" kern="1200" dirty="0" err="1"/>
                <a:t>Jawatankuasa</a:t>
              </a:r>
              <a:r>
                <a:rPr lang="en-US" sz="2300" kern="1200" dirty="0"/>
                <a:t> </a:t>
              </a:r>
              <a:r>
                <a:rPr lang="en-US" sz="2300" kern="1200" dirty="0" err="1"/>
                <a:t>Sebut</a:t>
              </a:r>
              <a:r>
                <a:rPr lang="en-US" sz="2300" kern="1200" dirty="0"/>
                <a:t> </a:t>
              </a:r>
              <a:r>
                <a:rPr lang="en-US" sz="2300" kern="1200" dirty="0" err="1"/>
                <a:t>Harga</a:t>
              </a:r>
              <a:endParaRPr lang="en-US" sz="23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45728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3">
            <a:extLst>
              <a:ext uri="{FF2B5EF4-FFF2-40B4-BE49-F238E27FC236}">
                <a16:creationId xmlns:a16="http://schemas.microsoft.com/office/drawing/2014/main" id="{8FFF6286-38CC-4411-9EE6-9391A576045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971712"/>
              </p:ext>
            </p:extLst>
          </p:nvPr>
        </p:nvGraphicFramePr>
        <p:xfrm>
          <a:off x="1600200" y="228601"/>
          <a:ext cx="6172200" cy="45279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01E81112-21F3-4C22-91F4-7FBE64382FFA}"/>
              </a:ext>
            </a:extLst>
          </p:cNvPr>
          <p:cNvSpPr/>
          <p:nvPr/>
        </p:nvSpPr>
        <p:spPr>
          <a:xfrm>
            <a:off x="1885950" y="35719"/>
            <a:ext cx="5200650" cy="4572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100" b="1" dirty="0">
                <a:solidFill>
                  <a:prstClr val="white"/>
                </a:solidFill>
                <a:latin typeface="Rockwell"/>
              </a:rPr>
              <a:t>PERTIMBANGAN SEBUT HARGA </a:t>
            </a:r>
          </a:p>
        </p:txBody>
      </p:sp>
    </p:spTree>
    <p:extLst>
      <p:ext uri="{BB962C8B-B14F-4D97-AF65-F5344CB8AC3E}">
        <p14:creationId xmlns:p14="http://schemas.microsoft.com/office/powerpoint/2010/main" val="3993167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3">
            <a:extLst>
              <a:ext uri="{FF2B5EF4-FFF2-40B4-BE49-F238E27FC236}">
                <a16:creationId xmlns:a16="http://schemas.microsoft.com/office/drawing/2014/main" id="{B78E3914-0A69-4E80-91E9-03BE3B78AD8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9669852"/>
              </p:ext>
            </p:extLst>
          </p:nvPr>
        </p:nvGraphicFramePr>
        <p:xfrm>
          <a:off x="1600200" y="228601"/>
          <a:ext cx="6172200" cy="45279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C6751107-1C06-4147-B26A-35310047A3F6}"/>
              </a:ext>
            </a:extLst>
          </p:cNvPr>
          <p:cNvSpPr/>
          <p:nvPr/>
        </p:nvSpPr>
        <p:spPr>
          <a:xfrm>
            <a:off x="1885950" y="35719"/>
            <a:ext cx="5200650" cy="4572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100" b="1" dirty="0">
                <a:solidFill>
                  <a:prstClr val="white"/>
                </a:solidFill>
                <a:latin typeface="Rockwell"/>
              </a:rPr>
              <a:t>PERTIMBANGAN SEBUT HARGA </a:t>
            </a:r>
          </a:p>
        </p:txBody>
      </p:sp>
    </p:spTree>
    <p:extLst>
      <p:ext uri="{BB962C8B-B14F-4D97-AF65-F5344CB8AC3E}">
        <p14:creationId xmlns:p14="http://schemas.microsoft.com/office/powerpoint/2010/main" val="2760276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3">
            <a:extLst>
              <a:ext uri="{FF2B5EF4-FFF2-40B4-BE49-F238E27FC236}">
                <a16:creationId xmlns:a16="http://schemas.microsoft.com/office/drawing/2014/main" id="{737DB9E4-D874-41E9-8A3A-B32A7867352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3477475"/>
              </p:ext>
            </p:extLst>
          </p:nvPr>
        </p:nvGraphicFramePr>
        <p:xfrm>
          <a:off x="1543050" y="480796"/>
          <a:ext cx="6172200" cy="45279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A6556019-DD6C-4917-B563-55E5665EF219}"/>
              </a:ext>
            </a:extLst>
          </p:cNvPr>
          <p:cNvSpPr/>
          <p:nvPr/>
        </p:nvSpPr>
        <p:spPr>
          <a:xfrm>
            <a:off x="1885950" y="35719"/>
            <a:ext cx="5486400" cy="4572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prstClr val="white"/>
                </a:solidFill>
                <a:latin typeface="Rockwell"/>
              </a:rPr>
              <a:t>KEPUTUSAN JAWATANKUASA  SEBUT HARGA </a:t>
            </a:r>
          </a:p>
        </p:txBody>
      </p:sp>
    </p:spTree>
    <p:extLst>
      <p:ext uri="{BB962C8B-B14F-4D97-AF65-F5344CB8AC3E}">
        <p14:creationId xmlns:p14="http://schemas.microsoft.com/office/powerpoint/2010/main" val="1627077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3">
            <a:extLst>
              <a:ext uri="{FF2B5EF4-FFF2-40B4-BE49-F238E27FC236}">
                <a16:creationId xmlns:a16="http://schemas.microsoft.com/office/drawing/2014/main" id="{636B50A9-A6DC-4213-B1FF-4C20F34F7EB4}"/>
              </a:ext>
            </a:extLst>
          </p:cNvPr>
          <p:cNvGraphicFramePr>
            <a:graphicFrameLocks/>
          </p:cNvGraphicFramePr>
          <p:nvPr/>
        </p:nvGraphicFramePr>
        <p:xfrm>
          <a:off x="2743200" y="742950"/>
          <a:ext cx="3493294" cy="38076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89C746DA-52A9-486E-BAB0-8D70761CD954}"/>
              </a:ext>
            </a:extLst>
          </p:cNvPr>
          <p:cNvSpPr/>
          <p:nvPr/>
        </p:nvSpPr>
        <p:spPr>
          <a:xfrm>
            <a:off x="3257550" y="114300"/>
            <a:ext cx="280035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700" dirty="0">
                <a:solidFill>
                  <a:prstClr val="white"/>
                </a:solidFill>
                <a:latin typeface="Rockwell"/>
              </a:rPr>
              <a:t>LELONG</a:t>
            </a:r>
          </a:p>
        </p:txBody>
      </p:sp>
      <p:pic>
        <p:nvPicPr>
          <p:cNvPr id="5122" name="Picture 2" descr="Tahukah Anda Berapakah Modal yang Diperlukan untuk Beli Rumah Lelong? &gt;  TagteamInvest.com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276350"/>
            <a:ext cx="1468966" cy="110172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5 sebab kenapa anda patut beli hartanah lelong pada 2019 - iproperty.com.my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038350"/>
            <a:ext cx="1541787" cy="116681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250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3">
            <a:extLst>
              <a:ext uri="{FF2B5EF4-FFF2-40B4-BE49-F238E27FC236}">
                <a16:creationId xmlns:a16="http://schemas.microsoft.com/office/drawing/2014/main" id="{D946C37A-8DAD-4D57-B34A-610E6B40714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6636564"/>
              </p:ext>
            </p:extLst>
          </p:nvPr>
        </p:nvGraphicFramePr>
        <p:xfrm>
          <a:off x="2228850" y="742950"/>
          <a:ext cx="5314950" cy="38647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01E7F985-70D7-48F6-A21C-21537877BCDA}"/>
              </a:ext>
            </a:extLst>
          </p:cNvPr>
          <p:cNvSpPr/>
          <p:nvPr/>
        </p:nvSpPr>
        <p:spPr>
          <a:xfrm>
            <a:off x="2400300" y="171450"/>
            <a:ext cx="3543300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prstClr val="white"/>
                </a:solidFill>
                <a:latin typeface="Rockwell"/>
              </a:rPr>
              <a:t>DOKUMEN LELONGAN</a:t>
            </a:r>
          </a:p>
        </p:txBody>
      </p:sp>
    </p:spTree>
    <p:extLst>
      <p:ext uri="{BB962C8B-B14F-4D97-AF65-F5344CB8AC3E}">
        <p14:creationId xmlns:p14="http://schemas.microsoft.com/office/powerpoint/2010/main" val="211458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3">
            <a:extLst>
              <a:ext uri="{FF2B5EF4-FFF2-40B4-BE49-F238E27FC236}">
                <a16:creationId xmlns:a16="http://schemas.microsoft.com/office/drawing/2014/main" id="{F9A5D0E3-28BF-44B8-822F-77F6472DA0F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9827668"/>
              </p:ext>
            </p:extLst>
          </p:nvPr>
        </p:nvGraphicFramePr>
        <p:xfrm>
          <a:off x="1600200" y="264319"/>
          <a:ext cx="6172200" cy="45279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1B295EAD-457A-426D-9112-D11921FF8585}"/>
              </a:ext>
            </a:extLst>
          </p:cNvPr>
          <p:cNvSpPr/>
          <p:nvPr/>
        </p:nvSpPr>
        <p:spPr>
          <a:xfrm>
            <a:off x="2171700" y="35719"/>
            <a:ext cx="46863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prstClr val="white"/>
                </a:solidFill>
                <a:latin typeface="Rockwell"/>
              </a:rPr>
              <a:t>TATACARA LELONGAN</a:t>
            </a:r>
          </a:p>
        </p:txBody>
      </p:sp>
    </p:spTree>
    <p:extLst>
      <p:ext uri="{BB962C8B-B14F-4D97-AF65-F5344CB8AC3E}">
        <p14:creationId xmlns:p14="http://schemas.microsoft.com/office/powerpoint/2010/main" val="1396056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3">
            <a:extLst>
              <a:ext uri="{FF2B5EF4-FFF2-40B4-BE49-F238E27FC236}">
                <a16:creationId xmlns:a16="http://schemas.microsoft.com/office/drawing/2014/main" id="{5CEC702E-DE7B-4EAC-A988-0E03EC8E6C3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8847580"/>
              </p:ext>
            </p:extLst>
          </p:nvPr>
        </p:nvGraphicFramePr>
        <p:xfrm>
          <a:off x="1600200" y="228601"/>
          <a:ext cx="6172200" cy="45279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C294F5C1-4408-488C-A80B-C6BB12DBC596}"/>
              </a:ext>
            </a:extLst>
          </p:cNvPr>
          <p:cNvSpPr/>
          <p:nvPr/>
        </p:nvSpPr>
        <p:spPr>
          <a:xfrm>
            <a:off x="2171700" y="35719"/>
            <a:ext cx="46863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prstClr val="white"/>
                </a:solidFill>
                <a:latin typeface="Rockwell"/>
              </a:rPr>
              <a:t>TATACARA LELONGAN</a:t>
            </a:r>
          </a:p>
        </p:txBody>
      </p:sp>
    </p:spTree>
    <p:extLst>
      <p:ext uri="{BB962C8B-B14F-4D97-AF65-F5344CB8AC3E}">
        <p14:creationId xmlns:p14="http://schemas.microsoft.com/office/powerpoint/2010/main" val="372504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3">
            <a:extLst>
              <a:ext uri="{FF2B5EF4-FFF2-40B4-BE49-F238E27FC236}">
                <a16:creationId xmlns:a16="http://schemas.microsoft.com/office/drawing/2014/main" id="{C8D5D0D0-0AB9-4225-9051-719293EC80A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1943551"/>
              </p:ext>
            </p:extLst>
          </p:nvPr>
        </p:nvGraphicFramePr>
        <p:xfrm>
          <a:off x="1600200" y="228601"/>
          <a:ext cx="6172200" cy="45279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68422FD1-3524-46D9-9ACB-F6233A044BA0}"/>
              </a:ext>
            </a:extLst>
          </p:cNvPr>
          <p:cNvSpPr/>
          <p:nvPr/>
        </p:nvSpPr>
        <p:spPr>
          <a:xfrm>
            <a:off x="2171700" y="35719"/>
            <a:ext cx="46863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prstClr val="white"/>
                </a:solidFill>
                <a:latin typeface="Rockwell"/>
              </a:rPr>
              <a:t>TATACARA LELONGAN</a:t>
            </a:r>
          </a:p>
        </p:txBody>
      </p:sp>
    </p:spTree>
    <p:extLst>
      <p:ext uri="{BB962C8B-B14F-4D97-AF65-F5344CB8AC3E}">
        <p14:creationId xmlns:p14="http://schemas.microsoft.com/office/powerpoint/2010/main" val="2327489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7">
            <a:extLst>
              <a:ext uri="{FF2B5EF4-FFF2-40B4-BE49-F238E27FC236}">
                <a16:creationId xmlns:a16="http://schemas.microsoft.com/office/drawing/2014/main" id="{8EEFE6A5-6824-40B2-AF24-01D8A66C965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9524292"/>
              </p:ext>
            </p:extLst>
          </p:nvPr>
        </p:nvGraphicFramePr>
        <p:xfrm>
          <a:off x="914400" y="971550"/>
          <a:ext cx="5753100" cy="40135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DB48902A-8EB4-49AC-838A-4BC0B85F5878}"/>
              </a:ext>
            </a:extLst>
          </p:cNvPr>
          <p:cNvSpPr/>
          <p:nvPr/>
        </p:nvSpPr>
        <p:spPr>
          <a:xfrm>
            <a:off x="1905000" y="438150"/>
            <a:ext cx="5257800" cy="40005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00" b="1" dirty="0">
                <a:solidFill>
                  <a:prstClr val="white"/>
                </a:solidFill>
                <a:latin typeface="Rockwell"/>
              </a:rPr>
              <a:t>KAEDAH PELUPUSAN SECARA BUANGAN </a:t>
            </a:r>
            <a:r>
              <a:rPr lang="en-US" sz="1500" b="1" dirty="0" smtClean="0">
                <a:solidFill>
                  <a:prstClr val="white"/>
                </a:solidFill>
                <a:latin typeface="Rockwell"/>
              </a:rPr>
              <a:t>TERJADUAL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00" b="1" dirty="0" smtClean="0">
                <a:solidFill>
                  <a:prstClr val="white"/>
                </a:solidFill>
                <a:latin typeface="Rockwell"/>
              </a:rPr>
              <a:t>E-WASTE</a:t>
            </a:r>
            <a:endParaRPr lang="en-US" sz="1500" b="1" dirty="0">
              <a:solidFill>
                <a:prstClr val="white"/>
              </a:solidFill>
              <a:latin typeface="Rockwell"/>
            </a:endParaRPr>
          </a:p>
        </p:txBody>
      </p:sp>
      <p:pic>
        <p:nvPicPr>
          <p:cNvPr id="4" name="Picture 9">
            <a:extLst>
              <a:ext uri="{FF2B5EF4-FFF2-40B4-BE49-F238E27FC236}">
                <a16:creationId xmlns:a16="http://schemas.microsoft.com/office/drawing/2014/main" id="{3318790D-6B6A-45A7-BC8A-CBE5AE14D30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155834"/>
            <a:ext cx="1601986" cy="121443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1">
            <a:extLst>
              <a:ext uri="{FF2B5EF4-FFF2-40B4-BE49-F238E27FC236}">
                <a16:creationId xmlns:a16="http://schemas.microsoft.com/office/drawing/2014/main" id="{B5ABE4AB-539E-49B1-A922-6D821CA9734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584710"/>
            <a:ext cx="1678971" cy="121443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Which brave streaming service will give us America's Next Top Poet? ‹  Literary Hub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00" y="2370272"/>
            <a:ext cx="1752600" cy="121615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392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24455" y="123444"/>
              <a:ext cx="4902708" cy="459638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120646" y="3364229"/>
              <a:ext cx="4113529" cy="311150"/>
            </a:xfrm>
            <a:custGeom>
              <a:avLst/>
              <a:gdLst/>
              <a:ahLst/>
              <a:cxnLst/>
              <a:rect l="l" t="t" r="r" b="b"/>
              <a:pathLst>
                <a:path w="4113529" h="311150">
                  <a:moveTo>
                    <a:pt x="0" y="144018"/>
                  </a:moveTo>
                  <a:lnTo>
                    <a:pt x="29638" y="105745"/>
                  </a:lnTo>
                  <a:lnTo>
                    <a:pt x="79889" y="82296"/>
                  </a:lnTo>
                  <a:lnTo>
                    <a:pt x="151800" y="60977"/>
                  </a:lnTo>
                  <a:lnTo>
                    <a:pt x="195147" y="51244"/>
                  </a:lnTo>
                  <a:lnTo>
                    <a:pt x="243030" y="42195"/>
                  </a:lnTo>
                  <a:lnTo>
                    <a:pt x="295157" y="33883"/>
                  </a:lnTo>
                  <a:lnTo>
                    <a:pt x="351235" y="26358"/>
                  </a:lnTo>
                  <a:lnTo>
                    <a:pt x="410972" y="19670"/>
                  </a:lnTo>
                  <a:lnTo>
                    <a:pt x="474073" y="13872"/>
                  </a:lnTo>
                  <a:lnTo>
                    <a:pt x="540248" y="9014"/>
                  </a:lnTo>
                  <a:lnTo>
                    <a:pt x="609203" y="5147"/>
                  </a:lnTo>
                  <a:lnTo>
                    <a:pt x="680644" y="2321"/>
                  </a:lnTo>
                  <a:lnTo>
                    <a:pt x="754280" y="588"/>
                  </a:lnTo>
                  <a:lnTo>
                    <a:pt x="829818" y="0"/>
                  </a:lnTo>
                  <a:lnTo>
                    <a:pt x="905355" y="588"/>
                  </a:lnTo>
                  <a:lnTo>
                    <a:pt x="978991" y="2321"/>
                  </a:lnTo>
                  <a:lnTo>
                    <a:pt x="1050432" y="5147"/>
                  </a:lnTo>
                  <a:lnTo>
                    <a:pt x="1119387" y="9014"/>
                  </a:lnTo>
                  <a:lnTo>
                    <a:pt x="1185562" y="13872"/>
                  </a:lnTo>
                  <a:lnTo>
                    <a:pt x="1248664" y="19670"/>
                  </a:lnTo>
                  <a:lnTo>
                    <a:pt x="1308400" y="26358"/>
                  </a:lnTo>
                  <a:lnTo>
                    <a:pt x="1364478" y="33883"/>
                  </a:lnTo>
                  <a:lnTo>
                    <a:pt x="1416605" y="42195"/>
                  </a:lnTo>
                  <a:lnTo>
                    <a:pt x="1464488" y="51244"/>
                  </a:lnTo>
                  <a:lnTo>
                    <a:pt x="1507835" y="60977"/>
                  </a:lnTo>
                  <a:lnTo>
                    <a:pt x="1546352" y="71345"/>
                  </a:lnTo>
                  <a:lnTo>
                    <a:pt x="1607725" y="93780"/>
                  </a:lnTo>
                  <a:lnTo>
                    <a:pt x="1646268" y="118140"/>
                  </a:lnTo>
                  <a:lnTo>
                    <a:pt x="1659636" y="144018"/>
                  </a:lnTo>
                  <a:lnTo>
                    <a:pt x="1656245" y="157121"/>
                  </a:lnTo>
                  <a:lnTo>
                    <a:pt x="1607725" y="194255"/>
                  </a:lnTo>
                  <a:lnTo>
                    <a:pt x="1546352" y="216690"/>
                  </a:lnTo>
                  <a:lnTo>
                    <a:pt x="1507835" y="227058"/>
                  </a:lnTo>
                  <a:lnTo>
                    <a:pt x="1464488" y="236791"/>
                  </a:lnTo>
                  <a:lnTo>
                    <a:pt x="1416605" y="245840"/>
                  </a:lnTo>
                  <a:lnTo>
                    <a:pt x="1364478" y="254152"/>
                  </a:lnTo>
                  <a:lnTo>
                    <a:pt x="1308400" y="261677"/>
                  </a:lnTo>
                  <a:lnTo>
                    <a:pt x="1248663" y="268365"/>
                  </a:lnTo>
                  <a:lnTo>
                    <a:pt x="1185562" y="274163"/>
                  </a:lnTo>
                  <a:lnTo>
                    <a:pt x="1119387" y="279021"/>
                  </a:lnTo>
                  <a:lnTo>
                    <a:pt x="1050432" y="282888"/>
                  </a:lnTo>
                  <a:lnTo>
                    <a:pt x="978991" y="285714"/>
                  </a:lnTo>
                  <a:lnTo>
                    <a:pt x="905355" y="287447"/>
                  </a:lnTo>
                  <a:lnTo>
                    <a:pt x="829818" y="288036"/>
                  </a:lnTo>
                  <a:lnTo>
                    <a:pt x="754280" y="287447"/>
                  </a:lnTo>
                  <a:lnTo>
                    <a:pt x="680644" y="285714"/>
                  </a:lnTo>
                  <a:lnTo>
                    <a:pt x="609203" y="282888"/>
                  </a:lnTo>
                  <a:lnTo>
                    <a:pt x="540248" y="279021"/>
                  </a:lnTo>
                  <a:lnTo>
                    <a:pt x="474073" y="274163"/>
                  </a:lnTo>
                  <a:lnTo>
                    <a:pt x="410971" y="268365"/>
                  </a:lnTo>
                  <a:lnTo>
                    <a:pt x="351235" y="261677"/>
                  </a:lnTo>
                  <a:lnTo>
                    <a:pt x="295157" y="254152"/>
                  </a:lnTo>
                  <a:lnTo>
                    <a:pt x="243030" y="245840"/>
                  </a:lnTo>
                  <a:lnTo>
                    <a:pt x="195147" y="236791"/>
                  </a:lnTo>
                  <a:lnTo>
                    <a:pt x="151800" y="227058"/>
                  </a:lnTo>
                  <a:lnTo>
                    <a:pt x="113283" y="216690"/>
                  </a:lnTo>
                  <a:lnTo>
                    <a:pt x="51910" y="194255"/>
                  </a:lnTo>
                  <a:lnTo>
                    <a:pt x="13367" y="169895"/>
                  </a:lnTo>
                  <a:lnTo>
                    <a:pt x="0" y="144018"/>
                  </a:lnTo>
                  <a:close/>
                </a:path>
                <a:path w="4113529" h="311150">
                  <a:moveTo>
                    <a:pt x="1648968" y="166878"/>
                  </a:moveTo>
                  <a:lnTo>
                    <a:pt x="1686601" y="131429"/>
                  </a:lnTo>
                  <a:lnTo>
                    <a:pt x="1731910" y="114841"/>
                  </a:lnTo>
                  <a:lnTo>
                    <a:pt x="1793340" y="99190"/>
                  </a:lnTo>
                  <a:lnTo>
                    <a:pt x="1869738" y="84613"/>
                  </a:lnTo>
                  <a:lnTo>
                    <a:pt x="1913188" y="77769"/>
                  </a:lnTo>
                  <a:lnTo>
                    <a:pt x="1959947" y="71244"/>
                  </a:lnTo>
                  <a:lnTo>
                    <a:pt x="2009870" y="65055"/>
                  </a:lnTo>
                  <a:lnTo>
                    <a:pt x="2062813" y="59219"/>
                  </a:lnTo>
                  <a:lnTo>
                    <a:pt x="2118631" y="53753"/>
                  </a:lnTo>
                  <a:lnTo>
                    <a:pt x="2177180" y="48673"/>
                  </a:lnTo>
                  <a:lnTo>
                    <a:pt x="2238316" y="43997"/>
                  </a:lnTo>
                  <a:lnTo>
                    <a:pt x="2301895" y="39741"/>
                  </a:lnTo>
                  <a:lnTo>
                    <a:pt x="2367771" y="35922"/>
                  </a:lnTo>
                  <a:lnTo>
                    <a:pt x="2435801" y="32558"/>
                  </a:lnTo>
                  <a:lnTo>
                    <a:pt x="2505840" y="29665"/>
                  </a:lnTo>
                  <a:lnTo>
                    <a:pt x="2577744" y="27260"/>
                  </a:lnTo>
                  <a:lnTo>
                    <a:pt x="2651369" y="25360"/>
                  </a:lnTo>
                  <a:lnTo>
                    <a:pt x="2726569" y="23982"/>
                  </a:lnTo>
                  <a:lnTo>
                    <a:pt x="2803202" y="23143"/>
                  </a:lnTo>
                  <a:lnTo>
                    <a:pt x="2881122" y="22860"/>
                  </a:lnTo>
                  <a:lnTo>
                    <a:pt x="2959041" y="23143"/>
                  </a:lnTo>
                  <a:lnTo>
                    <a:pt x="3035674" y="23982"/>
                  </a:lnTo>
                  <a:lnTo>
                    <a:pt x="3110874" y="25360"/>
                  </a:lnTo>
                  <a:lnTo>
                    <a:pt x="3184499" y="27260"/>
                  </a:lnTo>
                  <a:lnTo>
                    <a:pt x="3256403" y="29665"/>
                  </a:lnTo>
                  <a:lnTo>
                    <a:pt x="3326442" y="32558"/>
                  </a:lnTo>
                  <a:lnTo>
                    <a:pt x="3394472" y="35922"/>
                  </a:lnTo>
                  <a:lnTo>
                    <a:pt x="3460348" y="39741"/>
                  </a:lnTo>
                  <a:lnTo>
                    <a:pt x="3523927" y="43997"/>
                  </a:lnTo>
                  <a:lnTo>
                    <a:pt x="3585063" y="48673"/>
                  </a:lnTo>
                  <a:lnTo>
                    <a:pt x="3643612" y="53753"/>
                  </a:lnTo>
                  <a:lnTo>
                    <a:pt x="3699430" y="59219"/>
                  </a:lnTo>
                  <a:lnTo>
                    <a:pt x="3752373" y="65055"/>
                  </a:lnTo>
                  <a:lnTo>
                    <a:pt x="3802296" y="71244"/>
                  </a:lnTo>
                  <a:lnTo>
                    <a:pt x="3849055" y="77769"/>
                  </a:lnTo>
                  <a:lnTo>
                    <a:pt x="3892505" y="84613"/>
                  </a:lnTo>
                  <a:lnTo>
                    <a:pt x="3932503" y="91759"/>
                  </a:lnTo>
                  <a:lnTo>
                    <a:pt x="4001561" y="106890"/>
                  </a:lnTo>
                  <a:lnTo>
                    <a:pt x="4055075" y="123026"/>
                  </a:lnTo>
                  <a:lnTo>
                    <a:pt x="4091890" y="140032"/>
                  </a:lnTo>
                  <a:lnTo>
                    <a:pt x="4113276" y="166878"/>
                  </a:lnTo>
                  <a:lnTo>
                    <a:pt x="4110851" y="175981"/>
                  </a:lnTo>
                  <a:lnTo>
                    <a:pt x="4075642" y="202326"/>
                  </a:lnTo>
                  <a:lnTo>
                    <a:pt x="4030333" y="218914"/>
                  </a:lnTo>
                  <a:lnTo>
                    <a:pt x="3968903" y="234565"/>
                  </a:lnTo>
                  <a:lnTo>
                    <a:pt x="3892505" y="249142"/>
                  </a:lnTo>
                  <a:lnTo>
                    <a:pt x="3849055" y="255986"/>
                  </a:lnTo>
                  <a:lnTo>
                    <a:pt x="3802296" y="262511"/>
                  </a:lnTo>
                  <a:lnTo>
                    <a:pt x="3752373" y="268700"/>
                  </a:lnTo>
                  <a:lnTo>
                    <a:pt x="3699430" y="274536"/>
                  </a:lnTo>
                  <a:lnTo>
                    <a:pt x="3643612" y="280002"/>
                  </a:lnTo>
                  <a:lnTo>
                    <a:pt x="3585063" y="285082"/>
                  </a:lnTo>
                  <a:lnTo>
                    <a:pt x="3523927" y="289758"/>
                  </a:lnTo>
                  <a:lnTo>
                    <a:pt x="3460348" y="294014"/>
                  </a:lnTo>
                  <a:lnTo>
                    <a:pt x="3394472" y="297833"/>
                  </a:lnTo>
                  <a:lnTo>
                    <a:pt x="3326442" y="301197"/>
                  </a:lnTo>
                  <a:lnTo>
                    <a:pt x="3256403" y="304090"/>
                  </a:lnTo>
                  <a:lnTo>
                    <a:pt x="3184499" y="306495"/>
                  </a:lnTo>
                  <a:lnTo>
                    <a:pt x="3110874" y="308395"/>
                  </a:lnTo>
                  <a:lnTo>
                    <a:pt x="3035674" y="309773"/>
                  </a:lnTo>
                  <a:lnTo>
                    <a:pt x="2959041" y="310612"/>
                  </a:lnTo>
                  <a:lnTo>
                    <a:pt x="2881122" y="310896"/>
                  </a:lnTo>
                  <a:lnTo>
                    <a:pt x="2803202" y="310612"/>
                  </a:lnTo>
                  <a:lnTo>
                    <a:pt x="2726569" y="309773"/>
                  </a:lnTo>
                  <a:lnTo>
                    <a:pt x="2651369" y="308395"/>
                  </a:lnTo>
                  <a:lnTo>
                    <a:pt x="2577744" y="306495"/>
                  </a:lnTo>
                  <a:lnTo>
                    <a:pt x="2505840" y="304090"/>
                  </a:lnTo>
                  <a:lnTo>
                    <a:pt x="2435801" y="301197"/>
                  </a:lnTo>
                  <a:lnTo>
                    <a:pt x="2367771" y="297833"/>
                  </a:lnTo>
                  <a:lnTo>
                    <a:pt x="2301895" y="294014"/>
                  </a:lnTo>
                  <a:lnTo>
                    <a:pt x="2238316" y="289758"/>
                  </a:lnTo>
                  <a:lnTo>
                    <a:pt x="2177180" y="285082"/>
                  </a:lnTo>
                  <a:lnTo>
                    <a:pt x="2118631" y="280002"/>
                  </a:lnTo>
                  <a:lnTo>
                    <a:pt x="2062813" y="274536"/>
                  </a:lnTo>
                  <a:lnTo>
                    <a:pt x="2009870" y="268700"/>
                  </a:lnTo>
                  <a:lnTo>
                    <a:pt x="1959947" y="262511"/>
                  </a:lnTo>
                  <a:lnTo>
                    <a:pt x="1913188" y="255986"/>
                  </a:lnTo>
                  <a:lnTo>
                    <a:pt x="1869738" y="249142"/>
                  </a:lnTo>
                  <a:lnTo>
                    <a:pt x="1829740" y="241996"/>
                  </a:lnTo>
                  <a:lnTo>
                    <a:pt x="1760682" y="226865"/>
                  </a:lnTo>
                  <a:lnTo>
                    <a:pt x="1707168" y="210729"/>
                  </a:lnTo>
                  <a:lnTo>
                    <a:pt x="1670353" y="193723"/>
                  </a:lnTo>
                  <a:lnTo>
                    <a:pt x="1648968" y="166878"/>
                  </a:lnTo>
                  <a:close/>
                </a:path>
              </a:pathLst>
            </a:custGeom>
            <a:ln w="25908">
              <a:solidFill>
                <a:srgbClr val="E6294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7629" y="124205"/>
              <a:ext cx="1958339" cy="3724910"/>
            </a:xfrm>
            <a:custGeom>
              <a:avLst/>
              <a:gdLst/>
              <a:ahLst/>
              <a:cxnLst/>
              <a:rect l="l" t="t" r="r" b="b"/>
              <a:pathLst>
                <a:path w="1958339" h="3724910">
                  <a:moveTo>
                    <a:pt x="0" y="3724655"/>
                  </a:moveTo>
                  <a:lnTo>
                    <a:pt x="1958339" y="3724655"/>
                  </a:lnTo>
                  <a:lnTo>
                    <a:pt x="1958339" y="0"/>
                  </a:lnTo>
                  <a:lnTo>
                    <a:pt x="0" y="0"/>
                  </a:lnTo>
                  <a:lnTo>
                    <a:pt x="0" y="3724655"/>
                  </a:lnTo>
                  <a:close/>
                </a:path>
              </a:pathLst>
            </a:custGeom>
            <a:ln w="25908">
              <a:solidFill>
                <a:srgbClr val="EF76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73532" y="150063"/>
            <a:ext cx="1788160" cy="666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indent="6985" algn="ctr">
              <a:lnSpc>
                <a:spcPct val="100000"/>
              </a:lnSpc>
              <a:spcBef>
                <a:spcPts val="105"/>
              </a:spcBef>
            </a:pPr>
            <a:r>
              <a:rPr sz="1400" spc="-45" dirty="0">
                <a:solidFill>
                  <a:srgbClr val="000000"/>
                </a:solidFill>
              </a:rPr>
              <a:t>TATACARA </a:t>
            </a:r>
            <a:r>
              <a:rPr sz="1400" spc="-40" dirty="0">
                <a:solidFill>
                  <a:srgbClr val="000000"/>
                </a:solidFill>
              </a:rPr>
              <a:t> </a:t>
            </a:r>
            <a:r>
              <a:rPr sz="1400" dirty="0">
                <a:solidFill>
                  <a:srgbClr val="000000"/>
                </a:solidFill>
              </a:rPr>
              <a:t>PE</a:t>
            </a:r>
            <a:r>
              <a:rPr sz="1400" spc="-10" dirty="0">
                <a:solidFill>
                  <a:srgbClr val="000000"/>
                </a:solidFill>
              </a:rPr>
              <a:t>N</a:t>
            </a:r>
            <a:r>
              <a:rPr sz="1400" dirty="0">
                <a:solidFill>
                  <a:srgbClr val="000000"/>
                </a:solidFill>
              </a:rPr>
              <a:t>G</a:t>
            </a:r>
            <a:r>
              <a:rPr sz="1400" spc="-10" dirty="0">
                <a:solidFill>
                  <a:srgbClr val="000000"/>
                </a:solidFill>
              </a:rPr>
              <a:t>URU</a:t>
            </a:r>
            <a:r>
              <a:rPr sz="1400" dirty="0">
                <a:solidFill>
                  <a:srgbClr val="000000"/>
                </a:solidFill>
              </a:rPr>
              <a:t>SAN</a:t>
            </a:r>
            <a:r>
              <a:rPr sz="1400" spc="-65" dirty="0">
                <a:solidFill>
                  <a:srgbClr val="000000"/>
                </a:solidFill>
              </a:rPr>
              <a:t> </a:t>
            </a:r>
            <a:r>
              <a:rPr sz="1400" dirty="0">
                <a:solidFill>
                  <a:srgbClr val="000000"/>
                </a:solidFill>
              </a:rPr>
              <a:t>ASET  KERAJAAN</a:t>
            </a:r>
            <a:r>
              <a:rPr sz="1400" spc="-15" dirty="0">
                <a:solidFill>
                  <a:srgbClr val="000000"/>
                </a:solidFill>
              </a:rPr>
              <a:t> </a:t>
            </a:r>
            <a:r>
              <a:rPr sz="1400" spc="-5" dirty="0">
                <a:solidFill>
                  <a:srgbClr val="000000"/>
                </a:solidFill>
              </a:rPr>
              <a:t>(AM)</a:t>
            </a:r>
            <a:endParaRPr sz="1400"/>
          </a:p>
        </p:txBody>
      </p:sp>
      <p:sp>
        <p:nvSpPr>
          <p:cNvPr id="7" name="object 7"/>
          <p:cNvSpPr txBox="1"/>
          <p:nvPr/>
        </p:nvSpPr>
        <p:spPr>
          <a:xfrm>
            <a:off x="165912" y="1004062"/>
            <a:ext cx="1794510" cy="19177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marR="36830" indent="-287020">
              <a:lnSpc>
                <a:spcPct val="100000"/>
              </a:lnSpc>
              <a:spcBef>
                <a:spcPts val="105"/>
              </a:spcBef>
              <a:buChar char="•"/>
              <a:tabLst>
                <a:tab pos="299085" algn="l"/>
                <a:tab pos="299720" algn="l"/>
              </a:tabLst>
            </a:pPr>
            <a:r>
              <a:rPr sz="1400" spc="-5" dirty="0">
                <a:latin typeface="Arial MT"/>
                <a:cs typeface="Arial MT"/>
              </a:rPr>
              <a:t>Mengandungi </a:t>
            </a:r>
            <a:r>
              <a:rPr sz="140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Penguru</a:t>
            </a:r>
            <a:r>
              <a:rPr sz="1400" spc="5" dirty="0">
                <a:latin typeface="Arial MT"/>
                <a:cs typeface="Arial MT"/>
              </a:rPr>
              <a:t>s</a:t>
            </a:r>
            <a:r>
              <a:rPr sz="1400" spc="-15" dirty="0">
                <a:latin typeface="Arial MT"/>
                <a:cs typeface="Arial MT"/>
              </a:rPr>
              <a:t>a</a:t>
            </a:r>
            <a:r>
              <a:rPr sz="1400" dirty="0">
                <a:latin typeface="Arial MT"/>
                <a:cs typeface="Arial MT"/>
              </a:rPr>
              <a:t>n</a:t>
            </a:r>
            <a:r>
              <a:rPr sz="1400" spc="-11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Aset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:</a:t>
            </a:r>
            <a:endParaRPr sz="1400">
              <a:latin typeface="Arial MT"/>
              <a:cs typeface="Arial MT"/>
            </a:endParaRPr>
          </a:p>
          <a:p>
            <a:pPr marL="12700" marR="339090">
              <a:lnSpc>
                <a:spcPct val="100000"/>
              </a:lnSpc>
              <a:spcBef>
                <a:spcPts val="10"/>
              </a:spcBef>
            </a:pPr>
            <a:r>
              <a:rPr sz="1200" dirty="0">
                <a:latin typeface="Arial MT"/>
                <a:cs typeface="Arial MT"/>
              </a:rPr>
              <a:t>AM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1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:</a:t>
            </a:r>
            <a:r>
              <a:rPr sz="1200" spc="-7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Aset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Kerajaan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AM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2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:</a:t>
            </a:r>
            <a:r>
              <a:rPr sz="1200" spc="-6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Aset</a:t>
            </a:r>
            <a:r>
              <a:rPr sz="1200" spc="-7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Alih</a:t>
            </a:r>
            <a:endParaRPr sz="1200">
              <a:latin typeface="Arial MT"/>
              <a:cs typeface="Arial MT"/>
            </a:endParaRPr>
          </a:p>
          <a:p>
            <a:pPr marL="12700" marR="5080">
              <a:lnSpc>
                <a:spcPct val="100000"/>
              </a:lnSpc>
            </a:pPr>
            <a:r>
              <a:rPr sz="1200" dirty="0">
                <a:latin typeface="Arial MT"/>
                <a:cs typeface="Arial MT"/>
              </a:rPr>
              <a:t>AM </a:t>
            </a:r>
            <a:r>
              <a:rPr sz="1200" spc="-5" dirty="0">
                <a:latin typeface="Arial MT"/>
                <a:cs typeface="Arial MT"/>
              </a:rPr>
              <a:t>3 </a:t>
            </a:r>
            <a:r>
              <a:rPr sz="1200" dirty="0">
                <a:latin typeface="Arial MT"/>
                <a:cs typeface="Arial MT"/>
              </a:rPr>
              <a:t>: Aset </a:t>
            </a:r>
            <a:r>
              <a:rPr sz="1200" spc="-5" dirty="0">
                <a:latin typeface="Arial MT"/>
                <a:cs typeface="Arial MT"/>
              </a:rPr>
              <a:t>Hidup </a:t>
            </a:r>
            <a:r>
              <a:rPr sz="1200" dirty="0">
                <a:latin typeface="Arial MT"/>
                <a:cs typeface="Arial MT"/>
              </a:rPr>
              <a:t>Ikan 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AM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4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:</a:t>
            </a:r>
            <a:r>
              <a:rPr sz="1200" spc="-6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Aset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Hidup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Haiwan </a:t>
            </a:r>
            <a:r>
              <a:rPr sz="1200" spc="-31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AM </a:t>
            </a:r>
            <a:r>
              <a:rPr sz="1200" spc="-5" dirty="0">
                <a:latin typeface="Arial MT"/>
                <a:cs typeface="Arial MT"/>
              </a:rPr>
              <a:t>5 </a:t>
            </a:r>
            <a:r>
              <a:rPr sz="1200" dirty="0">
                <a:latin typeface="Arial MT"/>
                <a:cs typeface="Arial MT"/>
              </a:rPr>
              <a:t>: Aset </a:t>
            </a:r>
            <a:r>
              <a:rPr sz="1200" spc="-5" dirty="0">
                <a:latin typeface="Arial MT"/>
                <a:cs typeface="Arial MT"/>
              </a:rPr>
              <a:t>Hidup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Tumbuhan</a:t>
            </a:r>
            <a:endParaRPr sz="12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latin typeface="Arial MT"/>
                <a:cs typeface="Arial MT"/>
              </a:rPr>
              <a:t>AM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6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: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Stor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Kerajaan</a:t>
            </a:r>
            <a:endParaRPr sz="12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latin typeface="Arial MT"/>
                <a:cs typeface="Arial MT"/>
              </a:rPr>
              <a:t>AM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7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:</a:t>
            </a:r>
            <a:r>
              <a:rPr sz="1200" spc="-6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Aset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spc="-45" dirty="0">
                <a:latin typeface="Arial MT"/>
                <a:cs typeface="Arial MT"/>
              </a:rPr>
              <a:t>Tak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Ketara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46352" y="3107817"/>
            <a:ext cx="82232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Arial MT"/>
                <a:cs typeface="Arial MT"/>
              </a:rPr>
              <a:t>kuasa</a:t>
            </a:r>
            <a:endParaRPr sz="1400">
              <a:latin typeface="Arial MT"/>
              <a:cs typeface="Arial MT"/>
            </a:endParaRPr>
          </a:p>
          <a:p>
            <a:pPr marR="5080" algn="r">
              <a:lnSpc>
                <a:spcPct val="100000"/>
              </a:lnSpc>
              <a:spcBef>
                <a:spcPts val="5"/>
              </a:spcBef>
              <a:tabLst>
                <a:tab pos="454025" algn="l"/>
              </a:tabLst>
            </a:pPr>
            <a:r>
              <a:rPr sz="1400" spc="-5" dirty="0">
                <a:latin typeface="Arial MT"/>
                <a:cs typeface="Arial MT"/>
              </a:rPr>
              <a:t>2</a:t>
            </a:r>
            <a:r>
              <a:rPr sz="1400" dirty="0">
                <a:latin typeface="Arial MT"/>
                <a:cs typeface="Arial MT"/>
              </a:rPr>
              <a:t>3	</a:t>
            </a:r>
            <a:r>
              <a:rPr sz="1400" spc="-15" dirty="0">
                <a:latin typeface="Arial MT"/>
                <a:cs typeface="Arial MT"/>
              </a:rPr>
              <a:t>A</a:t>
            </a:r>
            <a:r>
              <a:rPr sz="1400" dirty="0">
                <a:latin typeface="Arial MT"/>
                <a:cs typeface="Arial MT"/>
              </a:rPr>
              <a:t>pril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78612" y="3107817"/>
            <a:ext cx="911225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6385" marR="5080" indent="-287020">
              <a:lnSpc>
                <a:spcPct val="100000"/>
              </a:lnSpc>
              <a:spcBef>
                <a:spcPts val="100"/>
              </a:spcBef>
              <a:buChar char="•"/>
              <a:tabLst>
                <a:tab pos="286385" algn="l"/>
                <a:tab pos="287020" algn="l"/>
              </a:tabLst>
            </a:pPr>
            <a:r>
              <a:rPr sz="1400" dirty="0">
                <a:latin typeface="Arial MT"/>
                <a:cs typeface="Arial MT"/>
              </a:rPr>
              <a:t>Ber</a:t>
            </a:r>
            <a:r>
              <a:rPr sz="1400" spc="-10" dirty="0">
                <a:latin typeface="Arial MT"/>
                <a:cs typeface="Arial MT"/>
              </a:rPr>
              <a:t>k</a:t>
            </a:r>
            <a:r>
              <a:rPr sz="1400" dirty="0">
                <a:latin typeface="Arial MT"/>
                <a:cs typeface="Arial MT"/>
              </a:rPr>
              <a:t>u</a:t>
            </a:r>
            <a:r>
              <a:rPr sz="1400" spc="-15" dirty="0">
                <a:latin typeface="Arial MT"/>
                <a:cs typeface="Arial MT"/>
              </a:rPr>
              <a:t>a</a:t>
            </a:r>
            <a:r>
              <a:rPr sz="1400" dirty="0">
                <a:latin typeface="Arial MT"/>
                <a:cs typeface="Arial MT"/>
              </a:rPr>
              <a:t>t  </a:t>
            </a:r>
            <a:r>
              <a:rPr sz="1400" spc="-5" dirty="0">
                <a:latin typeface="Arial MT"/>
                <a:cs typeface="Arial MT"/>
              </a:rPr>
              <a:t>mulai </a:t>
            </a:r>
            <a:r>
              <a:rPr sz="140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2018</a:t>
            </a:r>
            <a:endParaRPr sz="1400">
              <a:latin typeface="Arial MT"/>
              <a:cs typeface="Arial MT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2075433" y="2411983"/>
            <a:ext cx="7082155" cy="2187575"/>
            <a:chOff x="2075433" y="2411983"/>
            <a:chExt cx="7082155" cy="2187575"/>
          </a:xfrm>
        </p:grpSpPr>
        <p:sp>
          <p:nvSpPr>
            <p:cNvPr id="11" name="object 11"/>
            <p:cNvSpPr/>
            <p:nvPr/>
          </p:nvSpPr>
          <p:spPr>
            <a:xfrm>
              <a:off x="5941313" y="2561716"/>
              <a:ext cx="1017269" cy="771525"/>
            </a:xfrm>
            <a:custGeom>
              <a:avLst/>
              <a:gdLst/>
              <a:ahLst/>
              <a:cxnLst/>
              <a:rect l="l" t="t" r="r" b="b"/>
              <a:pathLst>
                <a:path w="1017270" h="771525">
                  <a:moveTo>
                    <a:pt x="43180" y="684149"/>
                  </a:moveTo>
                  <a:lnTo>
                    <a:pt x="0" y="771144"/>
                  </a:lnTo>
                  <a:lnTo>
                    <a:pt x="95503" y="753618"/>
                  </a:lnTo>
                  <a:lnTo>
                    <a:pt x="84599" y="739139"/>
                  </a:lnTo>
                  <a:lnTo>
                    <a:pt x="66548" y="739139"/>
                  </a:lnTo>
                  <a:lnTo>
                    <a:pt x="49149" y="716026"/>
                  </a:lnTo>
                  <a:lnTo>
                    <a:pt x="60657" y="707353"/>
                  </a:lnTo>
                  <a:lnTo>
                    <a:pt x="43180" y="684149"/>
                  </a:lnTo>
                  <a:close/>
                </a:path>
                <a:path w="1017270" h="771525">
                  <a:moveTo>
                    <a:pt x="60657" y="707353"/>
                  </a:moveTo>
                  <a:lnTo>
                    <a:pt x="49149" y="716026"/>
                  </a:lnTo>
                  <a:lnTo>
                    <a:pt x="66548" y="739139"/>
                  </a:lnTo>
                  <a:lnTo>
                    <a:pt x="78063" y="730463"/>
                  </a:lnTo>
                  <a:lnTo>
                    <a:pt x="60657" y="707353"/>
                  </a:lnTo>
                  <a:close/>
                </a:path>
                <a:path w="1017270" h="771525">
                  <a:moveTo>
                    <a:pt x="78063" y="730463"/>
                  </a:moveTo>
                  <a:lnTo>
                    <a:pt x="66548" y="739139"/>
                  </a:lnTo>
                  <a:lnTo>
                    <a:pt x="84599" y="739139"/>
                  </a:lnTo>
                  <a:lnTo>
                    <a:pt x="78063" y="730463"/>
                  </a:lnTo>
                  <a:close/>
                </a:path>
                <a:path w="1017270" h="771525">
                  <a:moveTo>
                    <a:pt x="999363" y="0"/>
                  </a:moveTo>
                  <a:lnTo>
                    <a:pt x="60657" y="707353"/>
                  </a:lnTo>
                  <a:lnTo>
                    <a:pt x="78063" y="730463"/>
                  </a:lnTo>
                  <a:lnTo>
                    <a:pt x="1016888" y="23113"/>
                  </a:lnTo>
                  <a:lnTo>
                    <a:pt x="999363" y="0"/>
                  </a:lnTo>
                  <a:close/>
                </a:path>
              </a:pathLst>
            </a:custGeom>
            <a:solidFill>
              <a:srgbClr val="E422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075433" y="2411983"/>
              <a:ext cx="827405" cy="808355"/>
            </a:xfrm>
            <a:custGeom>
              <a:avLst/>
              <a:gdLst/>
              <a:ahLst/>
              <a:cxnLst/>
              <a:rect l="l" t="t" r="r" b="b"/>
              <a:pathLst>
                <a:path w="827405" h="808355">
                  <a:moveTo>
                    <a:pt x="755166" y="757954"/>
                  </a:moveTo>
                  <a:lnTo>
                    <a:pt x="734949" y="778637"/>
                  </a:lnTo>
                  <a:lnTo>
                    <a:pt x="827405" y="808228"/>
                  </a:lnTo>
                  <a:lnTo>
                    <a:pt x="813508" y="768096"/>
                  </a:lnTo>
                  <a:lnTo>
                    <a:pt x="765556" y="768096"/>
                  </a:lnTo>
                  <a:lnTo>
                    <a:pt x="755166" y="757954"/>
                  </a:lnTo>
                  <a:close/>
                </a:path>
                <a:path w="827405" h="808355">
                  <a:moveTo>
                    <a:pt x="775382" y="737272"/>
                  </a:moveTo>
                  <a:lnTo>
                    <a:pt x="755166" y="757954"/>
                  </a:lnTo>
                  <a:lnTo>
                    <a:pt x="765556" y="768096"/>
                  </a:lnTo>
                  <a:lnTo>
                    <a:pt x="785749" y="747395"/>
                  </a:lnTo>
                  <a:lnTo>
                    <a:pt x="775382" y="737272"/>
                  </a:lnTo>
                  <a:close/>
                </a:path>
                <a:path w="827405" h="808355">
                  <a:moveTo>
                    <a:pt x="795655" y="716534"/>
                  </a:moveTo>
                  <a:lnTo>
                    <a:pt x="775382" y="737272"/>
                  </a:lnTo>
                  <a:lnTo>
                    <a:pt x="785749" y="747395"/>
                  </a:lnTo>
                  <a:lnTo>
                    <a:pt x="765556" y="768096"/>
                  </a:lnTo>
                  <a:lnTo>
                    <a:pt x="813508" y="768096"/>
                  </a:lnTo>
                  <a:lnTo>
                    <a:pt x="795655" y="716534"/>
                  </a:lnTo>
                  <a:close/>
                </a:path>
                <a:path w="827405" h="808355">
                  <a:moveTo>
                    <a:pt x="20320" y="0"/>
                  </a:moveTo>
                  <a:lnTo>
                    <a:pt x="0" y="20828"/>
                  </a:lnTo>
                  <a:lnTo>
                    <a:pt x="755166" y="757954"/>
                  </a:lnTo>
                  <a:lnTo>
                    <a:pt x="775382" y="737272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E422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107174" y="3848861"/>
              <a:ext cx="2037080" cy="737870"/>
            </a:xfrm>
            <a:custGeom>
              <a:avLst/>
              <a:gdLst/>
              <a:ahLst/>
              <a:cxnLst/>
              <a:rect l="l" t="t" r="r" b="b"/>
              <a:pathLst>
                <a:path w="2037079" h="737870">
                  <a:moveTo>
                    <a:pt x="0" y="737616"/>
                  </a:moveTo>
                  <a:lnTo>
                    <a:pt x="2036825" y="737616"/>
                  </a:lnTo>
                </a:path>
                <a:path w="2037079" h="737870">
                  <a:moveTo>
                    <a:pt x="2036825" y="0"/>
                  </a:moveTo>
                  <a:lnTo>
                    <a:pt x="0" y="0"/>
                  </a:lnTo>
                  <a:lnTo>
                    <a:pt x="0" y="737616"/>
                  </a:lnTo>
                </a:path>
              </a:pathLst>
            </a:custGeom>
            <a:ln w="25908">
              <a:solidFill>
                <a:srgbClr val="E6294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7020306" y="346709"/>
            <a:ext cx="2049780" cy="2985770"/>
          </a:xfrm>
          <a:prstGeom prst="rect">
            <a:avLst/>
          </a:prstGeom>
          <a:ln w="28955">
            <a:solidFill>
              <a:srgbClr val="92D050"/>
            </a:solidFill>
          </a:ln>
        </p:spPr>
        <p:txBody>
          <a:bodyPr vert="horz" wrap="square" lIns="0" tIns="39369" rIns="0" bIns="0" rtlCol="0">
            <a:spAutoFit/>
          </a:bodyPr>
          <a:lstStyle/>
          <a:p>
            <a:pPr marL="180340" marR="171450" algn="ctr">
              <a:lnSpc>
                <a:spcPct val="100000"/>
              </a:lnSpc>
              <a:spcBef>
                <a:spcPts val="309"/>
              </a:spcBef>
            </a:pPr>
            <a:r>
              <a:rPr sz="1400" spc="-165" dirty="0">
                <a:latin typeface="Arial MT"/>
                <a:cs typeface="Arial MT"/>
              </a:rPr>
              <a:t>T</a:t>
            </a:r>
            <a:r>
              <a:rPr sz="1400" dirty="0">
                <a:latin typeface="Arial MT"/>
                <a:cs typeface="Arial MT"/>
              </a:rPr>
              <a:t>atacara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Pe</a:t>
            </a:r>
            <a:r>
              <a:rPr sz="1400" spc="-10" dirty="0">
                <a:latin typeface="Arial MT"/>
                <a:cs typeface="Arial MT"/>
              </a:rPr>
              <a:t>n</a:t>
            </a:r>
            <a:r>
              <a:rPr sz="1400" dirty="0">
                <a:latin typeface="Arial MT"/>
                <a:cs typeface="Arial MT"/>
              </a:rPr>
              <a:t>gu</a:t>
            </a:r>
            <a:r>
              <a:rPr sz="1400" spc="-5" dirty="0">
                <a:latin typeface="Arial MT"/>
                <a:cs typeface="Arial MT"/>
              </a:rPr>
              <a:t>r</a:t>
            </a:r>
            <a:r>
              <a:rPr sz="1400" dirty="0">
                <a:latin typeface="Arial MT"/>
                <a:cs typeface="Arial MT"/>
              </a:rPr>
              <a:t>us</a:t>
            </a:r>
            <a:r>
              <a:rPr sz="1400" spc="-15" dirty="0">
                <a:latin typeface="Arial MT"/>
                <a:cs typeface="Arial MT"/>
              </a:rPr>
              <a:t>a</a:t>
            </a:r>
            <a:r>
              <a:rPr sz="1400" dirty="0">
                <a:latin typeface="Arial MT"/>
                <a:cs typeface="Arial MT"/>
              </a:rPr>
              <a:t>n  Aset</a:t>
            </a:r>
            <a:r>
              <a:rPr sz="1400" spc="-9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Ali</a:t>
            </a:r>
            <a:r>
              <a:rPr sz="1400" dirty="0">
                <a:latin typeface="Arial MT"/>
                <a:cs typeface="Arial MT"/>
              </a:rPr>
              <a:t>h</a:t>
            </a:r>
            <a:r>
              <a:rPr sz="1400" spc="-5" dirty="0">
                <a:latin typeface="Arial MT"/>
                <a:cs typeface="Arial MT"/>
              </a:rPr>
              <a:t> Kerajaan  </a:t>
            </a:r>
            <a:r>
              <a:rPr sz="1400" dirty="0">
                <a:latin typeface="Arial MT"/>
                <a:cs typeface="Arial MT"/>
              </a:rPr>
              <a:t>(AM2)</a:t>
            </a:r>
            <a:endParaRPr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450">
              <a:latin typeface="Arial MT"/>
              <a:cs typeface="Arial MT"/>
            </a:endParaRPr>
          </a:p>
          <a:p>
            <a:pPr marL="92075" marR="431165">
              <a:lnSpc>
                <a:spcPct val="100000"/>
              </a:lnSpc>
            </a:pPr>
            <a:r>
              <a:rPr sz="1200" dirty="0">
                <a:latin typeface="Arial MT"/>
                <a:cs typeface="Arial MT"/>
              </a:rPr>
              <a:t>AM 2.1 : </a:t>
            </a:r>
            <a:r>
              <a:rPr sz="1200" spc="-5" dirty="0">
                <a:latin typeface="Arial MT"/>
                <a:cs typeface="Arial MT"/>
              </a:rPr>
              <a:t>Pendahuluan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AM 2.2 : </a:t>
            </a:r>
            <a:r>
              <a:rPr sz="1200" spc="-5" dirty="0">
                <a:latin typeface="Arial MT"/>
                <a:cs typeface="Arial MT"/>
              </a:rPr>
              <a:t>Penerimaan </a:t>
            </a:r>
            <a:r>
              <a:rPr sz="1200" dirty="0">
                <a:latin typeface="Arial MT"/>
                <a:cs typeface="Arial MT"/>
              </a:rPr>
              <a:t> AM 2.3 : Pendaftaran 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AM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2.4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: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Penggunaan,</a:t>
            </a:r>
            <a:endParaRPr sz="1200">
              <a:latin typeface="Arial MT"/>
              <a:cs typeface="Arial MT"/>
            </a:endParaRPr>
          </a:p>
          <a:p>
            <a:pPr marL="725170" marR="91440">
              <a:lnSpc>
                <a:spcPct val="100000"/>
              </a:lnSpc>
              <a:spcBef>
                <a:spcPts val="5"/>
              </a:spcBef>
            </a:pPr>
            <a:r>
              <a:rPr sz="1200" dirty="0">
                <a:latin typeface="Arial MT"/>
                <a:cs typeface="Arial MT"/>
              </a:rPr>
              <a:t>P</a:t>
            </a:r>
            <a:r>
              <a:rPr sz="1200" spc="-5" dirty="0">
                <a:latin typeface="Arial MT"/>
                <a:cs typeface="Arial MT"/>
              </a:rPr>
              <a:t>en</a:t>
            </a:r>
            <a:r>
              <a:rPr sz="1200" spc="-15" dirty="0">
                <a:latin typeface="Arial MT"/>
                <a:cs typeface="Arial MT"/>
              </a:rPr>
              <a:t>y</a:t>
            </a:r>
            <a:r>
              <a:rPr sz="1200" spc="-5" dirty="0">
                <a:latin typeface="Arial MT"/>
                <a:cs typeface="Arial MT"/>
              </a:rPr>
              <a:t>impa</a:t>
            </a:r>
            <a:r>
              <a:rPr sz="1200" spc="-15" dirty="0">
                <a:latin typeface="Arial MT"/>
                <a:cs typeface="Arial MT"/>
              </a:rPr>
              <a:t>na</a:t>
            </a:r>
            <a:r>
              <a:rPr sz="1200" spc="-5" dirty="0">
                <a:latin typeface="Arial MT"/>
                <a:cs typeface="Arial MT"/>
              </a:rPr>
              <a:t>n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dan  Pemeriksaan</a:t>
            </a:r>
            <a:endParaRPr sz="1200">
              <a:latin typeface="Arial MT"/>
              <a:cs typeface="Arial MT"/>
            </a:endParaRPr>
          </a:p>
          <a:p>
            <a:pPr marL="92075" marR="146050">
              <a:lnSpc>
                <a:spcPct val="100000"/>
              </a:lnSpc>
            </a:pPr>
            <a:r>
              <a:rPr sz="1200" dirty="0">
                <a:latin typeface="Arial MT"/>
                <a:cs typeface="Arial MT"/>
              </a:rPr>
              <a:t>AM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2.5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: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Penyelenggaraan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AM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2.6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: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Pindahan</a:t>
            </a:r>
            <a:endParaRPr sz="1200">
              <a:latin typeface="Arial MT"/>
              <a:cs typeface="Arial MT"/>
            </a:endParaRPr>
          </a:p>
          <a:p>
            <a:pPr marL="92075">
              <a:lnSpc>
                <a:spcPct val="100000"/>
              </a:lnSpc>
            </a:pPr>
            <a:r>
              <a:rPr sz="1200" dirty="0">
                <a:latin typeface="Arial MT"/>
                <a:cs typeface="Arial MT"/>
              </a:rPr>
              <a:t>AM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2.7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: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Pelupusan</a:t>
            </a:r>
            <a:endParaRPr sz="1200">
              <a:latin typeface="Arial MT"/>
              <a:cs typeface="Arial MT"/>
            </a:endParaRPr>
          </a:p>
          <a:p>
            <a:pPr marL="92075">
              <a:lnSpc>
                <a:spcPct val="100000"/>
              </a:lnSpc>
            </a:pPr>
            <a:r>
              <a:rPr sz="1200" dirty="0">
                <a:latin typeface="Arial MT"/>
                <a:cs typeface="Arial MT"/>
              </a:rPr>
              <a:t>AM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2.8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: </a:t>
            </a:r>
            <a:r>
              <a:rPr sz="1200" spc="-5" dirty="0">
                <a:latin typeface="Arial MT"/>
                <a:cs typeface="Arial MT"/>
              </a:rPr>
              <a:t>Kehilangan</a:t>
            </a:r>
            <a:r>
              <a:rPr sz="1200" spc="-4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dan</a:t>
            </a:r>
            <a:endParaRPr sz="1200">
              <a:latin typeface="Arial MT"/>
              <a:cs typeface="Arial MT"/>
            </a:endParaRPr>
          </a:p>
          <a:p>
            <a:pPr marL="725170">
              <a:lnSpc>
                <a:spcPct val="100000"/>
              </a:lnSpc>
            </a:pPr>
            <a:r>
              <a:rPr sz="1200" dirty="0">
                <a:latin typeface="Arial MT"/>
                <a:cs typeface="Arial MT"/>
              </a:rPr>
              <a:t>Hapus</a:t>
            </a:r>
            <a:r>
              <a:rPr sz="1200" spc="-6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Kira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216902" y="3875633"/>
            <a:ext cx="1830070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Arial MT"/>
                <a:cs typeface="Arial MT"/>
              </a:rPr>
              <a:t>Soalan</a:t>
            </a:r>
            <a:r>
              <a:rPr sz="1400" spc="-5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Lazim</a:t>
            </a:r>
            <a:r>
              <a:rPr sz="1400" spc="-85" dirty="0">
                <a:latin typeface="Arial MT"/>
                <a:cs typeface="Arial MT"/>
              </a:rPr>
              <a:t> </a:t>
            </a:r>
            <a:r>
              <a:rPr sz="1400" spc="-20" dirty="0">
                <a:latin typeface="Arial MT"/>
                <a:cs typeface="Arial MT"/>
              </a:rPr>
              <a:t>Tatacara </a:t>
            </a:r>
            <a:r>
              <a:rPr sz="1400" spc="-37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Penguru</a:t>
            </a:r>
            <a:r>
              <a:rPr sz="1400" spc="5" dirty="0">
                <a:latin typeface="Arial MT"/>
                <a:cs typeface="Arial MT"/>
              </a:rPr>
              <a:t>s</a:t>
            </a:r>
            <a:r>
              <a:rPr sz="1400" spc="-15" dirty="0">
                <a:latin typeface="Arial MT"/>
                <a:cs typeface="Arial MT"/>
              </a:rPr>
              <a:t>a</a:t>
            </a:r>
            <a:r>
              <a:rPr sz="1400" dirty="0">
                <a:latin typeface="Arial MT"/>
                <a:cs typeface="Arial MT"/>
              </a:rPr>
              <a:t>n</a:t>
            </a:r>
            <a:r>
              <a:rPr sz="1400" spc="-114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Aset</a:t>
            </a:r>
            <a:r>
              <a:rPr sz="1400" spc="-9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Alih  Kerajaan</a:t>
            </a:r>
            <a:endParaRPr sz="1400">
              <a:latin typeface="Arial MT"/>
              <a:cs typeface="Arial MT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6019800" y="3538728"/>
            <a:ext cx="1021080" cy="554990"/>
            <a:chOff x="6019800" y="3538728"/>
            <a:chExt cx="1021080" cy="554990"/>
          </a:xfrm>
        </p:grpSpPr>
        <p:sp>
          <p:nvSpPr>
            <p:cNvPr id="17" name="object 17"/>
            <p:cNvSpPr/>
            <p:nvPr/>
          </p:nvSpPr>
          <p:spPr>
            <a:xfrm>
              <a:off x="6032753" y="3551682"/>
              <a:ext cx="995680" cy="178435"/>
            </a:xfrm>
            <a:custGeom>
              <a:avLst/>
              <a:gdLst/>
              <a:ahLst/>
              <a:cxnLst/>
              <a:rect l="l" t="t" r="r" b="b"/>
              <a:pathLst>
                <a:path w="995679" h="178435">
                  <a:moveTo>
                    <a:pt x="0" y="89154"/>
                  </a:moveTo>
                  <a:lnTo>
                    <a:pt x="46243" y="51552"/>
                  </a:lnTo>
                  <a:lnTo>
                    <a:pt x="122043" y="30647"/>
                  </a:lnTo>
                  <a:lnTo>
                    <a:pt x="171125" y="21855"/>
                  </a:lnTo>
                  <a:lnTo>
                    <a:pt x="226636" y="14353"/>
                  </a:lnTo>
                  <a:lnTo>
                    <a:pt x="287808" y="8280"/>
                  </a:lnTo>
                  <a:lnTo>
                    <a:pt x="353869" y="3771"/>
                  </a:lnTo>
                  <a:lnTo>
                    <a:pt x="424052" y="965"/>
                  </a:lnTo>
                  <a:lnTo>
                    <a:pt x="497586" y="0"/>
                  </a:lnTo>
                  <a:lnTo>
                    <a:pt x="571119" y="965"/>
                  </a:lnTo>
                  <a:lnTo>
                    <a:pt x="641302" y="3771"/>
                  </a:lnTo>
                  <a:lnTo>
                    <a:pt x="707363" y="8280"/>
                  </a:lnTo>
                  <a:lnTo>
                    <a:pt x="768535" y="14353"/>
                  </a:lnTo>
                  <a:lnTo>
                    <a:pt x="824046" y="21855"/>
                  </a:lnTo>
                  <a:lnTo>
                    <a:pt x="873128" y="30647"/>
                  </a:lnTo>
                  <a:lnTo>
                    <a:pt x="915012" y="40592"/>
                  </a:lnTo>
                  <a:lnTo>
                    <a:pt x="974106" y="63391"/>
                  </a:lnTo>
                  <a:lnTo>
                    <a:pt x="995172" y="89154"/>
                  </a:lnTo>
                  <a:lnTo>
                    <a:pt x="989777" y="102337"/>
                  </a:lnTo>
                  <a:lnTo>
                    <a:pt x="948928" y="126755"/>
                  </a:lnTo>
                  <a:lnTo>
                    <a:pt x="873128" y="147660"/>
                  </a:lnTo>
                  <a:lnTo>
                    <a:pt x="824046" y="156452"/>
                  </a:lnTo>
                  <a:lnTo>
                    <a:pt x="768535" y="163954"/>
                  </a:lnTo>
                  <a:lnTo>
                    <a:pt x="707363" y="170027"/>
                  </a:lnTo>
                  <a:lnTo>
                    <a:pt x="641302" y="174536"/>
                  </a:lnTo>
                  <a:lnTo>
                    <a:pt x="571119" y="177342"/>
                  </a:lnTo>
                  <a:lnTo>
                    <a:pt x="497586" y="178308"/>
                  </a:lnTo>
                  <a:lnTo>
                    <a:pt x="424052" y="177342"/>
                  </a:lnTo>
                  <a:lnTo>
                    <a:pt x="353869" y="174536"/>
                  </a:lnTo>
                  <a:lnTo>
                    <a:pt x="287808" y="170027"/>
                  </a:lnTo>
                  <a:lnTo>
                    <a:pt x="226636" y="163954"/>
                  </a:lnTo>
                  <a:lnTo>
                    <a:pt x="171125" y="156452"/>
                  </a:lnTo>
                  <a:lnTo>
                    <a:pt x="122043" y="147660"/>
                  </a:lnTo>
                  <a:lnTo>
                    <a:pt x="80159" y="137715"/>
                  </a:lnTo>
                  <a:lnTo>
                    <a:pt x="21065" y="114916"/>
                  </a:lnTo>
                  <a:lnTo>
                    <a:pt x="0" y="89154"/>
                  </a:lnTo>
                  <a:close/>
                </a:path>
              </a:pathLst>
            </a:custGeom>
            <a:ln w="25908">
              <a:solidFill>
                <a:srgbClr val="E6294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805422" y="3790950"/>
              <a:ext cx="234950" cy="302895"/>
            </a:xfrm>
            <a:custGeom>
              <a:avLst/>
              <a:gdLst/>
              <a:ahLst/>
              <a:cxnLst/>
              <a:rect l="l" t="t" r="r" b="b"/>
              <a:pathLst>
                <a:path w="234950" h="302895">
                  <a:moveTo>
                    <a:pt x="64019" y="60458"/>
                  </a:moveTo>
                  <a:lnTo>
                    <a:pt x="40990" y="77935"/>
                  </a:lnTo>
                  <a:lnTo>
                    <a:pt x="211327" y="302552"/>
                  </a:lnTo>
                  <a:lnTo>
                    <a:pt x="234442" y="285051"/>
                  </a:lnTo>
                  <a:lnTo>
                    <a:pt x="64019" y="60458"/>
                  </a:lnTo>
                  <a:close/>
                </a:path>
                <a:path w="234950" h="302895">
                  <a:moveTo>
                    <a:pt x="0" y="0"/>
                  </a:moveTo>
                  <a:lnTo>
                    <a:pt x="17906" y="95453"/>
                  </a:lnTo>
                  <a:lnTo>
                    <a:pt x="40990" y="77935"/>
                  </a:lnTo>
                  <a:lnTo>
                    <a:pt x="32257" y="66421"/>
                  </a:lnTo>
                  <a:lnTo>
                    <a:pt x="55245" y="48894"/>
                  </a:lnTo>
                  <a:lnTo>
                    <a:pt x="79256" y="48894"/>
                  </a:lnTo>
                  <a:lnTo>
                    <a:pt x="87122" y="42925"/>
                  </a:lnTo>
                  <a:lnTo>
                    <a:pt x="0" y="0"/>
                  </a:lnTo>
                  <a:close/>
                </a:path>
                <a:path w="234950" h="302895">
                  <a:moveTo>
                    <a:pt x="55245" y="48894"/>
                  </a:moveTo>
                  <a:lnTo>
                    <a:pt x="32257" y="66421"/>
                  </a:lnTo>
                  <a:lnTo>
                    <a:pt x="40990" y="77935"/>
                  </a:lnTo>
                  <a:lnTo>
                    <a:pt x="64019" y="60458"/>
                  </a:lnTo>
                  <a:lnTo>
                    <a:pt x="55245" y="48894"/>
                  </a:lnTo>
                  <a:close/>
                </a:path>
                <a:path w="234950" h="302895">
                  <a:moveTo>
                    <a:pt x="79256" y="48894"/>
                  </a:moveTo>
                  <a:lnTo>
                    <a:pt x="55245" y="48894"/>
                  </a:lnTo>
                  <a:lnTo>
                    <a:pt x="64019" y="60458"/>
                  </a:lnTo>
                  <a:lnTo>
                    <a:pt x="79256" y="48894"/>
                  </a:lnTo>
                  <a:close/>
                </a:path>
              </a:pathLst>
            </a:custGeom>
            <a:solidFill>
              <a:srgbClr val="E422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3">
            <a:extLst>
              <a:ext uri="{FF2B5EF4-FFF2-40B4-BE49-F238E27FC236}">
                <a16:creationId xmlns:a16="http://schemas.microsoft.com/office/drawing/2014/main" id="{1AB67FD3-24C6-408E-BB1A-C4B4656E0F3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9670536"/>
              </p:ext>
            </p:extLst>
          </p:nvPr>
        </p:nvGraphicFramePr>
        <p:xfrm>
          <a:off x="1600200" y="228601"/>
          <a:ext cx="6172200" cy="45279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B442B0F6-F23F-41FA-A963-43B67B943426}"/>
              </a:ext>
            </a:extLst>
          </p:cNvPr>
          <p:cNvSpPr/>
          <p:nvPr/>
        </p:nvSpPr>
        <p:spPr>
          <a:xfrm>
            <a:off x="2171700" y="35719"/>
            <a:ext cx="4686300" cy="4572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prstClr val="white"/>
                </a:solidFill>
                <a:latin typeface="Rockwell"/>
              </a:rPr>
              <a:t>SISA PEPEJAL</a:t>
            </a:r>
          </a:p>
        </p:txBody>
      </p:sp>
    </p:spTree>
    <p:extLst>
      <p:ext uri="{BB962C8B-B14F-4D97-AF65-F5344CB8AC3E}">
        <p14:creationId xmlns:p14="http://schemas.microsoft.com/office/powerpoint/2010/main" val="2785253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3">
            <a:extLst>
              <a:ext uri="{FF2B5EF4-FFF2-40B4-BE49-F238E27FC236}">
                <a16:creationId xmlns:a16="http://schemas.microsoft.com/office/drawing/2014/main" id="{AD8B48B0-515D-43D7-A4C4-EC8B9C90F56D}"/>
              </a:ext>
            </a:extLst>
          </p:cNvPr>
          <p:cNvGraphicFramePr>
            <a:graphicFrameLocks/>
          </p:cNvGraphicFramePr>
          <p:nvPr/>
        </p:nvGraphicFramePr>
        <p:xfrm>
          <a:off x="2000250" y="720329"/>
          <a:ext cx="5245894" cy="35659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A5D7B20E-FBA8-4110-AC80-F296B7F05E6D}"/>
              </a:ext>
            </a:extLst>
          </p:cNvPr>
          <p:cNvSpPr/>
          <p:nvPr/>
        </p:nvSpPr>
        <p:spPr>
          <a:xfrm>
            <a:off x="2057400" y="171450"/>
            <a:ext cx="5029200" cy="4572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100" b="1" dirty="0">
                <a:solidFill>
                  <a:prstClr val="white"/>
                </a:solidFill>
                <a:latin typeface="Rockwell"/>
              </a:rPr>
              <a:t>E-WASTE</a:t>
            </a:r>
            <a:r>
              <a:rPr lang="en-US" sz="1350" b="1" dirty="0">
                <a:solidFill>
                  <a:prstClr val="white"/>
                </a:solidFill>
                <a:latin typeface="Rockwell"/>
              </a:rPr>
              <a:t>  </a:t>
            </a:r>
            <a:r>
              <a:rPr lang="en-US" sz="2100" b="1" dirty="0">
                <a:solidFill>
                  <a:prstClr val="white"/>
                </a:solidFill>
                <a:latin typeface="Rockwell"/>
              </a:rPr>
              <a:t>DAN SISA PEPEJAL</a:t>
            </a:r>
          </a:p>
        </p:txBody>
      </p:sp>
    </p:spTree>
    <p:extLst>
      <p:ext uri="{BB962C8B-B14F-4D97-AF65-F5344CB8AC3E}">
        <p14:creationId xmlns:p14="http://schemas.microsoft.com/office/powerpoint/2010/main" val="3376579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79B5EFE-0B97-4767-81E6-E3F2F881631E}"/>
              </a:ext>
            </a:extLst>
          </p:cNvPr>
          <p:cNvSpPr/>
          <p:nvPr/>
        </p:nvSpPr>
        <p:spPr>
          <a:xfrm>
            <a:off x="467915" y="184436"/>
            <a:ext cx="6093619" cy="4572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100" b="1" dirty="0">
                <a:solidFill>
                  <a:prstClr val="white"/>
                </a:solidFill>
                <a:latin typeface="+mj-lt"/>
              </a:rPr>
              <a:t>JUALAN SISA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189DC9-5866-4C03-8584-7816D3DA78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4041" y="2387324"/>
            <a:ext cx="2204484" cy="14773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DC8B658-82C6-43A6-8D3D-ACFD4560B1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4041" y="801872"/>
            <a:ext cx="2204484" cy="15132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: Rounded Corners 4">
            <a:extLst>
              <a:ext uri="{FF2B5EF4-FFF2-40B4-BE49-F238E27FC236}">
                <a16:creationId xmlns:a16="http://schemas.microsoft.com/office/drawing/2014/main" id="{2BA684D4-1666-4BB4-8351-D7D0AFCBA808}"/>
              </a:ext>
            </a:extLst>
          </p:cNvPr>
          <p:cNvSpPr txBox="1"/>
          <p:nvPr/>
        </p:nvSpPr>
        <p:spPr>
          <a:xfrm>
            <a:off x="467915" y="819150"/>
            <a:ext cx="2732485" cy="147732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marL="0" lvl="0" indent="0" algn="just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800" kern="1200" dirty="0" err="1">
                <a:solidFill>
                  <a:schemeClr val="tx1"/>
                </a:solidFill>
                <a:latin typeface="+mj-lt"/>
              </a:rPr>
              <a:t>Dilaksanakan</a:t>
            </a:r>
            <a:r>
              <a:rPr lang="en-US" sz="1800" kern="12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latin typeface="+mj-lt"/>
              </a:rPr>
              <a:t>bagi</a:t>
            </a:r>
            <a:r>
              <a:rPr lang="en-US" sz="1800" kern="12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latin typeface="+mj-lt"/>
              </a:rPr>
              <a:t>Aset</a:t>
            </a:r>
            <a:r>
              <a:rPr lang="en-US" sz="1800" kern="12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latin typeface="+mj-lt"/>
              </a:rPr>
              <a:t>Alih</a:t>
            </a:r>
            <a:r>
              <a:rPr lang="en-US" sz="1800" kern="12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latin typeface="+mj-lt"/>
              </a:rPr>
              <a:t>selain</a:t>
            </a:r>
            <a:r>
              <a:rPr lang="en-US" sz="1800" kern="12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latin typeface="+mj-lt"/>
              </a:rPr>
              <a:t>daripada</a:t>
            </a:r>
            <a:r>
              <a:rPr lang="en-US" sz="1800" kern="12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latin typeface="+mj-lt"/>
              </a:rPr>
              <a:t>Buangan</a:t>
            </a:r>
            <a:r>
              <a:rPr lang="en-US" sz="1800" kern="12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latin typeface="+mj-lt"/>
              </a:rPr>
              <a:t>Terjadual</a:t>
            </a:r>
            <a:r>
              <a:rPr lang="en-US" sz="1800" kern="12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latin typeface="+mj-lt"/>
              </a:rPr>
              <a:t>dan</a:t>
            </a:r>
            <a:r>
              <a:rPr lang="en-US" sz="1800" kern="12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latin typeface="+mj-lt"/>
              </a:rPr>
              <a:t>Sisa</a:t>
            </a:r>
            <a:r>
              <a:rPr lang="en-US" sz="1800" kern="12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800" kern="1200" dirty="0" err="1">
                <a:solidFill>
                  <a:schemeClr val="tx1"/>
                </a:solidFill>
                <a:latin typeface="+mj-lt"/>
              </a:rPr>
              <a:t>Pepejal</a:t>
            </a:r>
            <a:endParaRPr lang="en-US" sz="1800" kern="1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DCECC7-21E8-4E5C-9C08-BF5FCFC3EE8C}"/>
              </a:ext>
            </a:extLst>
          </p:cNvPr>
          <p:cNvSpPr txBox="1"/>
          <p:nvPr/>
        </p:nvSpPr>
        <p:spPr>
          <a:xfrm>
            <a:off x="3262907" y="819150"/>
            <a:ext cx="3298627" cy="1477328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>
            <a:spAutoFit/>
          </a:bodyPr>
          <a:lstStyle/>
          <a:p>
            <a:pPr lvl="0" algn="just"/>
            <a:r>
              <a:rPr lang="en-US" sz="1800" dirty="0" err="1">
                <a:latin typeface="+mj-lt"/>
              </a:rPr>
              <a:t>Aset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Alih</a:t>
            </a:r>
            <a:r>
              <a:rPr lang="en-US" sz="1800" dirty="0">
                <a:latin typeface="+mj-lt"/>
              </a:rPr>
              <a:t> yang </a:t>
            </a:r>
            <a:r>
              <a:rPr lang="en-US" sz="1800" dirty="0" err="1">
                <a:latin typeface="+mj-lt"/>
              </a:rPr>
              <a:t>boleh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dilupuskan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melalui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kaedah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jualan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sisa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adalah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Aset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Alih</a:t>
            </a:r>
            <a:r>
              <a:rPr lang="en-US" sz="1800" dirty="0">
                <a:latin typeface="+mj-lt"/>
              </a:rPr>
              <a:t> yang </a:t>
            </a:r>
            <a:r>
              <a:rPr lang="en-US" sz="1800" dirty="0" err="1">
                <a:latin typeface="+mj-lt"/>
              </a:rPr>
              <a:t>tidak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boleh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digunakan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dalam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bentuk</a:t>
            </a:r>
            <a:r>
              <a:rPr lang="en-US" sz="1800" dirty="0">
                <a:latin typeface="+mj-lt"/>
              </a:rPr>
              <a:t> dan </a:t>
            </a:r>
            <a:r>
              <a:rPr lang="en-US" sz="1800" dirty="0" err="1">
                <a:latin typeface="+mj-lt"/>
              </a:rPr>
              <a:t>fungsi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err="1">
                <a:latin typeface="+mj-lt"/>
              </a:rPr>
              <a:t>asalnya</a:t>
            </a:r>
            <a:r>
              <a:rPr lang="en-US" sz="1800" dirty="0"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6405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79B5EFE-0B97-4767-81E6-E3F2F881631E}"/>
              </a:ext>
            </a:extLst>
          </p:cNvPr>
          <p:cNvSpPr/>
          <p:nvPr/>
        </p:nvSpPr>
        <p:spPr>
          <a:xfrm>
            <a:off x="1219200" y="195106"/>
            <a:ext cx="6093619" cy="4572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JUALAN SISA</a:t>
            </a:r>
          </a:p>
        </p:txBody>
      </p:sp>
      <p:sp>
        <p:nvSpPr>
          <p:cNvPr id="8" name="Rectangle: Rounded Corners 4">
            <a:extLst>
              <a:ext uri="{FF2B5EF4-FFF2-40B4-BE49-F238E27FC236}">
                <a16:creationId xmlns:a16="http://schemas.microsoft.com/office/drawing/2014/main" id="{2BA684D4-1666-4BB4-8351-D7D0AFCBA808}"/>
              </a:ext>
            </a:extLst>
          </p:cNvPr>
          <p:cNvSpPr txBox="1"/>
          <p:nvPr/>
        </p:nvSpPr>
        <p:spPr>
          <a:xfrm>
            <a:off x="207968" y="1230026"/>
            <a:ext cx="2819400" cy="371836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Nilai </a:t>
            </a:r>
            <a:r>
              <a:rPr lang="en-US" sz="1400" dirty="0" err="1">
                <a:solidFill>
                  <a:schemeClr val="tx1"/>
                </a:solidFill>
              </a:rPr>
              <a:t>perolehan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asal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bagi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satu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Aset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Alih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atau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secara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agregatnya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sehingga</a:t>
            </a:r>
            <a:r>
              <a:rPr lang="en-US" sz="1400" dirty="0">
                <a:solidFill>
                  <a:schemeClr val="tx1"/>
                </a:solidFill>
              </a:rPr>
              <a:t> RM50,000.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Kajian </a:t>
            </a:r>
            <a:r>
              <a:rPr lang="en-US" sz="1400" dirty="0" err="1">
                <a:solidFill>
                  <a:schemeClr val="tx1"/>
                </a:solidFill>
              </a:rPr>
              <a:t>pasaran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hendaklah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dibuat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dengan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mendapatkan</a:t>
            </a:r>
            <a:r>
              <a:rPr lang="en-US" sz="1400" dirty="0">
                <a:solidFill>
                  <a:schemeClr val="tx1"/>
                </a:solidFill>
              </a:rPr>
              <a:t> 3 </a:t>
            </a:r>
            <a:r>
              <a:rPr lang="en-US" sz="1400" dirty="0" err="1">
                <a:solidFill>
                  <a:schemeClr val="tx1"/>
                </a:solidFill>
              </a:rPr>
              <a:t>tawaran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harga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daripada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syarikat</a:t>
            </a:r>
            <a:r>
              <a:rPr lang="en-US" sz="1400" dirty="0">
                <a:solidFill>
                  <a:schemeClr val="tx1"/>
                </a:solidFill>
              </a:rPr>
              <a:t> yang </a:t>
            </a:r>
            <a:r>
              <a:rPr lang="en-US" sz="1400" dirty="0" err="1">
                <a:solidFill>
                  <a:schemeClr val="tx1"/>
                </a:solidFill>
              </a:rPr>
              <a:t>berdaftar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dengan</a:t>
            </a:r>
            <a:r>
              <a:rPr lang="en-US" sz="1400" dirty="0">
                <a:solidFill>
                  <a:schemeClr val="tx1"/>
                </a:solidFill>
              </a:rPr>
              <a:t> Kementerian </a:t>
            </a:r>
            <a:r>
              <a:rPr lang="en-US" sz="1400" dirty="0" err="1">
                <a:solidFill>
                  <a:schemeClr val="tx1"/>
                </a:solidFill>
              </a:rPr>
              <a:t>Kewangan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dalam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bidang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Membeli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Barang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Lusuh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</a:p>
          <a:p>
            <a:pPr algn="just"/>
            <a:r>
              <a:rPr lang="en-US" sz="1400" dirty="0">
                <a:solidFill>
                  <a:schemeClr val="tx1"/>
                </a:solidFill>
              </a:rPr>
              <a:t>       (</a:t>
            </a:r>
            <a:r>
              <a:rPr lang="en-US" sz="1400" dirty="0" err="1">
                <a:solidFill>
                  <a:schemeClr val="tx1"/>
                </a:solidFill>
              </a:rPr>
              <a:t>Perlu</a:t>
            </a:r>
            <a:r>
              <a:rPr lang="en-US" sz="1400" dirty="0">
                <a:solidFill>
                  <a:schemeClr val="tx1"/>
                </a:solidFill>
              </a:rPr>
              <a:t> Permit)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chemeClr val="tx1"/>
                </a:solidFill>
              </a:rPr>
              <a:t>Pemilikan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syarikat</a:t>
            </a:r>
            <a:r>
              <a:rPr lang="en-US" sz="1400" dirty="0">
                <a:solidFill>
                  <a:schemeClr val="tx1"/>
                </a:solidFill>
              </a:rPr>
              <a:t> dan </a:t>
            </a:r>
            <a:r>
              <a:rPr lang="en-US" sz="1400" dirty="0" err="1">
                <a:solidFill>
                  <a:schemeClr val="tx1"/>
                </a:solidFill>
              </a:rPr>
              <a:t>keputusan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jualan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terus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hendaklah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mendapat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pertimbangan</a:t>
            </a:r>
            <a:r>
              <a:rPr lang="en-US" sz="1400" dirty="0">
                <a:solidFill>
                  <a:schemeClr val="tx1"/>
                </a:solidFill>
              </a:rPr>
              <a:t> dan </a:t>
            </a:r>
            <a:r>
              <a:rPr lang="en-US" sz="1400" dirty="0" err="1">
                <a:solidFill>
                  <a:schemeClr val="tx1"/>
                </a:solidFill>
              </a:rPr>
              <a:t>kelulusan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Ketua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Jabatan</a:t>
            </a:r>
            <a:r>
              <a:rPr lang="en-US" sz="14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7" name="Rectangle: Rounded Corners 4">
            <a:extLst>
              <a:ext uri="{FF2B5EF4-FFF2-40B4-BE49-F238E27FC236}">
                <a16:creationId xmlns:a16="http://schemas.microsoft.com/office/drawing/2014/main" id="{D04D4074-C497-4EB2-8BA6-0FB061E9900D}"/>
              </a:ext>
            </a:extLst>
          </p:cNvPr>
          <p:cNvSpPr txBox="1"/>
          <p:nvPr/>
        </p:nvSpPr>
        <p:spPr>
          <a:xfrm>
            <a:off x="3124199" y="1230026"/>
            <a:ext cx="2741657" cy="371836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t" anchorCtr="0">
            <a:no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Nilai </a:t>
            </a:r>
            <a:r>
              <a:rPr lang="en-US" sz="1400" dirty="0" err="1">
                <a:solidFill>
                  <a:schemeClr val="tx1"/>
                </a:solidFill>
              </a:rPr>
              <a:t>perolehan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asal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bagi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satu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Aset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Alih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atau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secara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agregatnya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melebihi</a:t>
            </a:r>
            <a:r>
              <a:rPr lang="en-US" sz="1400" dirty="0">
                <a:solidFill>
                  <a:schemeClr val="tx1"/>
                </a:solidFill>
              </a:rPr>
              <a:t>  RM50,000 </a:t>
            </a:r>
            <a:r>
              <a:rPr lang="en-US" sz="1400" dirty="0" err="1">
                <a:solidFill>
                  <a:schemeClr val="tx1"/>
                </a:solidFill>
              </a:rPr>
              <a:t>sehingga</a:t>
            </a:r>
            <a:r>
              <a:rPr lang="en-US" sz="1400" dirty="0">
                <a:solidFill>
                  <a:schemeClr val="tx1"/>
                </a:solidFill>
              </a:rPr>
              <a:t> RM500,000.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chemeClr val="tx1"/>
                </a:solidFill>
              </a:rPr>
              <a:t>Mempelawa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sekurang-kurangnya</a:t>
            </a:r>
            <a:r>
              <a:rPr lang="en-US" sz="1400" dirty="0">
                <a:solidFill>
                  <a:schemeClr val="tx1"/>
                </a:solidFill>
              </a:rPr>
              <a:t> 5 </a:t>
            </a:r>
            <a:r>
              <a:rPr lang="en-US" sz="1400" dirty="0" err="1">
                <a:solidFill>
                  <a:schemeClr val="tx1"/>
                </a:solidFill>
              </a:rPr>
              <a:t>syarikat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tempatan</a:t>
            </a:r>
            <a:r>
              <a:rPr lang="en-US" sz="1400" dirty="0">
                <a:solidFill>
                  <a:schemeClr val="tx1"/>
                </a:solidFill>
              </a:rPr>
              <a:t> yang </a:t>
            </a:r>
            <a:r>
              <a:rPr lang="en-US" sz="1400" dirty="0" err="1">
                <a:solidFill>
                  <a:schemeClr val="tx1"/>
                </a:solidFill>
              </a:rPr>
              <a:t>berdaftar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dengan</a:t>
            </a:r>
            <a:r>
              <a:rPr lang="en-US" sz="1400" dirty="0">
                <a:solidFill>
                  <a:schemeClr val="tx1"/>
                </a:solidFill>
              </a:rPr>
              <a:t> Kementerian </a:t>
            </a:r>
            <a:r>
              <a:rPr lang="en-US" sz="1400" dirty="0" err="1">
                <a:solidFill>
                  <a:schemeClr val="tx1"/>
                </a:solidFill>
              </a:rPr>
              <a:t>Kewangan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dalam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Bidang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Membeli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Barang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Lusuh</a:t>
            </a:r>
            <a:r>
              <a:rPr lang="en-US" sz="1400" dirty="0">
                <a:solidFill>
                  <a:schemeClr val="tx1"/>
                </a:solidFill>
              </a:rPr>
              <a:t> (</a:t>
            </a:r>
            <a:r>
              <a:rPr lang="en-US" sz="1400" dirty="0" err="1">
                <a:solidFill>
                  <a:schemeClr val="tx1"/>
                </a:solidFill>
              </a:rPr>
              <a:t>Perlu</a:t>
            </a:r>
            <a:r>
              <a:rPr lang="en-US" sz="1400" dirty="0">
                <a:solidFill>
                  <a:schemeClr val="tx1"/>
                </a:solidFill>
              </a:rPr>
              <a:t> Permit).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chemeClr val="tx1"/>
                </a:solidFill>
              </a:rPr>
              <a:t>Pelaksanaan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Sebut</a:t>
            </a:r>
            <a:r>
              <a:rPr lang="en-US" sz="1400" dirty="0">
                <a:solidFill>
                  <a:schemeClr val="tx1"/>
                </a:solidFill>
              </a:rPr>
              <a:t> Harga </a:t>
            </a:r>
            <a:r>
              <a:rPr lang="en-US" sz="1400" dirty="0" err="1">
                <a:solidFill>
                  <a:schemeClr val="tx1"/>
                </a:solidFill>
              </a:rPr>
              <a:t>hendaklah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mematuhi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perkara</a:t>
            </a:r>
            <a:r>
              <a:rPr lang="en-US" sz="1400" dirty="0">
                <a:solidFill>
                  <a:schemeClr val="tx1"/>
                </a:solidFill>
              </a:rPr>
              <a:t> di para 12.</a:t>
            </a:r>
          </a:p>
        </p:txBody>
      </p:sp>
      <p:sp>
        <p:nvSpPr>
          <p:cNvPr id="9" name="Rectangle: Rounded Corners 4">
            <a:extLst>
              <a:ext uri="{FF2B5EF4-FFF2-40B4-BE49-F238E27FC236}">
                <a16:creationId xmlns:a16="http://schemas.microsoft.com/office/drawing/2014/main" id="{B99AA654-5EF0-496E-82A9-ED4500EBA9D3}"/>
              </a:ext>
            </a:extLst>
          </p:cNvPr>
          <p:cNvSpPr txBox="1"/>
          <p:nvPr/>
        </p:nvSpPr>
        <p:spPr>
          <a:xfrm>
            <a:off x="5962687" y="1228697"/>
            <a:ext cx="2819400" cy="371836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t" anchorCtr="0">
            <a:no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Nilai </a:t>
            </a:r>
            <a:r>
              <a:rPr lang="en-US" sz="1400" dirty="0" err="1">
                <a:solidFill>
                  <a:schemeClr val="bg1"/>
                </a:solidFill>
              </a:rPr>
              <a:t>perolehan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asal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bagi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satu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Aset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Alih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atau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secara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agregatnya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melebihi</a:t>
            </a:r>
            <a:r>
              <a:rPr lang="en-US" sz="1400" dirty="0">
                <a:solidFill>
                  <a:schemeClr val="bg1"/>
                </a:solidFill>
              </a:rPr>
              <a:t>  RM500,000.</a:t>
            </a:r>
          </a:p>
          <a:p>
            <a:pPr algn="just"/>
            <a:endParaRPr lang="en-US" sz="1400" dirty="0">
              <a:solidFill>
                <a:schemeClr val="bg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chemeClr val="bg1"/>
                </a:solidFill>
              </a:rPr>
              <a:t>Dipelawa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secara</a:t>
            </a:r>
            <a:r>
              <a:rPr lang="en-US" sz="1400" dirty="0">
                <a:solidFill>
                  <a:schemeClr val="bg1"/>
                </a:solidFill>
              </a:rPr>
              <a:t> tender </a:t>
            </a:r>
            <a:r>
              <a:rPr lang="en-US" sz="1400" dirty="0" err="1">
                <a:solidFill>
                  <a:schemeClr val="bg1"/>
                </a:solidFill>
              </a:rPr>
              <a:t>terbuka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kepada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syarikat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tempatan</a:t>
            </a:r>
            <a:r>
              <a:rPr lang="en-US" sz="1400" dirty="0">
                <a:solidFill>
                  <a:schemeClr val="bg1"/>
                </a:solidFill>
              </a:rPr>
              <a:t>  yang </a:t>
            </a:r>
            <a:r>
              <a:rPr lang="en-US" sz="1400" dirty="0" err="1">
                <a:solidFill>
                  <a:schemeClr val="bg1"/>
                </a:solidFill>
              </a:rPr>
              <a:t>berdaftar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dengan</a:t>
            </a:r>
            <a:r>
              <a:rPr lang="en-US" sz="1400" dirty="0">
                <a:solidFill>
                  <a:schemeClr val="bg1"/>
                </a:solidFill>
              </a:rPr>
              <a:t> Kementerian </a:t>
            </a:r>
            <a:r>
              <a:rPr lang="en-US" sz="1400" dirty="0" err="1">
                <a:solidFill>
                  <a:schemeClr val="bg1"/>
                </a:solidFill>
              </a:rPr>
              <a:t>Kewangan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dalam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Bidang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Membeli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Barang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Lusuh</a:t>
            </a:r>
            <a:r>
              <a:rPr lang="en-US" sz="1400" dirty="0">
                <a:solidFill>
                  <a:schemeClr val="bg1"/>
                </a:solidFill>
              </a:rPr>
              <a:t> (</a:t>
            </a:r>
            <a:r>
              <a:rPr lang="en-US" sz="1400" dirty="0" err="1">
                <a:solidFill>
                  <a:schemeClr val="bg1"/>
                </a:solidFill>
              </a:rPr>
              <a:t>Perlu</a:t>
            </a:r>
            <a:r>
              <a:rPr lang="en-US" sz="1400" dirty="0">
                <a:solidFill>
                  <a:schemeClr val="bg1"/>
                </a:solidFill>
              </a:rPr>
              <a:t> Permit).</a:t>
            </a:r>
          </a:p>
          <a:p>
            <a:pPr algn="just"/>
            <a:endParaRPr lang="en-US" sz="1400" dirty="0">
              <a:solidFill>
                <a:schemeClr val="bg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chemeClr val="bg1"/>
                </a:solidFill>
              </a:rPr>
              <a:t>Pelaksanaan</a:t>
            </a:r>
            <a:r>
              <a:rPr lang="en-US" sz="1400" dirty="0">
                <a:solidFill>
                  <a:schemeClr val="bg1"/>
                </a:solidFill>
              </a:rPr>
              <a:t> Tender </a:t>
            </a:r>
            <a:r>
              <a:rPr lang="en-US" sz="1400" dirty="0" err="1">
                <a:solidFill>
                  <a:schemeClr val="bg1"/>
                </a:solidFill>
              </a:rPr>
              <a:t>hendaklah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mematuhi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perkara</a:t>
            </a:r>
            <a:r>
              <a:rPr lang="en-US" sz="1400" dirty="0">
                <a:solidFill>
                  <a:schemeClr val="bg1"/>
                </a:solidFill>
              </a:rPr>
              <a:t> di para 11.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9F58EEB-DA05-4B5D-A0AD-7046906AD6B7}"/>
              </a:ext>
            </a:extLst>
          </p:cNvPr>
          <p:cNvSpPr/>
          <p:nvPr/>
        </p:nvSpPr>
        <p:spPr>
          <a:xfrm>
            <a:off x="215909" y="830665"/>
            <a:ext cx="2830547" cy="335049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>
                <a:solidFill>
                  <a:schemeClr val="bg1"/>
                </a:solidFill>
                <a:latin typeface="Rockwell"/>
              </a:rPr>
              <a:t>JUALAN TERUS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C3E98DF-DFCD-4E83-BA1C-18BA62925FDB}"/>
              </a:ext>
            </a:extLst>
          </p:cNvPr>
          <p:cNvSpPr/>
          <p:nvPr/>
        </p:nvSpPr>
        <p:spPr>
          <a:xfrm>
            <a:off x="3124199" y="830665"/>
            <a:ext cx="2741656" cy="335049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>
                <a:solidFill>
                  <a:prstClr val="white"/>
                </a:solidFill>
                <a:latin typeface="Rockwell"/>
              </a:rPr>
              <a:t>SEBUT HARGA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29BBF72-63A5-410F-9F7D-7C0F7403011C}"/>
              </a:ext>
            </a:extLst>
          </p:cNvPr>
          <p:cNvSpPr/>
          <p:nvPr/>
        </p:nvSpPr>
        <p:spPr>
          <a:xfrm>
            <a:off x="5962686" y="830665"/>
            <a:ext cx="2819399" cy="335049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>
                <a:solidFill>
                  <a:prstClr val="white"/>
                </a:solidFill>
                <a:latin typeface="Rockwell"/>
              </a:rPr>
              <a:t>TENDER</a:t>
            </a:r>
          </a:p>
        </p:txBody>
      </p:sp>
    </p:spTree>
    <p:extLst>
      <p:ext uri="{BB962C8B-B14F-4D97-AF65-F5344CB8AC3E}">
        <p14:creationId xmlns:p14="http://schemas.microsoft.com/office/powerpoint/2010/main" val="400575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60D9844A-CC16-4236-983B-B43A5D41A62C}"/>
              </a:ext>
            </a:extLst>
          </p:cNvPr>
          <p:cNvSpPr/>
          <p:nvPr/>
        </p:nvSpPr>
        <p:spPr>
          <a:xfrm>
            <a:off x="4596806" y="2879002"/>
            <a:ext cx="4579085" cy="95410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C551640-C99C-412F-AE71-CD9F1878C068}"/>
              </a:ext>
            </a:extLst>
          </p:cNvPr>
          <p:cNvSpPr/>
          <p:nvPr/>
        </p:nvSpPr>
        <p:spPr>
          <a:xfrm>
            <a:off x="4596806" y="1938349"/>
            <a:ext cx="4579085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B5DA0F8-8E8A-46BB-8DE1-14572EBDD9E3}"/>
              </a:ext>
            </a:extLst>
          </p:cNvPr>
          <p:cNvSpPr/>
          <p:nvPr/>
        </p:nvSpPr>
        <p:spPr>
          <a:xfrm>
            <a:off x="4596806" y="997696"/>
            <a:ext cx="4579085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4E01A05-C8DD-48E9-8906-9D0D03188241}"/>
              </a:ext>
            </a:extLst>
          </p:cNvPr>
          <p:cNvSpPr/>
          <p:nvPr/>
        </p:nvSpPr>
        <p:spPr>
          <a:xfrm>
            <a:off x="0" y="2879002"/>
            <a:ext cx="4579085" cy="95410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C516529-7629-4EB5-8C50-0984B5445321}"/>
              </a:ext>
            </a:extLst>
          </p:cNvPr>
          <p:cNvSpPr/>
          <p:nvPr/>
        </p:nvSpPr>
        <p:spPr>
          <a:xfrm>
            <a:off x="0" y="1938349"/>
            <a:ext cx="4579085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39B724D-9511-49B0-9F36-31E8789D8EC8}"/>
              </a:ext>
            </a:extLst>
          </p:cNvPr>
          <p:cNvSpPr/>
          <p:nvPr/>
        </p:nvSpPr>
        <p:spPr>
          <a:xfrm>
            <a:off x="0" y="997696"/>
            <a:ext cx="4579085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79B5EFE-0B97-4767-81E6-E3F2F881631E}"/>
              </a:ext>
            </a:extLst>
          </p:cNvPr>
          <p:cNvSpPr/>
          <p:nvPr/>
        </p:nvSpPr>
        <p:spPr>
          <a:xfrm>
            <a:off x="1219200" y="195106"/>
            <a:ext cx="6093619" cy="4572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JUALAN SISA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9D9C28-AF0F-4ED2-81D3-7A5A69F51920}"/>
              </a:ext>
            </a:extLst>
          </p:cNvPr>
          <p:cNvSpPr txBox="1"/>
          <p:nvPr/>
        </p:nvSpPr>
        <p:spPr>
          <a:xfrm>
            <a:off x="838197" y="1003466"/>
            <a:ext cx="374088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n-US" sz="1400" dirty="0" err="1"/>
              <a:t>Bagi</a:t>
            </a:r>
            <a:r>
              <a:rPr lang="en-US" sz="1400" dirty="0"/>
              <a:t> Sabah dan Sarawak </a:t>
            </a:r>
            <a:r>
              <a:rPr lang="en-US" sz="1400" dirty="0" err="1"/>
              <a:t>jualan</a:t>
            </a:r>
            <a:r>
              <a:rPr lang="en-US" sz="1400" dirty="0"/>
              <a:t> </a:t>
            </a:r>
            <a:r>
              <a:rPr lang="en-US" sz="1400" dirty="0" err="1"/>
              <a:t>sisa</a:t>
            </a:r>
            <a:r>
              <a:rPr lang="en-US" sz="1400" dirty="0"/>
              <a:t> </a:t>
            </a:r>
            <a:r>
              <a:rPr lang="en-US" sz="1400" dirty="0" err="1"/>
              <a:t>boleh</a:t>
            </a:r>
            <a:r>
              <a:rPr lang="en-US" sz="1400" dirty="0"/>
              <a:t> </a:t>
            </a:r>
            <a:r>
              <a:rPr lang="en-US" sz="1400" dirty="0" err="1"/>
              <a:t>dilaksanakan</a:t>
            </a:r>
            <a:r>
              <a:rPr lang="en-US" sz="1400" dirty="0"/>
              <a:t> </a:t>
            </a:r>
            <a:r>
              <a:rPr lang="en-US" sz="1400" dirty="0" err="1"/>
              <a:t>kepada</a:t>
            </a:r>
            <a:r>
              <a:rPr lang="en-US" sz="1400" dirty="0"/>
              <a:t> mana-mana </a:t>
            </a:r>
            <a:r>
              <a:rPr lang="en-US" sz="1400" dirty="0" err="1"/>
              <a:t>syarikat</a:t>
            </a:r>
            <a:r>
              <a:rPr lang="en-US" sz="1400" dirty="0"/>
              <a:t> yang </a:t>
            </a:r>
            <a:r>
              <a:rPr lang="en-US" sz="1400" dirty="0" err="1"/>
              <a:t>berdaftar</a:t>
            </a:r>
            <a:r>
              <a:rPr lang="en-US" sz="1400" dirty="0"/>
              <a:t> </a:t>
            </a:r>
            <a:r>
              <a:rPr lang="en-US" sz="1400" dirty="0" err="1"/>
              <a:t>dengan</a:t>
            </a:r>
            <a:r>
              <a:rPr lang="en-US" sz="1400" dirty="0"/>
              <a:t> </a:t>
            </a:r>
            <a:r>
              <a:rPr lang="en-US" sz="1400" b="1" dirty="0" err="1"/>
              <a:t>Perbendaharaan</a:t>
            </a:r>
            <a:r>
              <a:rPr lang="en-US" sz="1400" b="1" dirty="0"/>
              <a:t> Malaysia Sabah </a:t>
            </a:r>
            <a:r>
              <a:rPr lang="en-US" sz="1400" dirty="0"/>
              <a:t>dan </a:t>
            </a:r>
            <a:r>
              <a:rPr lang="en-US" sz="1400" b="1" dirty="0" err="1"/>
              <a:t>Perbendaharaan</a:t>
            </a:r>
            <a:r>
              <a:rPr lang="en-US" sz="1400" b="1" dirty="0"/>
              <a:t> Malaysia Sarawak</a:t>
            </a:r>
            <a:r>
              <a:rPr lang="en-US" sz="1400" dirty="0"/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FA39A47-5528-4C1B-8CAA-8547F73628C6}"/>
              </a:ext>
            </a:extLst>
          </p:cNvPr>
          <p:cNvSpPr txBox="1"/>
          <p:nvPr/>
        </p:nvSpPr>
        <p:spPr>
          <a:xfrm>
            <a:off x="838197" y="2058567"/>
            <a:ext cx="364342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n-US" sz="1400" dirty="0" err="1"/>
              <a:t>Jualan</a:t>
            </a:r>
            <a:r>
              <a:rPr lang="en-US" sz="1400" dirty="0"/>
              <a:t> </a:t>
            </a:r>
            <a:r>
              <a:rPr lang="en-US" sz="1400" dirty="0" err="1"/>
              <a:t>sisa</a:t>
            </a:r>
            <a:r>
              <a:rPr lang="en-US" sz="1400" dirty="0"/>
              <a:t> </a:t>
            </a:r>
            <a:r>
              <a:rPr lang="en-US" sz="1400" dirty="0" err="1"/>
              <a:t>hanya</a:t>
            </a:r>
            <a:r>
              <a:rPr lang="en-US" sz="1400" dirty="0"/>
              <a:t> </a:t>
            </a:r>
            <a:r>
              <a:rPr lang="en-US" sz="1400" dirty="0" err="1"/>
              <a:t>boleh</a:t>
            </a:r>
            <a:r>
              <a:rPr lang="en-US" sz="1400" dirty="0"/>
              <a:t> </a:t>
            </a:r>
            <a:r>
              <a:rPr lang="en-US" sz="1400" dirty="0" err="1"/>
              <a:t>ditawarkan</a:t>
            </a:r>
            <a:r>
              <a:rPr lang="en-US" sz="1400" dirty="0"/>
              <a:t> </a:t>
            </a:r>
            <a:r>
              <a:rPr lang="en-US" sz="1400" dirty="0" err="1"/>
              <a:t>kepada</a:t>
            </a:r>
            <a:r>
              <a:rPr lang="en-US" sz="1400" dirty="0"/>
              <a:t> </a:t>
            </a:r>
            <a:r>
              <a:rPr lang="en-US" sz="1400" b="1" dirty="0" err="1">
                <a:solidFill>
                  <a:srgbClr val="C00000"/>
                </a:solidFill>
              </a:rPr>
              <a:t>syarikat</a:t>
            </a:r>
            <a:r>
              <a:rPr lang="en-US" sz="1400" b="1" dirty="0">
                <a:solidFill>
                  <a:srgbClr val="C00000"/>
                </a:solidFill>
              </a:rPr>
              <a:t> </a:t>
            </a:r>
            <a:r>
              <a:rPr lang="en-US" sz="1400" b="1" dirty="0" err="1">
                <a:solidFill>
                  <a:srgbClr val="C00000"/>
                </a:solidFill>
              </a:rPr>
              <a:t>sahaja</a:t>
            </a:r>
            <a:r>
              <a:rPr lang="en-US" sz="1400" b="1" dirty="0">
                <a:solidFill>
                  <a:srgbClr val="C00000"/>
                </a:solidFill>
              </a:rPr>
              <a:t> </a:t>
            </a:r>
            <a:r>
              <a:rPr lang="en-US" sz="1400" dirty="0"/>
              <a:t>dan </a:t>
            </a:r>
            <a:r>
              <a:rPr lang="en-US" sz="1400" dirty="0" err="1"/>
              <a:t>tidak</a:t>
            </a:r>
            <a:r>
              <a:rPr lang="en-US" sz="1400" dirty="0"/>
              <a:t> </a:t>
            </a:r>
            <a:r>
              <a:rPr lang="en-US" sz="1400" dirty="0" err="1"/>
              <a:t>boleh</a:t>
            </a:r>
            <a:r>
              <a:rPr lang="en-US" sz="1400" dirty="0"/>
              <a:t> </a:t>
            </a:r>
            <a:r>
              <a:rPr lang="en-US" sz="1400" dirty="0" err="1"/>
              <a:t>ditawarkan</a:t>
            </a:r>
            <a:r>
              <a:rPr lang="en-US" sz="1400" dirty="0"/>
              <a:t> </a:t>
            </a:r>
            <a:r>
              <a:rPr lang="en-US" sz="1400" dirty="0" err="1"/>
              <a:t>kepada</a:t>
            </a:r>
            <a:r>
              <a:rPr lang="en-US" sz="1400" dirty="0"/>
              <a:t> orang </a:t>
            </a:r>
            <a:r>
              <a:rPr lang="en-US" sz="1400" dirty="0" err="1"/>
              <a:t>perseorangan</a:t>
            </a:r>
            <a:r>
              <a:rPr lang="en-US" sz="1400" dirty="0"/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F6C1B18-2075-4964-8AD9-703E5CAC8E6A}"/>
              </a:ext>
            </a:extLst>
          </p:cNvPr>
          <p:cNvSpPr txBox="1"/>
          <p:nvPr/>
        </p:nvSpPr>
        <p:spPr>
          <a:xfrm>
            <a:off x="838197" y="2985766"/>
            <a:ext cx="355836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n-US" sz="1400" dirty="0"/>
              <a:t>Harga </a:t>
            </a:r>
            <a:r>
              <a:rPr lang="en-US" sz="1400" dirty="0" err="1"/>
              <a:t>simpanan</a:t>
            </a:r>
            <a:r>
              <a:rPr lang="en-US" sz="1400" dirty="0"/>
              <a:t> </a:t>
            </a:r>
            <a:r>
              <a:rPr lang="en-US" sz="1400" dirty="0" err="1"/>
              <a:t>bagi</a:t>
            </a:r>
            <a:r>
              <a:rPr lang="en-US" sz="1400" dirty="0"/>
              <a:t> </a:t>
            </a:r>
            <a:r>
              <a:rPr lang="en-US" sz="1400" dirty="0" err="1"/>
              <a:t>jualan</a:t>
            </a:r>
            <a:r>
              <a:rPr lang="en-US" sz="1400" dirty="0"/>
              <a:t> </a:t>
            </a:r>
            <a:r>
              <a:rPr lang="en-US" sz="1400" dirty="0" err="1"/>
              <a:t>sisa</a:t>
            </a:r>
            <a:r>
              <a:rPr lang="en-US" sz="1400" dirty="0"/>
              <a:t> </a:t>
            </a:r>
            <a:r>
              <a:rPr lang="en-US" sz="1400" dirty="0" err="1"/>
              <a:t>adalah</a:t>
            </a:r>
            <a:r>
              <a:rPr lang="en-US" sz="1400" dirty="0"/>
              <a:t> </a:t>
            </a:r>
            <a:r>
              <a:rPr lang="en-US" sz="1400" dirty="0" err="1"/>
              <a:t>dikecualikan</a:t>
            </a:r>
            <a:r>
              <a:rPr lang="en-US" sz="1400" dirty="0"/>
              <a:t>. </a:t>
            </a:r>
            <a:r>
              <a:rPr lang="en-US" sz="1400" dirty="0" err="1"/>
              <a:t>Pemilihan</a:t>
            </a:r>
            <a:r>
              <a:rPr lang="en-US" sz="1400" dirty="0"/>
              <a:t> </a:t>
            </a:r>
            <a:r>
              <a:rPr lang="en-US" sz="1400" dirty="0" err="1"/>
              <a:t>syarikat</a:t>
            </a:r>
            <a:r>
              <a:rPr lang="en-US" sz="1400" dirty="0"/>
              <a:t> </a:t>
            </a:r>
            <a:r>
              <a:rPr lang="en-US" sz="1400" dirty="0" err="1"/>
              <a:t>adalah</a:t>
            </a:r>
            <a:r>
              <a:rPr lang="en-US" sz="1400" dirty="0"/>
              <a:t> </a:t>
            </a:r>
            <a:r>
              <a:rPr lang="en-US" sz="1400" dirty="0" err="1"/>
              <a:t>berdasarkan</a:t>
            </a:r>
            <a:r>
              <a:rPr lang="en-US" sz="1400" dirty="0"/>
              <a:t> </a:t>
            </a:r>
            <a:r>
              <a:rPr lang="en-US" sz="1400" b="1" dirty="0" err="1">
                <a:solidFill>
                  <a:srgbClr val="C00000"/>
                </a:solidFill>
              </a:rPr>
              <a:t>tawaran</a:t>
            </a:r>
            <a:r>
              <a:rPr lang="en-US" sz="1400" b="1" dirty="0">
                <a:solidFill>
                  <a:srgbClr val="C00000"/>
                </a:solidFill>
              </a:rPr>
              <a:t> yang </a:t>
            </a:r>
            <a:r>
              <a:rPr lang="en-US" sz="1400" b="1" dirty="0" err="1">
                <a:solidFill>
                  <a:srgbClr val="C00000"/>
                </a:solidFill>
              </a:rPr>
              <a:t>tertinggi</a:t>
            </a:r>
            <a:r>
              <a:rPr lang="en-US" sz="1400" dirty="0"/>
              <a:t>.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822D05-10B8-4AE6-AAA6-52AA1392BA6D}"/>
              </a:ext>
            </a:extLst>
          </p:cNvPr>
          <p:cNvSpPr txBox="1"/>
          <p:nvPr/>
        </p:nvSpPr>
        <p:spPr>
          <a:xfrm>
            <a:off x="5410199" y="943834"/>
            <a:ext cx="3643423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just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kern="1200" dirty="0"/>
              <a:t>Kementerian/</a:t>
            </a:r>
            <a:r>
              <a:rPr lang="en-US" sz="1400" kern="1200" dirty="0" err="1"/>
              <a:t>Jabatan</a:t>
            </a:r>
            <a:r>
              <a:rPr lang="en-US" sz="1400" kern="1200" dirty="0"/>
              <a:t> yang </a:t>
            </a:r>
            <a:r>
              <a:rPr lang="en-US" sz="1400" kern="1200" dirty="0" err="1"/>
              <a:t>mempunyai</a:t>
            </a:r>
            <a:r>
              <a:rPr lang="en-US" sz="1400" kern="1200" dirty="0"/>
              <a:t> </a:t>
            </a:r>
            <a:r>
              <a:rPr lang="en-US" sz="1400" kern="1200" dirty="0" err="1"/>
              <a:t>kuantiti</a:t>
            </a:r>
            <a:r>
              <a:rPr lang="en-US" sz="1400" kern="1200" dirty="0"/>
              <a:t> </a:t>
            </a:r>
            <a:r>
              <a:rPr lang="en-US" sz="1400" kern="1200" dirty="0" err="1"/>
              <a:t>sisa</a:t>
            </a:r>
            <a:r>
              <a:rPr lang="en-US" sz="1400" kern="1200" dirty="0"/>
              <a:t> </a:t>
            </a:r>
            <a:r>
              <a:rPr lang="en-US" sz="1400" kern="1200" dirty="0" err="1"/>
              <a:t>Aset</a:t>
            </a:r>
            <a:r>
              <a:rPr lang="en-US" sz="1400" kern="1200" dirty="0"/>
              <a:t> </a:t>
            </a:r>
            <a:r>
              <a:rPr lang="en-US" sz="1400" kern="1200" dirty="0" err="1"/>
              <a:t>Alih</a:t>
            </a:r>
            <a:r>
              <a:rPr lang="en-US" sz="1400" kern="1200" dirty="0"/>
              <a:t> yang </a:t>
            </a:r>
            <a:r>
              <a:rPr lang="en-US" sz="1400" kern="1200" dirty="0" err="1"/>
              <a:t>banyak</a:t>
            </a:r>
            <a:r>
              <a:rPr lang="en-US" sz="1400" kern="1200" dirty="0"/>
              <a:t> </a:t>
            </a:r>
            <a:r>
              <a:rPr lang="en-US" sz="1400" kern="1200" dirty="0" err="1"/>
              <a:t>dalam</a:t>
            </a:r>
            <a:r>
              <a:rPr lang="en-US" sz="1400" kern="1200" dirty="0"/>
              <a:t> </a:t>
            </a:r>
            <a:r>
              <a:rPr lang="en-US" sz="1400" kern="1200" dirty="0" err="1"/>
              <a:t>jangka</a:t>
            </a:r>
            <a:r>
              <a:rPr lang="en-US" sz="1400" kern="1200" dirty="0"/>
              <a:t> masa </a:t>
            </a:r>
            <a:r>
              <a:rPr lang="en-US" sz="1400" kern="1200" dirty="0" err="1"/>
              <a:t>panjang</a:t>
            </a:r>
            <a:r>
              <a:rPr lang="en-US" sz="1400" kern="1200" dirty="0"/>
              <a:t> </a:t>
            </a:r>
            <a:r>
              <a:rPr lang="en-US" sz="1400" kern="1200" dirty="0" err="1"/>
              <a:t>boleh</a:t>
            </a:r>
            <a:r>
              <a:rPr lang="en-US" sz="1400" kern="1200" dirty="0"/>
              <a:t> </a:t>
            </a:r>
            <a:r>
              <a:rPr lang="en-US" sz="1400" kern="1200" dirty="0" err="1"/>
              <a:t>mewujudkan</a:t>
            </a:r>
            <a:r>
              <a:rPr lang="en-US" sz="1400" kern="1200" dirty="0"/>
              <a:t> </a:t>
            </a:r>
            <a:r>
              <a:rPr lang="en-US" sz="1400" kern="1200" dirty="0" err="1"/>
              <a:t>kontrak</a:t>
            </a:r>
            <a:r>
              <a:rPr lang="en-US" sz="1400" kern="1200" dirty="0"/>
              <a:t> </a:t>
            </a:r>
            <a:r>
              <a:rPr lang="en-US" sz="1400" kern="1200" dirty="0" err="1"/>
              <a:t>pusat</a:t>
            </a:r>
            <a:r>
              <a:rPr lang="en-US" sz="1400" kern="1200" dirty="0"/>
              <a:t>/panel </a:t>
            </a:r>
            <a:r>
              <a:rPr lang="en-US" sz="1400" kern="1200" dirty="0" err="1"/>
              <a:t>dengan</a:t>
            </a:r>
            <a:r>
              <a:rPr lang="en-US" sz="1400" kern="1200" dirty="0"/>
              <a:t> </a:t>
            </a:r>
            <a:r>
              <a:rPr lang="en-US" sz="1400" kern="1200" dirty="0" err="1"/>
              <a:t>mendapat</a:t>
            </a:r>
            <a:r>
              <a:rPr lang="en-US" sz="1400" kern="1200" dirty="0"/>
              <a:t> </a:t>
            </a:r>
            <a:r>
              <a:rPr lang="en-US" sz="1400" kern="1200" dirty="0" err="1"/>
              <a:t>kelulusan</a:t>
            </a:r>
            <a:r>
              <a:rPr lang="en-US" sz="1400" kern="1200" dirty="0"/>
              <a:t> </a:t>
            </a:r>
            <a:r>
              <a:rPr lang="en-US" sz="1400" kern="1200" dirty="0" err="1"/>
              <a:t>Perbendaharaan</a:t>
            </a:r>
            <a:r>
              <a:rPr lang="en-US" sz="1400" kern="1200" dirty="0"/>
              <a:t> Malaysia.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01ACC36-9EAA-4922-978E-4C03E05A04F8}"/>
              </a:ext>
            </a:extLst>
          </p:cNvPr>
          <p:cNvSpPr txBox="1"/>
          <p:nvPr/>
        </p:nvSpPr>
        <p:spPr>
          <a:xfrm>
            <a:off x="5410199" y="1993934"/>
            <a:ext cx="3643422" cy="8679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just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kern="1200" dirty="0" err="1"/>
              <a:t>Kenderaan</a:t>
            </a:r>
            <a:r>
              <a:rPr lang="en-US" sz="1400" kern="1200" dirty="0"/>
              <a:t> yang </a:t>
            </a:r>
            <a:r>
              <a:rPr lang="en-US" sz="1400" kern="1200" dirty="0" err="1"/>
              <a:t>telah</a:t>
            </a:r>
            <a:r>
              <a:rPr lang="en-US" sz="1400" kern="1200" dirty="0"/>
              <a:t> </a:t>
            </a:r>
            <a:r>
              <a:rPr lang="en-US" sz="1400" kern="1200" dirty="0" err="1"/>
              <a:t>diluluskan</a:t>
            </a:r>
            <a:r>
              <a:rPr lang="en-US" sz="1400" kern="1200" dirty="0"/>
              <a:t> </a:t>
            </a:r>
            <a:r>
              <a:rPr lang="en-US" sz="1400" kern="1200" dirty="0" err="1"/>
              <a:t>pelupusan</a:t>
            </a:r>
            <a:r>
              <a:rPr lang="en-US" sz="1400" kern="1200" dirty="0"/>
              <a:t> </a:t>
            </a:r>
            <a:r>
              <a:rPr lang="en-US" sz="1400" kern="1200" dirty="0" err="1"/>
              <a:t>secara</a:t>
            </a:r>
            <a:r>
              <a:rPr lang="en-US" sz="1400" kern="1200" dirty="0"/>
              <a:t> </a:t>
            </a:r>
            <a:r>
              <a:rPr lang="en-US" sz="1400" kern="1200" dirty="0" err="1"/>
              <a:t>jualan</a:t>
            </a:r>
            <a:r>
              <a:rPr lang="en-US" sz="1400" kern="1200" dirty="0"/>
              <a:t> </a:t>
            </a:r>
            <a:r>
              <a:rPr lang="en-US" sz="1400" kern="1200" dirty="0" err="1"/>
              <a:t>sisa</a:t>
            </a:r>
            <a:r>
              <a:rPr lang="en-US" sz="1400" kern="1200" dirty="0"/>
              <a:t> </a:t>
            </a:r>
            <a:r>
              <a:rPr lang="en-US" sz="1400" kern="1200" dirty="0" err="1"/>
              <a:t>tidak</a:t>
            </a:r>
            <a:r>
              <a:rPr lang="en-US" sz="1400" kern="1200" dirty="0"/>
              <a:t> </a:t>
            </a:r>
            <a:r>
              <a:rPr lang="en-US" sz="1400" kern="1200" dirty="0" err="1"/>
              <a:t>boleh</a:t>
            </a:r>
            <a:r>
              <a:rPr lang="en-US" sz="1400" kern="1200" dirty="0"/>
              <a:t> </a:t>
            </a:r>
            <a:r>
              <a:rPr lang="en-US" sz="1400" kern="1200" dirty="0" err="1"/>
              <a:t>didaftarkan</a:t>
            </a:r>
            <a:r>
              <a:rPr lang="en-US" sz="1400" kern="1200" dirty="0"/>
              <a:t> </a:t>
            </a:r>
            <a:r>
              <a:rPr lang="en-US" sz="1400" kern="1200" dirty="0" err="1"/>
              <a:t>semula</a:t>
            </a:r>
            <a:r>
              <a:rPr lang="en-US" sz="1400" kern="1200" dirty="0"/>
              <a:t> </a:t>
            </a:r>
            <a:r>
              <a:rPr lang="en-US" sz="1400" kern="1200" dirty="0" err="1"/>
              <a:t>dengan</a:t>
            </a:r>
            <a:r>
              <a:rPr lang="en-US" sz="1400" kern="1200" dirty="0"/>
              <a:t> </a:t>
            </a:r>
            <a:r>
              <a:rPr lang="en-US" sz="1400" kern="1200" dirty="0" err="1"/>
              <a:t>Jabatan</a:t>
            </a:r>
            <a:r>
              <a:rPr lang="en-US" sz="1400" kern="1200" dirty="0"/>
              <a:t> </a:t>
            </a:r>
            <a:r>
              <a:rPr lang="en-US" sz="1400" kern="1200" dirty="0" err="1"/>
              <a:t>Pengangkutan</a:t>
            </a:r>
            <a:r>
              <a:rPr lang="en-US" sz="1400" kern="1200" dirty="0"/>
              <a:t> Jalan (JPJ).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13508C3-09AB-4678-AEAB-08296A52F4FB}"/>
              </a:ext>
            </a:extLst>
          </p:cNvPr>
          <p:cNvSpPr txBox="1"/>
          <p:nvPr/>
        </p:nvSpPr>
        <p:spPr>
          <a:xfrm>
            <a:off x="5410199" y="2962297"/>
            <a:ext cx="3558363" cy="8679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just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kern="1200" dirty="0">
                <a:solidFill>
                  <a:schemeClr val="bg1"/>
                </a:solidFill>
              </a:rPr>
              <a:t>Kementerian/</a:t>
            </a:r>
            <a:r>
              <a:rPr lang="en-US" sz="1400" kern="1200" dirty="0" err="1">
                <a:solidFill>
                  <a:schemeClr val="bg1"/>
                </a:solidFill>
              </a:rPr>
              <a:t>Jabatan</a:t>
            </a:r>
            <a:r>
              <a:rPr lang="en-US" sz="1400" kern="1200" dirty="0">
                <a:solidFill>
                  <a:schemeClr val="bg1"/>
                </a:solidFill>
              </a:rPr>
              <a:t> </a:t>
            </a:r>
            <a:r>
              <a:rPr lang="en-US" sz="1400" kern="1200" dirty="0" err="1">
                <a:solidFill>
                  <a:schemeClr val="bg1"/>
                </a:solidFill>
              </a:rPr>
              <a:t>hendaklah</a:t>
            </a:r>
            <a:r>
              <a:rPr lang="en-US" sz="1400" kern="1200" dirty="0">
                <a:solidFill>
                  <a:schemeClr val="bg1"/>
                </a:solidFill>
              </a:rPr>
              <a:t> </a:t>
            </a:r>
            <a:r>
              <a:rPr lang="en-US" sz="1400" kern="1200" dirty="0" err="1">
                <a:solidFill>
                  <a:schemeClr val="bg1"/>
                </a:solidFill>
              </a:rPr>
              <a:t>memaklumkan</a:t>
            </a:r>
            <a:r>
              <a:rPr lang="en-US" sz="1400" kern="1200" dirty="0">
                <a:solidFill>
                  <a:schemeClr val="bg1"/>
                </a:solidFill>
              </a:rPr>
              <a:t> </a:t>
            </a:r>
            <a:r>
              <a:rPr lang="en-US" sz="1400" kern="1200" dirty="0" err="1">
                <a:solidFill>
                  <a:schemeClr val="bg1"/>
                </a:solidFill>
              </a:rPr>
              <a:t>kepada</a:t>
            </a:r>
            <a:r>
              <a:rPr lang="en-US" sz="1400" kern="1200" dirty="0">
                <a:solidFill>
                  <a:schemeClr val="bg1"/>
                </a:solidFill>
              </a:rPr>
              <a:t> JPJ </a:t>
            </a:r>
            <a:r>
              <a:rPr lang="en-US" sz="1400" kern="1200" dirty="0" err="1">
                <a:solidFill>
                  <a:schemeClr val="bg1"/>
                </a:solidFill>
              </a:rPr>
              <a:t>mengenai</a:t>
            </a:r>
            <a:r>
              <a:rPr lang="en-US" sz="1400" kern="1200" dirty="0">
                <a:solidFill>
                  <a:schemeClr val="bg1"/>
                </a:solidFill>
              </a:rPr>
              <a:t> </a:t>
            </a:r>
            <a:r>
              <a:rPr lang="en-US" sz="1400" kern="1200" dirty="0" err="1">
                <a:solidFill>
                  <a:schemeClr val="bg1"/>
                </a:solidFill>
              </a:rPr>
              <a:t>pelupusan</a:t>
            </a:r>
            <a:r>
              <a:rPr lang="en-US" sz="1400" kern="1200" dirty="0">
                <a:solidFill>
                  <a:schemeClr val="bg1"/>
                </a:solidFill>
              </a:rPr>
              <a:t> </a:t>
            </a:r>
            <a:r>
              <a:rPr lang="en-US" sz="1400" kern="1200" dirty="0" err="1">
                <a:solidFill>
                  <a:schemeClr val="bg1"/>
                </a:solidFill>
              </a:rPr>
              <a:t>kenderaan</a:t>
            </a:r>
            <a:r>
              <a:rPr lang="en-US" sz="1400" kern="1200" dirty="0">
                <a:solidFill>
                  <a:schemeClr val="bg1"/>
                </a:solidFill>
              </a:rPr>
              <a:t> </a:t>
            </a:r>
            <a:r>
              <a:rPr lang="en-US" sz="1400" kern="1200" dirty="0" err="1">
                <a:solidFill>
                  <a:schemeClr val="bg1"/>
                </a:solidFill>
              </a:rPr>
              <a:t>supaya</a:t>
            </a:r>
            <a:r>
              <a:rPr lang="en-US" sz="1400" kern="1200" dirty="0">
                <a:solidFill>
                  <a:schemeClr val="bg1"/>
                </a:solidFill>
              </a:rPr>
              <a:t> </a:t>
            </a:r>
            <a:r>
              <a:rPr lang="en-US" sz="1400" kern="1200" dirty="0" err="1">
                <a:solidFill>
                  <a:schemeClr val="bg1"/>
                </a:solidFill>
              </a:rPr>
              <a:t>pendaftaran</a:t>
            </a:r>
            <a:r>
              <a:rPr lang="en-US" sz="1400" kern="1200" dirty="0">
                <a:solidFill>
                  <a:schemeClr val="bg1"/>
                </a:solidFill>
              </a:rPr>
              <a:t> </a:t>
            </a:r>
            <a:r>
              <a:rPr lang="en-US" sz="1400" kern="1200" dirty="0" err="1">
                <a:solidFill>
                  <a:schemeClr val="bg1"/>
                </a:solidFill>
              </a:rPr>
              <a:t>kenderaan</a:t>
            </a:r>
            <a:r>
              <a:rPr lang="en-US" sz="1400" kern="1200" dirty="0">
                <a:solidFill>
                  <a:schemeClr val="bg1"/>
                </a:solidFill>
              </a:rPr>
              <a:t> </a:t>
            </a:r>
            <a:r>
              <a:rPr lang="en-US" sz="1400" kern="1200" dirty="0" err="1">
                <a:solidFill>
                  <a:schemeClr val="bg1"/>
                </a:solidFill>
              </a:rPr>
              <a:t>dibatalkan</a:t>
            </a:r>
            <a:r>
              <a:rPr lang="en-US" sz="1400" kern="120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1034" name="Picture 10" descr="Laptop User Icon #210671 - Free Icons Library">
            <a:extLst>
              <a:ext uri="{FF2B5EF4-FFF2-40B4-BE49-F238E27FC236}">
                <a16:creationId xmlns:a16="http://schemas.microsoft.com/office/drawing/2014/main" id="{C1829CA3-2CCD-48C8-9019-152EDA873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475" y="3079831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Bid Icons - 3,891 free icons">
            <a:extLst>
              <a:ext uri="{FF2B5EF4-FFF2-40B4-BE49-F238E27FC236}">
                <a16:creationId xmlns:a16="http://schemas.microsoft.com/office/drawing/2014/main" id="{8823E5C3-AA28-49AA-A1C3-4C1A744A4C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99" y="2984870"/>
            <a:ext cx="692000" cy="81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ompany Icon Desktop Business Icons Softiconsm PNG Transparent Background,  Free Download #1951 - FreeIconsPNG">
            <a:extLst>
              <a:ext uri="{FF2B5EF4-FFF2-40B4-BE49-F238E27FC236}">
                <a16:creationId xmlns:a16="http://schemas.microsoft.com/office/drawing/2014/main" id="{C070EA59-9117-430F-9CAD-A3F3B4C608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16" y="2030526"/>
            <a:ext cx="806080" cy="80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Company Svg Png Icon Free Download (#311343) - OnlineWebFonts.COM">
            <a:extLst>
              <a:ext uri="{FF2B5EF4-FFF2-40B4-BE49-F238E27FC236}">
                <a16:creationId xmlns:a16="http://schemas.microsoft.com/office/drawing/2014/main" id="{D2E55AD3-FBBE-4D61-A615-9272A0FEB3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38" y="1053471"/>
            <a:ext cx="704850" cy="786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central Icon - Download central Icon 3127370 | Noun Project">
            <a:extLst>
              <a:ext uri="{FF2B5EF4-FFF2-40B4-BE49-F238E27FC236}">
                <a16:creationId xmlns:a16="http://schemas.microsoft.com/office/drawing/2014/main" id="{33E72379-98EA-43C5-95B2-A128993992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575" y="1161058"/>
            <a:ext cx="5715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Jpj Logo Vectors Free Download">
            <a:extLst>
              <a:ext uri="{FF2B5EF4-FFF2-40B4-BE49-F238E27FC236}">
                <a16:creationId xmlns:a16="http://schemas.microsoft.com/office/drawing/2014/main" id="{1805852D-5E4C-4F46-B26F-6F32A4AB80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475" y="2078768"/>
            <a:ext cx="559054" cy="59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698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3">
            <a:extLst>
              <a:ext uri="{FF2B5EF4-FFF2-40B4-BE49-F238E27FC236}">
                <a16:creationId xmlns:a16="http://schemas.microsoft.com/office/drawing/2014/main" id="{F7DE7E5B-7664-4136-86F6-3785B052494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3076804"/>
              </p:ext>
            </p:extLst>
          </p:nvPr>
        </p:nvGraphicFramePr>
        <p:xfrm>
          <a:off x="1600200" y="228601"/>
          <a:ext cx="6172200" cy="45279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3180DB2D-F75A-4511-B511-D594C17ADDE5}"/>
              </a:ext>
            </a:extLst>
          </p:cNvPr>
          <p:cNvSpPr/>
          <p:nvPr/>
        </p:nvSpPr>
        <p:spPr>
          <a:xfrm>
            <a:off x="1771650" y="107157"/>
            <a:ext cx="5543550" cy="39290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prstClr val="white"/>
                </a:solidFill>
                <a:latin typeface="Rockwell"/>
              </a:rPr>
              <a:t>TUKAR BARANG ATAU </a:t>
            </a:r>
            <a:r>
              <a:rPr lang="en-US" sz="1400" b="1" dirty="0" smtClean="0">
                <a:solidFill>
                  <a:prstClr val="white"/>
                </a:solidFill>
                <a:latin typeface="Rockwell"/>
              </a:rPr>
              <a:t>PERKHIDMATAN </a:t>
            </a:r>
            <a:r>
              <a:rPr lang="en-US" sz="1400" b="1" i="1" dirty="0" smtClean="0">
                <a:solidFill>
                  <a:prstClr val="white"/>
                </a:solidFill>
                <a:latin typeface="Rockwell"/>
              </a:rPr>
              <a:t>(BARTER TRADE)</a:t>
            </a:r>
            <a:endParaRPr lang="en-US" sz="1400" b="1" i="1" dirty="0">
              <a:solidFill>
                <a:prstClr val="white"/>
              </a:solidFill>
              <a:latin typeface="Rockwell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3D0FAC9-BACA-47C8-99AA-B3B35FFA17A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3378101"/>
              </p:ext>
            </p:extLst>
          </p:nvPr>
        </p:nvGraphicFramePr>
        <p:xfrm>
          <a:off x="1485900" y="857250"/>
          <a:ext cx="6172200" cy="36635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F50BCC46-1837-4632-8238-03ECB9D29272}"/>
              </a:ext>
            </a:extLst>
          </p:cNvPr>
          <p:cNvSpPr/>
          <p:nvPr/>
        </p:nvSpPr>
        <p:spPr>
          <a:xfrm>
            <a:off x="600075" y="534084"/>
            <a:ext cx="7772400" cy="646331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 err="1">
                <a:solidFill>
                  <a:prstClr val="white"/>
                </a:solidFill>
                <a:latin typeface="Rockwell"/>
              </a:rPr>
              <a:t>Pertukaran</a:t>
            </a:r>
            <a:r>
              <a:rPr lang="en-US" sz="1200" dirty="0">
                <a:solidFill>
                  <a:prstClr val="white"/>
                </a:solidFill>
                <a:latin typeface="Rockwell"/>
              </a:rPr>
              <a:t> </a:t>
            </a:r>
            <a:r>
              <a:rPr lang="en-US" sz="1200" dirty="0" err="1">
                <a:solidFill>
                  <a:prstClr val="white"/>
                </a:solidFill>
                <a:latin typeface="Rockwell"/>
              </a:rPr>
              <a:t>Aset</a:t>
            </a:r>
            <a:r>
              <a:rPr lang="en-US" sz="1200" dirty="0">
                <a:solidFill>
                  <a:prstClr val="white"/>
                </a:solidFill>
                <a:latin typeface="Rockwell"/>
              </a:rPr>
              <a:t> </a:t>
            </a:r>
            <a:r>
              <a:rPr lang="en-US" sz="1200" dirty="0" err="1">
                <a:solidFill>
                  <a:prstClr val="white"/>
                </a:solidFill>
                <a:latin typeface="Rockwell"/>
              </a:rPr>
              <a:t>Alih</a:t>
            </a:r>
            <a:r>
              <a:rPr lang="en-US" sz="1200" dirty="0">
                <a:solidFill>
                  <a:prstClr val="white"/>
                </a:solidFill>
                <a:latin typeface="Rockwell"/>
              </a:rPr>
              <a:t> </a:t>
            </a:r>
            <a:r>
              <a:rPr lang="en-US" sz="1200" dirty="0" err="1">
                <a:solidFill>
                  <a:prstClr val="white"/>
                </a:solidFill>
                <a:latin typeface="Rockwell"/>
              </a:rPr>
              <a:t>dari</a:t>
            </a:r>
            <a:r>
              <a:rPr lang="en-US" sz="1200" dirty="0">
                <a:solidFill>
                  <a:prstClr val="white"/>
                </a:solidFill>
                <a:latin typeface="Rockwell"/>
              </a:rPr>
              <a:t> </a:t>
            </a:r>
            <a:r>
              <a:rPr lang="en-US" sz="1200" dirty="0" err="1">
                <a:solidFill>
                  <a:prstClr val="white"/>
                </a:solidFill>
                <a:latin typeface="Rockwell"/>
              </a:rPr>
              <a:t>jenis</a:t>
            </a:r>
            <a:r>
              <a:rPr lang="en-US" sz="1200" dirty="0">
                <a:solidFill>
                  <a:prstClr val="white"/>
                </a:solidFill>
                <a:latin typeface="Rockwell"/>
              </a:rPr>
              <a:t> yang </a:t>
            </a:r>
            <a:r>
              <a:rPr lang="en-US" sz="1200" dirty="0" err="1">
                <a:solidFill>
                  <a:prstClr val="white"/>
                </a:solidFill>
                <a:latin typeface="Rockwell"/>
              </a:rPr>
              <a:t>sama</a:t>
            </a:r>
            <a:r>
              <a:rPr lang="en-US" sz="1200" dirty="0">
                <a:solidFill>
                  <a:prstClr val="white"/>
                </a:solidFill>
                <a:latin typeface="Rockwell"/>
              </a:rPr>
              <a:t> </a:t>
            </a:r>
            <a:r>
              <a:rPr lang="en-US" sz="1200" dirty="0" err="1">
                <a:solidFill>
                  <a:prstClr val="white"/>
                </a:solidFill>
                <a:latin typeface="Rockwell"/>
              </a:rPr>
              <a:t>atau</a:t>
            </a:r>
            <a:r>
              <a:rPr lang="en-US" sz="1200" dirty="0">
                <a:solidFill>
                  <a:prstClr val="white"/>
                </a:solidFill>
                <a:latin typeface="Rockwell"/>
              </a:rPr>
              <a:t> </a:t>
            </a:r>
            <a:r>
              <a:rPr lang="en-US" sz="1200" dirty="0" err="1">
                <a:solidFill>
                  <a:prstClr val="white"/>
                </a:solidFill>
                <a:latin typeface="Rockwell"/>
              </a:rPr>
              <a:t>sama</a:t>
            </a:r>
            <a:r>
              <a:rPr lang="en-US" sz="1200" dirty="0">
                <a:solidFill>
                  <a:prstClr val="white"/>
                </a:solidFill>
                <a:latin typeface="Rockwell"/>
              </a:rPr>
              <a:t> </a:t>
            </a:r>
            <a:r>
              <a:rPr lang="en-US" sz="1200" dirty="0" err="1">
                <a:solidFill>
                  <a:prstClr val="white"/>
                </a:solidFill>
                <a:latin typeface="Rockwell"/>
              </a:rPr>
              <a:t>atau</a:t>
            </a:r>
            <a:r>
              <a:rPr lang="en-US" sz="1200" dirty="0">
                <a:solidFill>
                  <a:prstClr val="white"/>
                </a:solidFill>
                <a:latin typeface="Rockwell"/>
              </a:rPr>
              <a:t> </a:t>
            </a:r>
            <a:r>
              <a:rPr lang="en-US" sz="1200" dirty="0" err="1">
                <a:solidFill>
                  <a:prstClr val="white"/>
                </a:solidFill>
                <a:latin typeface="Rockwell"/>
              </a:rPr>
              <a:t>berbeza</a:t>
            </a:r>
            <a:r>
              <a:rPr lang="en-US" sz="1200" dirty="0">
                <a:solidFill>
                  <a:prstClr val="white"/>
                </a:solidFill>
                <a:latin typeface="Rockwell"/>
              </a:rPr>
              <a:t> </a:t>
            </a:r>
            <a:r>
              <a:rPr lang="en-US" sz="1200" dirty="0" err="1">
                <a:solidFill>
                  <a:prstClr val="white"/>
                </a:solidFill>
                <a:latin typeface="Rockwell"/>
              </a:rPr>
              <a:t>atau</a:t>
            </a:r>
            <a:r>
              <a:rPr lang="en-US" sz="1200" dirty="0">
                <a:solidFill>
                  <a:prstClr val="white"/>
                </a:solidFill>
                <a:latin typeface="Rockwell"/>
              </a:rPr>
              <a:t> </a:t>
            </a:r>
            <a:r>
              <a:rPr lang="en-US" sz="1200" dirty="0" err="1">
                <a:solidFill>
                  <a:prstClr val="white"/>
                </a:solidFill>
                <a:latin typeface="Rockwell"/>
              </a:rPr>
              <a:t>pertukaran</a:t>
            </a:r>
            <a:r>
              <a:rPr lang="en-US" sz="1200" dirty="0">
                <a:solidFill>
                  <a:prstClr val="white"/>
                </a:solidFill>
                <a:latin typeface="Rockwell"/>
              </a:rPr>
              <a:t> </a:t>
            </a:r>
            <a:r>
              <a:rPr lang="en-US" sz="1200" dirty="0" err="1">
                <a:solidFill>
                  <a:prstClr val="white"/>
                </a:solidFill>
                <a:latin typeface="Rockwell"/>
              </a:rPr>
              <a:t>Aset</a:t>
            </a:r>
            <a:r>
              <a:rPr lang="en-US" sz="1200" dirty="0">
                <a:solidFill>
                  <a:prstClr val="white"/>
                </a:solidFill>
                <a:latin typeface="Rockwell"/>
              </a:rPr>
              <a:t> </a:t>
            </a:r>
            <a:r>
              <a:rPr lang="en-US" sz="1200" dirty="0" err="1">
                <a:solidFill>
                  <a:prstClr val="white"/>
                </a:solidFill>
                <a:latin typeface="Rockwell"/>
              </a:rPr>
              <a:t>Alih</a:t>
            </a:r>
            <a:r>
              <a:rPr lang="en-US" sz="1200" dirty="0">
                <a:solidFill>
                  <a:prstClr val="white"/>
                </a:solidFill>
                <a:latin typeface="Rockwell"/>
              </a:rPr>
              <a:t> </a:t>
            </a:r>
            <a:r>
              <a:rPr lang="en-US" sz="1200" dirty="0" err="1">
                <a:solidFill>
                  <a:prstClr val="white"/>
                </a:solidFill>
                <a:latin typeface="Rockwell"/>
              </a:rPr>
              <a:t>dengan</a:t>
            </a:r>
            <a:r>
              <a:rPr lang="en-US" sz="1200" dirty="0">
                <a:solidFill>
                  <a:prstClr val="white"/>
                </a:solidFill>
                <a:latin typeface="Rockwell"/>
              </a:rPr>
              <a:t> </a:t>
            </a:r>
            <a:r>
              <a:rPr lang="en-US" sz="1200" dirty="0" err="1">
                <a:solidFill>
                  <a:prstClr val="white"/>
                </a:solidFill>
                <a:latin typeface="Rockwell"/>
              </a:rPr>
              <a:t>perkhidmatan</a:t>
            </a:r>
            <a:r>
              <a:rPr lang="en-US" sz="1200" dirty="0">
                <a:solidFill>
                  <a:prstClr val="white"/>
                </a:solidFill>
                <a:latin typeface="Rockwell"/>
              </a:rPr>
              <a:t>.</a:t>
            </a:r>
          </a:p>
          <a:p>
            <a:pPr algn="just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 err="1">
                <a:solidFill>
                  <a:prstClr val="white"/>
                </a:solidFill>
                <a:latin typeface="Rockwell"/>
              </a:rPr>
              <a:t>Kaedah</a:t>
            </a:r>
            <a:r>
              <a:rPr lang="en-US" sz="1200" dirty="0">
                <a:solidFill>
                  <a:prstClr val="white"/>
                </a:solidFill>
                <a:latin typeface="Rockwell"/>
              </a:rPr>
              <a:t> </a:t>
            </a:r>
            <a:r>
              <a:rPr lang="en-US" sz="1200" dirty="0" err="1">
                <a:solidFill>
                  <a:prstClr val="white"/>
                </a:solidFill>
                <a:latin typeface="Rockwell"/>
              </a:rPr>
              <a:t>tukar</a:t>
            </a:r>
            <a:r>
              <a:rPr lang="en-US" sz="1200" dirty="0">
                <a:solidFill>
                  <a:prstClr val="white"/>
                </a:solidFill>
                <a:latin typeface="Rockwell"/>
              </a:rPr>
              <a:t> </a:t>
            </a:r>
            <a:r>
              <a:rPr lang="en-US" sz="1200" dirty="0" err="1">
                <a:solidFill>
                  <a:prstClr val="white"/>
                </a:solidFill>
                <a:latin typeface="Rockwell"/>
              </a:rPr>
              <a:t>barang</a:t>
            </a:r>
            <a:r>
              <a:rPr lang="en-US" sz="1200" dirty="0">
                <a:solidFill>
                  <a:prstClr val="white"/>
                </a:solidFill>
                <a:latin typeface="Rockwell"/>
              </a:rPr>
              <a:t> </a:t>
            </a:r>
            <a:r>
              <a:rPr lang="en-US" sz="1200" dirty="0" err="1">
                <a:solidFill>
                  <a:prstClr val="white"/>
                </a:solidFill>
                <a:latin typeface="Rockwell"/>
              </a:rPr>
              <a:t>atau</a:t>
            </a:r>
            <a:r>
              <a:rPr lang="en-US" sz="1200" dirty="0">
                <a:solidFill>
                  <a:prstClr val="white"/>
                </a:solidFill>
                <a:latin typeface="Rockwell"/>
              </a:rPr>
              <a:t> </a:t>
            </a:r>
            <a:r>
              <a:rPr lang="en-US" sz="1200" dirty="0" err="1">
                <a:solidFill>
                  <a:prstClr val="white"/>
                </a:solidFill>
                <a:latin typeface="Rockwell"/>
              </a:rPr>
              <a:t>perkhidmatan</a:t>
            </a:r>
            <a:r>
              <a:rPr lang="en-US" sz="1200" dirty="0">
                <a:solidFill>
                  <a:prstClr val="white"/>
                </a:solidFill>
                <a:latin typeface="Rockwell"/>
              </a:rPr>
              <a:t> </a:t>
            </a:r>
            <a:r>
              <a:rPr lang="en-US" sz="1200" dirty="0" err="1">
                <a:solidFill>
                  <a:prstClr val="white"/>
                </a:solidFill>
                <a:latin typeface="Rockwell"/>
              </a:rPr>
              <a:t>dilaksanakan</a:t>
            </a:r>
            <a:r>
              <a:rPr lang="en-US" sz="1200" dirty="0">
                <a:solidFill>
                  <a:prstClr val="white"/>
                </a:solidFill>
                <a:latin typeface="Rockwell"/>
              </a:rPr>
              <a:t> </a:t>
            </a:r>
            <a:r>
              <a:rPr lang="en-US" sz="1200" dirty="0" err="1">
                <a:solidFill>
                  <a:prstClr val="white"/>
                </a:solidFill>
                <a:latin typeface="Rockwell"/>
              </a:rPr>
              <a:t>berasaskan</a:t>
            </a:r>
            <a:r>
              <a:rPr lang="en-US" sz="1200" dirty="0">
                <a:solidFill>
                  <a:prstClr val="white"/>
                </a:solidFill>
                <a:latin typeface="Rockwell"/>
              </a:rPr>
              <a:t>:-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3B882CA-D60B-4A81-BD0A-9E027CD13CA9}"/>
              </a:ext>
            </a:extLst>
          </p:cNvPr>
          <p:cNvSpPr/>
          <p:nvPr/>
        </p:nvSpPr>
        <p:spPr>
          <a:xfrm>
            <a:off x="447675" y="4273371"/>
            <a:ext cx="8077200" cy="3429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just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50" dirty="0" err="1">
                <a:solidFill>
                  <a:prstClr val="white"/>
                </a:solidFill>
                <a:latin typeface="Rockwell"/>
              </a:rPr>
              <a:t>Semua</a:t>
            </a:r>
            <a:r>
              <a:rPr lang="en-US" sz="1350" dirty="0">
                <a:solidFill>
                  <a:prstClr val="white"/>
                </a:solidFill>
                <a:latin typeface="Rockwell"/>
              </a:rPr>
              <a:t> </a:t>
            </a:r>
            <a:r>
              <a:rPr lang="en-US" sz="1350" dirty="0" err="1">
                <a:solidFill>
                  <a:prstClr val="white"/>
                </a:solidFill>
                <a:latin typeface="Rockwell"/>
              </a:rPr>
              <a:t>cadangan</a:t>
            </a:r>
            <a:r>
              <a:rPr lang="en-US" sz="1350" dirty="0">
                <a:solidFill>
                  <a:prstClr val="white"/>
                </a:solidFill>
                <a:latin typeface="Rockwell"/>
              </a:rPr>
              <a:t> </a:t>
            </a:r>
            <a:r>
              <a:rPr lang="en-US" sz="1350" dirty="0" err="1">
                <a:solidFill>
                  <a:prstClr val="white"/>
                </a:solidFill>
                <a:latin typeface="Rockwell"/>
              </a:rPr>
              <a:t>pelupusan</a:t>
            </a:r>
            <a:r>
              <a:rPr lang="en-US" sz="1350" dirty="0">
                <a:solidFill>
                  <a:prstClr val="white"/>
                </a:solidFill>
                <a:latin typeface="Rockwell"/>
              </a:rPr>
              <a:t> </a:t>
            </a:r>
            <a:r>
              <a:rPr lang="en-US" sz="1350" dirty="0" err="1">
                <a:solidFill>
                  <a:prstClr val="white"/>
                </a:solidFill>
                <a:latin typeface="Rockwell"/>
              </a:rPr>
              <a:t>mengikut</a:t>
            </a:r>
            <a:r>
              <a:rPr lang="en-US" sz="1350" dirty="0">
                <a:solidFill>
                  <a:prstClr val="white"/>
                </a:solidFill>
                <a:latin typeface="Rockwell"/>
              </a:rPr>
              <a:t> </a:t>
            </a:r>
            <a:r>
              <a:rPr lang="en-US" sz="1350" dirty="0" err="1">
                <a:solidFill>
                  <a:prstClr val="white"/>
                </a:solidFill>
                <a:latin typeface="Rockwell"/>
              </a:rPr>
              <a:t>kaedah</a:t>
            </a:r>
            <a:r>
              <a:rPr lang="en-US" sz="1350" dirty="0">
                <a:solidFill>
                  <a:prstClr val="white"/>
                </a:solidFill>
                <a:latin typeface="Rockwell"/>
              </a:rPr>
              <a:t> </a:t>
            </a:r>
            <a:r>
              <a:rPr lang="en-US" sz="1350" dirty="0" err="1">
                <a:solidFill>
                  <a:prstClr val="white"/>
                </a:solidFill>
                <a:latin typeface="Rockwell"/>
              </a:rPr>
              <a:t>tukar</a:t>
            </a:r>
            <a:r>
              <a:rPr lang="en-US" sz="1350" dirty="0">
                <a:solidFill>
                  <a:prstClr val="white"/>
                </a:solidFill>
                <a:latin typeface="Rockwell"/>
              </a:rPr>
              <a:t> </a:t>
            </a:r>
            <a:r>
              <a:rPr lang="en-US" sz="1350" dirty="0" err="1">
                <a:solidFill>
                  <a:prstClr val="white"/>
                </a:solidFill>
                <a:latin typeface="Rockwell"/>
              </a:rPr>
              <a:t>barang</a:t>
            </a:r>
            <a:r>
              <a:rPr lang="en-US" sz="1350" dirty="0">
                <a:solidFill>
                  <a:prstClr val="white"/>
                </a:solidFill>
                <a:latin typeface="Rockwell"/>
              </a:rPr>
              <a:t> </a:t>
            </a:r>
            <a:r>
              <a:rPr lang="en-US" sz="1350" dirty="0" err="1">
                <a:solidFill>
                  <a:prstClr val="white"/>
                </a:solidFill>
                <a:latin typeface="Rockwell"/>
              </a:rPr>
              <a:t>hendaklah</a:t>
            </a:r>
            <a:r>
              <a:rPr lang="en-US" sz="1350" dirty="0">
                <a:solidFill>
                  <a:prstClr val="white"/>
                </a:solidFill>
                <a:latin typeface="Rockwell"/>
              </a:rPr>
              <a:t> </a:t>
            </a:r>
            <a:r>
              <a:rPr lang="en-US" sz="1350" dirty="0" err="1">
                <a:solidFill>
                  <a:prstClr val="white"/>
                </a:solidFill>
                <a:latin typeface="Rockwell"/>
              </a:rPr>
              <a:t>mempunyai</a:t>
            </a:r>
            <a:r>
              <a:rPr lang="en-US" sz="1350" dirty="0">
                <a:solidFill>
                  <a:prstClr val="white"/>
                </a:solidFill>
                <a:latin typeface="Rockwell"/>
              </a:rPr>
              <a:t> </a:t>
            </a:r>
            <a:r>
              <a:rPr lang="en-US" sz="1350" dirty="0" err="1">
                <a:solidFill>
                  <a:prstClr val="white"/>
                </a:solidFill>
                <a:latin typeface="Rockwell"/>
              </a:rPr>
              <a:t>justifikasi</a:t>
            </a:r>
            <a:r>
              <a:rPr lang="en-US" sz="1350" dirty="0">
                <a:solidFill>
                  <a:prstClr val="white"/>
                </a:solidFill>
                <a:latin typeface="Rockwel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2243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3">
            <a:extLst>
              <a:ext uri="{FF2B5EF4-FFF2-40B4-BE49-F238E27FC236}">
                <a16:creationId xmlns:a16="http://schemas.microsoft.com/office/drawing/2014/main" id="{F7DE7E5B-7664-4136-86F6-3785B0524942}"/>
              </a:ext>
            </a:extLst>
          </p:cNvPr>
          <p:cNvGraphicFramePr>
            <a:graphicFrameLocks/>
          </p:cNvGraphicFramePr>
          <p:nvPr/>
        </p:nvGraphicFramePr>
        <p:xfrm>
          <a:off x="1600200" y="228601"/>
          <a:ext cx="6172200" cy="45279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Content Placeholder 3">
            <a:extLst>
              <a:ext uri="{FF2B5EF4-FFF2-40B4-BE49-F238E27FC236}">
                <a16:creationId xmlns:a16="http://schemas.microsoft.com/office/drawing/2014/main" id="{D3EC52EF-3F46-4FED-A43B-BA698B4487C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4726193"/>
              </p:ext>
            </p:extLst>
          </p:nvPr>
        </p:nvGraphicFramePr>
        <p:xfrm>
          <a:off x="1143000" y="742950"/>
          <a:ext cx="7086600" cy="38647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A21C8A13-D018-46D8-9D3B-E3350378C5C2}"/>
              </a:ext>
            </a:extLst>
          </p:cNvPr>
          <p:cNvSpPr/>
          <p:nvPr/>
        </p:nvSpPr>
        <p:spPr>
          <a:xfrm>
            <a:off x="2686050" y="171450"/>
            <a:ext cx="3543300" cy="571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prstClr val="white"/>
                </a:solidFill>
                <a:latin typeface="Rockwell"/>
              </a:rPr>
              <a:t>TUKAR </a:t>
            </a:r>
            <a:r>
              <a:rPr lang="en-US" b="1" dirty="0" smtClean="0">
                <a:solidFill>
                  <a:prstClr val="white"/>
                </a:solidFill>
                <a:latin typeface="Rockwell"/>
              </a:rPr>
              <a:t>BELI </a:t>
            </a:r>
            <a:r>
              <a:rPr lang="en-US" b="1" i="1" dirty="0" smtClean="0">
                <a:solidFill>
                  <a:prstClr val="white"/>
                </a:solidFill>
                <a:latin typeface="Rockwell"/>
              </a:rPr>
              <a:t>(TRADE-IN)</a:t>
            </a:r>
            <a:endParaRPr lang="en-US" b="1" i="1" dirty="0">
              <a:solidFill>
                <a:prstClr val="white"/>
              </a:solidFill>
              <a:latin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95226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3">
            <a:extLst>
              <a:ext uri="{FF2B5EF4-FFF2-40B4-BE49-F238E27FC236}">
                <a16:creationId xmlns:a16="http://schemas.microsoft.com/office/drawing/2014/main" id="{F7DE7E5B-7664-4136-86F6-3785B052494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1489140"/>
              </p:ext>
            </p:extLst>
          </p:nvPr>
        </p:nvGraphicFramePr>
        <p:xfrm>
          <a:off x="1600200" y="228601"/>
          <a:ext cx="6629400" cy="45279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481575EC-9EBC-4B6A-961F-3C2DB25E27A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0352242"/>
              </p:ext>
            </p:extLst>
          </p:nvPr>
        </p:nvGraphicFramePr>
        <p:xfrm>
          <a:off x="1419225" y="1022206"/>
          <a:ext cx="6362700" cy="36635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3422A490-6517-440D-99C3-27AF87D39BCC}"/>
              </a:ext>
            </a:extLst>
          </p:cNvPr>
          <p:cNvSpPr/>
          <p:nvPr/>
        </p:nvSpPr>
        <p:spPr>
          <a:xfrm>
            <a:off x="1485900" y="652874"/>
            <a:ext cx="6229350" cy="36933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err="1">
                <a:solidFill>
                  <a:prstClr val="white"/>
                </a:solidFill>
                <a:latin typeface="Rockwell"/>
              </a:rPr>
              <a:t>Kaedah</a:t>
            </a:r>
            <a:r>
              <a:rPr lang="en-US" dirty="0">
                <a:solidFill>
                  <a:prstClr val="white"/>
                </a:solidFill>
                <a:latin typeface="Rockwell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Rockwell"/>
              </a:rPr>
              <a:t>tukar</a:t>
            </a:r>
            <a:r>
              <a:rPr lang="en-US" dirty="0">
                <a:solidFill>
                  <a:prstClr val="white"/>
                </a:solidFill>
                <a:latin typeface="Rockwell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Rockwell"/>
              </a:rPr>
              <a:t>beli</a:t>
            </a:r>
            <a:r>
              <a:rPr lang="en-US" dirty="0">
                <a:solidFill>
                  <a:prstClr val="white"/>
                </a:solidFill>
                <a:latin typeface="Rockwell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Rockwell"/>
              </a:rPr>
              <a:t>dilaksanakan</a:t>
            </a:r>
            <a:r>
              <a:rPr lang="en-US" dirty="0">
                <a:solidFill>
                  <a:prstClr val="white"/>
                </a:solidFill>
                <a:latin typeface="Rockwell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Rockwell"/>
              </a:rPr>
              <a:t>berasaskan</a:t>
            </a:r>
            <a:r>
              <a:rPr lang="en-US" dirty="0">
                <a:solidFill>
                  <a:prstClr val="white"/>
                </a:solidFill>
                <a:latin typeface="Rockwell"/>
              </a:rPr>
              <a:t>:-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21C8A13-D018-46D8-9D3B-E3350378C5C2}"/>
              </a:ext>
            </a:extLst>
          </p:cNvPr>
          <p:cNvSpPr/>
          <p:nvPr/>
        </p:nvSpPr>
        <p:spPr>
          <a:xfrm>
            <a:off x="2714625" y="201628"/>
            <a:ext cx="3543300" cy="33694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prstClr val="white"/>
                </a:solidFill>
                <a:latin typeface="Rockwell"/>
              </a:rPr>
              <a:t>TUKAR </a:t>
            </a:r>
            <a:r>
              <a:rPr lang="en-US" b="1" dirty="0" smtClean="0">
                <a:solidFill>
                  <a:prstClr val="white"/>
                </a:solidFill>
                <a:latin typeface="Rockwell"/>
              </a:rPr>
              <a:t>BELI </a:t>
            </a:r>
            <a:r>
              <a:rPr lang="en-US" b="1" i="1" dirty="0" smtClean="0">
                <a:solidFill>
                  <a:prstClr val="white"/>
                </a:solidFill>
                <a:latin typeface="Rockwell"/>
              </a:rPr>
              <a:t>(TRADE-IN)</a:t>
            </a:r>
            <a:endParaRPr lang="en-US" b="1" i="1" dirty="0">
              <a:solidFill>
                <a:prstClr val="white"/>
              </a:solidFill>
              <a:latin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1723309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3">
            <a:extLst>
              <a:ext uri="{FF2B5EF4-FFF2-40B4-BE49-F238E27FC236}">
                <a16:creationId xmlns:a16="http://schemas.microsoft.com/office/drawing/2014/main" id="{F7DE7E5B-7664-4136-86F6-3785B0524942}"/>
              </a:ext>
            </a:extLst>
          </p:cNvPr>
          <p:cNvGraphicFramePr>
            <a:graphicFrameLocks/>
          </p:cNvGraphicFramePr>
          <p:nvPr/>
        </p:nvGraphicFramePr>
        <p:xfrm>
          <a:off x="1600200" y="228601"/>
          <a:ext cx="6172200" cy="45279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Content Placeholder 3">
            <a:extLst>
              <a:ext uri="{FF2B5EF4-FFF2-40B4-BE49-F238E27FC236}">
                <a16:creationId xmlns:a16="http://schemas.microsoft.com/office/drawing/2014/main" id="{29D30414-7D8D-4DA7-956B-8612D68F3F9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945569"/>
              </p:ext>
            </p:extLst>
          </p:nvPr>
        </p:nvGraphicFramePr>
        <p:xfrm>
          <a:off x="2228850" y="742950"/>
          <a:ext cx="5314950" cy="38647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196DD2FE-1000-47F4-87D2-B518C29B2F5E}"/>
              </a:ext>
            </a:extLst>
          </p:cNvPr>
          <p:cNvSpPr/>
          <p:nvPr/>
        </p:nvSpPr>
        <p:spPr>
          <a:xfrm>
            <a:off x="2686050" y="171450"/>
            <a:ext cx="3543300" cy="5715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prstClr val="white"/>
                </a:solidFill>
                <a:latin typeface="Rockwell"/>
              </a:rPr>
              <a:t>TUKAR GANTI</a:t>
            </a:r>
          </a:p>
        </p:txBody>
      </p:sp>
    </p:spTree>
    <p:extLst>
      <p:ext uri="{BB962C8B-B14F-4D97-AF65-F5344CB8AC3E}">
        <p14:creationId xmlns:p14="http://schemas.microsoft.com/office/powerpoint/2010/main" val="1761852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3">
            <a:extLst>
              <a:ext uri="{FF2B5EF4-FFF2-40B4-BE49-F238E27FC236}">
                <a16:creationId xmlns:a16="http://schemas.microsoft.com/office/drawing/2014/main" id="{F7DE7E5B-7664-4136-86F6-3785B0524942}"/>
              </a:ext>
            </a:extLst>
          </p:cNvPr>
          <p:cNvGraphicFramePr>
            <a:graphicFrameLocks/>
          </p:cNvGraphicFramePr>
          <p:nvPr/>
        </p:nvGraphicFramePr>
        <p:xfrm>
          <a:off x="1600200" y="228601"/>
          <a:ext cx="6172200" cy="45279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Content Placeholder 3">
            <a:extLst>
              <a:ext uri="{FF2B5EF4-FFF2-40B4-BE49-F238E27FC236}">
                <a16:creationId xmlns:a16="http://schemas.microsoft.com/office/drawing/2014/main" id="{6E07472F-A91F-4301-98F5-CBC5482FD0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0521403"/>
              </p:ext>
            </p:extLst>
          </p:nvPr>
        </p:nvGraphicFramePr>
        <p:xfrm>
          <a:off x="1714500" y="914400"/>
          <a:ext cx="5829300" cy="36933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D76F5E3C-A3FE-4D12-9759-6D3D221256E7}"/>
              </a:ext>
            </a:extLst>
          </p:cNvPr>
          <p:cNvSpPr/>
          <p:nvPr/>
        </p:nvSpPr>
        <p:spPr>
          <a:xfrm>
            <a:off x="1685925" y="666750"/>
            <a:ext cx="6000750" cy="62865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just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err="1">
                <a:solidFill>
                  <a:prstClr val="white"/>
                </a:solidFill>
                <a:latin typeface="Rockwell"/>
              </a:rPr>
              <a:t>Pelupusan</a:t>
            </a:r>
            <a:r>
              <a:rPr lang="en-US" dirty="0">
                <a:solidFill>
                  <a:prstClr val="white"/>
                </a:solidFill>
                <a:latin typeface="Rockwell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Rockwell"/>
              </a:rPr>
              <a:t>secara</a:t>
            </a:r>
            <a:r>
              <a:rPr lang="en-US" dirty="0">
                <a:solidFill>
                  <a:prstClr val="white"/>
                </a:solidFill>
                <a:latin typeface="Rockwell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Rockwell"/>
              </a:rPr>
              <a:t>tukar</a:t>
            </a:r>
            <a:r>
              <a:rPr lang="en-US" dirty="0">
                <a:solidFill>
                  <a:prstClr val="white"/>
                </a:solidFill>
                <a:latin typeface="Rockwell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Rockwell"/>
              </a:rPr>
              <a:t>ganti</a:t>
            </a:r>
            <a:r>
              <a:rPr lang="en-US" dirty="0">
                <a:solidFill>
                  <a:prstClr val="white"/>
                </a:solidFill>
                <a:latin typeface="Rockwell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Rockwell"/>
              </a:rPr>
              <a:t>dilaksanakan</a:t>
            </a:r>
            <a:r>
              <a:rPr lang="en-US" dirty="0">
                <a:solidFill>
                  <a:prstClr val="white"/>
                </a:solidFill>
                <a:latin typeface="Rockwell"/>
              </a:rPr>
              <a:t> </a:t>
            </a:r>
            <a:r>
              <a:rPr lang="en-US" dirty="0" err="1">
                <a:solidFill>
                  <a:prstClr val="white"/>
                </a:solidFill>
                <a:latin typeface="Rockwell"/>
              </a:rPr>
              <a:t>berasaskan</a:t>
            </a:r>
            <a:r>
              <a:rPr lang="en-US" dirty="0">
                <a:solidFill>
                  <a:prstClr val="white"/>
                </a:solidFill>
                <a:latin typeface="Rockwell"/>
              </a:rPr>
              <a:t>:-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96DD2FE-1000-47F4-87D2-B518C29B2F5E}"/>
              </a:ext>
            </a:extLst>
          </p:cNvPr>
          <p:cNvSpPr/>
          <p:nvPr/>
        </p:nvSpPr>
        <p:spPr>
          <a:xfrm>
            <a:off x="2743200" y="0"/>
            <a:ext cx="3543300" cy="5715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prstClr val="white"/>
                </a:solidFill>
                <a:latin typeface="Rockwell"/>
              </a:rPr>
              <a:t>TUKAR GANTI</a:t>
            </a:r>
          </a:p>
        </p:txBody>
      </p:sp>
    </p:spTree>
    <p:extLst>
      <p:ext uri="{BB962C8B-B14F-4D97-AF65-F5344CB8AC3E}">
        <p14:creationId xmlns:p14="http://schemas.microsoft.com/office/powerpoint/2010/main" val="207959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56182" y="206705"/>
            <a:ext cx="66313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/>
              <a:t>AM1.1 </a:t>
            </a:r>
            <a:r>
              <a:rPr sz="2800" spc="-10" dirty="0"/>
              <a:t>PENGURUSAN</a:t>
            </a:r>
            <a:r>
              <a:rPr sz="2800" spc="-135" dirty="0"/>
              <a:t> </a:t>
            </a:r>
            <a:r>
              <a:rPr sz="2800" spc="-5" dirty="0"/>
              <a:t>ASET</a:t>
            </a:r>
            <a:r>
              <a:rPr sz="2800" spc="-70" dirty="0"/>
              <a:t> </a:t>
            </a:r>
            <a:r>
              <a:rPr sz="2800" spc="-5" dirty="0"/>
              <a:t>KERAJAAN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402437" y="1375028"/>
            <a:ext cx="8341359" cy="17335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solidFill>
                  <a:srgbClr val="006FC0"/>
                </a:solidFill>
                <a:latin typeface="Arial"/>
                <a:cs typeface="Arial"/>
              </a:rPr>
              <a:t>Definisi</a:t>
            </a:r>
            <a:r>
              <a:rPr sz="1400" b="1" spc="-9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06FC0"/>
                </a:solidFill>
                <a:latin typeface="Arial"/>
                <a:cs typeface="Arial"/>
              </a:rPr>
              <a:t>Aset</a:t>
            </a:r>
            <a:r>
              <a:rPr sz="1400" b="1" spc="38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400" b="1" i="1" u="heavy" spc="-5" dirty="0">
                <a:solidFill>
                  <a:srgbClr val="3E3E3E"/>
                </a:solidFill>
                <a:uFill>
                  <a:solidFill>
                    <a:srgbClr val="3E3E3E"/>
                  </a:solidFill>
                </a:uFill>
                <a:latin typeface="Arial"/>
                <a:cs typeface="Arial"/>
              </a:rPr>
              <a:t>(MPSAS1)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50">
              <a:latin typeface="Arial"/>
              <a:cs typeface="Arial"/>
            </a:endParaRPr>
          </a:p>
          <a:p>
            <a:pPr marL="12700" marR="5080" algn="just">
              <a:lnSpc>
                <a:spcPct val="100000"/>
              </a:lnSpc>
            </a:pPr>
            <a:r>
              <a:rPr sz="1400" spc="-5" dirty="0">
                <a:latin typeface="Arial MT"/>
                <a:cs typeface="Arial MT"/>
              </a:rPr>
              <a:t>Aset</a:t>
            </a:r>
            <a:r>
              <a:rPr sz="140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ialah</a:t>
            </a:r>
            <a:r>
              <a:rPr sz="140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sumber</a:t>
            </a:r>
            <a:r>
              <a:rPr sz="140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yang</a:t>
            </a:r>
            <a:r>
              <a:rPr sz="140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dikawal</a:t>
            </a:r>
            <a:r>
              <a:rPr sz="140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oleh</a:t>
            </a:r>
            <a:r>
              <a:rPr sz="1400" spc="-5" dirty="0">
                <a:latin typeface="Arial MT"/>
                <a:cs typeface="Arial MT"/>
              </a:rPr>
              <a:t> entiti,</a:t>
            </a:r>
            <a:r>
              <a:rPr sz="140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hasil</a:t>
            </a:r>
            <a:r>
              <a:rPr sz="140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daripada</a:t>
            </a:r>
            <a:r>
              <a:rPr sz="140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peristiwa</a:t>
            </a:r>
            <a:r>
              <a:rPr sz="140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lampau</a:t>
            </a:r>
            <a:r>
              <a:rPr sz="140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dan</a:t>
            </a:r>
            <a:r>
              <a:rPr sz="140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memberi</a:t>
            </a:r>
            <a:r>
              <a:rPr sz="1400" spc="375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manfaat </a:t>
            </a:r>
            <a:r>
              <a:rPr sz="1400" spc="-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ekonomi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masa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hadapan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atau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potensi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perkhidmatannya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dijangka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mengalir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ke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dalam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entiti.</a:t>
            </a:r>
            <a:endParaRPr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450">
              <a:latin typeface="Arial MT"/>
              <a:cs typeface="Arial MT"/>
            </a:endParaRPr>
          </a:p>
          <a:p>
            <a:pPr marL="12700" marR="5080" algn="just">
              <a:lnSpc>
                <a:spcPct val="100000"/>
              </a:lnSpc>
            </a:pPr>
            <a:r>
              <a:rPr sz="1400" spc="-5" dirty="0">
                <a:latin typeface="Arial MT"/>
                <a:cs typeface="Arial MT"/>
              </a:rPr>
              <a:t>Aset Kerajaan boleh dibahagikan kepada </a:t>
            </a:r>
            <a:r>
              <a:rPr sz="1400" dirty="0">
                <a:latin typeface="Arial MT"/>
                <a:cs typeface="Arial MT"/>
              </a:rPr>
              <a:t>aset </a:t>
            </a:r>
            <a:r>
              <a:rPr sz="1400" spc="-5" dirty="0">
                <a:latin typeface="Arial MT"/>
                <a:cs typeface="Arial MT"/>
              </a:rPr>
              <a:t>semasa </a:t>
            </a:r>
            <a:r>
              <a:rPr sz="1400" spc="-10" dirty="0">
                <a:latin typeface="Arial MT"/>
                <a:cs typeface="Arial MT"/>
              </a:rPr>
              <a:t>dan aset </a:t>
            </a:r>
            <a:r>
              <a:rPr sz="1400" spc="-5" dirty="0">
                <a:latin typeface="Arial MT"/>
                <a:cs typeface="Arial MT"/>
              </a:rPr>
              <a:t>bukan semasa. </a:t>
            </a:r>
            <a:r>
              <a:rPr sz="1400" spc="-10" dirty="0">
                <a:latin typeface="Arial MT"/>
                <a:cs typeface="Arial MT"/>
              </a:rPr>
              <a:t>Aset </a:t>
            </a:r>
            <a:r>
              <a:rPr sz="1400" spc="-5" dirty="0">
                <a:latin typeface="Arial MT"/>
                <a:cs typeface="Arial MT"/>
              </a:rPr>
              <a:t>semasa adalah </a:t>
            </a:r>
            <a:r>
              <a:rPr sz="1400" spc="-10" dirty="0">
                <a:latin typeface="Arial MT"/>
                <a:cs typeface="Arial MT"/>
              </a:rPr>
              <a:t>aset </a:t>
            </a:r>
            <a:r>
              <a:rPr sz="1400" spc="-37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yang boleh ditukar kepada tunai dalam tempoh jangka pendek manakala </a:t>
            </a:r>
            <a:r>
              <a:rPr sz="1400" spc="-10" dirty="0">
                <a:latin typeface="Arial MT"/>
                <a:cs typeface="Arial MT"/>
              </a:rPr>
              <a:t>aset </a:t>
            </a:r>
            <a:r>
              <a:rPr sz="1400" spc="-5" dirty="0">
                <a:latin typeface="Arial MT"/>
                <a:cs typeface="Arial MT"/>
              </a:rPr>
              <a:t>bukan </a:t>
            </a:r>
            <a:r>
              <a:rPr sz="1400" spc="-10" dirty="0">
                <a:latin typeface="Arial MT"/>
                <a:cs typeface="Arial MT"/>
              </a:rPr>
              <a:t>semasa </a:t>
            </a:r>
            <a:r>
              <a:rPr sz="1400" spc="-5" dirty="0">
                <a:latin typeface="Arial MT"/>
                <a:cs typeface="Arial MT"/>
              </a:rPr>
              <a:t>adalah aset </a:t>
            </a:r>
            <a:r>
              <a:rPr sz="140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yang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hanya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boleh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ditukar</a:t>
            </a:r>
            <a:r>
              <a:rPr sz="1400" spc="-5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kepada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tunai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selepas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1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tahun.</a:t>
            </a:r>
            <a:endParaRPr sz="1400">
              <a:latin typeface="Arial MT"/>
              <a:cs typeface="Arial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3">
            <a:extLst>
              <a:ext uri="{FF2B5EF4-FFF2-40B4-BE49-F238E27FC236}">
                <a16:creationId xmlns:a16="http://schemas.microsoft.com/office/drawing/2014/main" id="{F7DE7E5B-7664-4136-86F6-3785B0524942}"/>
              </a:ext>
            </a:extLst>
          </p:cNvPr>
          <p:cNvGraphicFramePr>
            <a:graphicFrameLocks/>
          </p:cNvGraphicFramePr>
          <p:nvPr/>
        </p:nvGraphicFramePr>
        <p:xfrm>
          <a:off x="1600200" y="228601"/>
          <a:ext cx="6172200" cy="45279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Content Placeholder 3">
            <a:extLst>
              <a:ext uri="{FF2B5EF4-FFF2-40B4-BE49-F238E27FC236}">
                <a16:creationId xmlns:a16="http://schemas.microsoft.com/office/drawing/2014/main" id="{20E6557A-138F-4C76-BABF-9FAE93C358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3430301"/>
              </p:ext>
            </p:extLst>
          </p:nvPr>
        </p:nvGraphicFramePr>
        <p:xfrm>
          <a:off x="2228850" y="742950"/>
          <a:ext cx="5314950" cy="38647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9DD6C131-7B38-4A15-AD7C-9924670DB146}"/>
              </a:ext>
            </a:extLst>
          </p:cNvPr>
          <p:cNvSpPr/>
          <p:nvPr/>
        </p:nvSpPr>
        <p:spPr>
          <a:xfrm>
            <a:off x="2686050" y="171450"/>
            <a:ext cx="3543300" cy="5715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prstClr val="white"/>
                </a:solidFill>
                <a:latin typeface="Rockwell"/>
              </a:rPr>
              <a:t>HADIAH</a:t>
            </a:r>
          </a:p>
        </p:txBody>
      </p:sp>
      <p:pic>
        <p:nvPicPr>
          <p:cNvPr id="7170" name="Picture 2" descr="NGO (Non-Governmental Organization) Experienced Consultant (Malaysian) |  Shopee Malaysia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7" y="1095375"/>
            <a:ext cx="1619250" cy="10096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Zahir Mosque - Wikipedia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2400" y="1600200"/>
            <a:ext cx="870320" cy="652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Zahir Mosque - Wikipedia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2272702"/>
            <a:ext cx="1685925" cy="115808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2228850" y="2800350"/>
            <a:ext cx="5240114" cy="817527"/>
            <a:chOff x="0" y="309411"/>
            <a:chExt cx="5240114" cy="1177855"/>
          </a:xfrm>
          <a:scene3d>
            <a:camera prst="orthographicFront"/>
            <a:lightRig rig="flat" dir="t"/>
          </a:scene3d>
        </p:grpSpPr>
        <p:sp>
          <p:nvSpPr>
            <p:cNvPr id="9" name="Rounded Rectangle 8"/>
            <p:cNvSpPr/>
            <p:nvPr/>
          </p:nvSpPr>
          <p:spPr>
            <a:xfrm>
              <a:off x="0" y="309411"/>
              <a:ext cx="5240114" cy="1177855"/>
            </a:xfrm>
            <a:prstGeom prst="roundRect">
              <a:avLst/>
            </a:prstGeom>
            <a:sp3d z="190500" extrusionH="12700" prstMaterial="plastic">
              <a:bevelT w="50800" h="50800"/>
            </a:sp3d>
          </p:spPr>
          <p:style>
            <a:lnRef idx="1">
              <a:schemeClr val="accent3"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Rounded Rectangle 4"/>
            <p:cNvSpPr txBox="1"/>
            <p:nvPr/>
          </p:nvSpPr>
          <p:spPr>
            <a:xfrm>
              <a:off x="57498" y="536818"/>
              <a:ext cx="5125118" cy="853465"/>
            </a:xfrm>
            <a:prstGeom prst="rect">
              <a:avLst/>
            </a:prstGeom>
            <a:sp3d z="1905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just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err="1"/>
                <a:t>Aset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Alih</a:t>
              </a:r>
              <a:r>
                <a:rPr lang="en-US" sz="1600" kern="1200" dirty="0"/>
                <a:t> yang </a:t>
              </a:r>
              <a:r>
                <a:rPr lang="en-US" sz="1600" kern="1200" dirty="0" err="1"/>
                <a:t>boleh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digunakan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dalam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bentuk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dan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fungsi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asal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tetapi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tidak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diperlukan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lagi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oleh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agensi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Kerajaan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atau</a:t>
              </a:r>
              <a:r>
                <a:rPr lang="en-US" sz="1600" kern="1200" dirty="0"/>
                <a:t> 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228850" y="3821568"/>
            <a:ext cx="5289125" cy="761727"/>
            <a:chOff x="0" y="923845"/>
            <a:chExt cx="5289125" cy="1682998"/>
          </a:xfrm>
          <a:scene3d>
            <a:camera prst="orthographicFront"/>
            <a:lightRig rig="flat" dir="t"/>
          </a:scene3d>
        </p:grpSpPr>
        <p:sp>
          <p:nvSpPr>
            <p:cNvPr id="12" name="Rounded Rectangle 11"/>
            <p:cNvSpPr/>
            <p:nvPr/>
          </p:nvSpPr>
          <p:spPr>
            <a:xfrm>
              <a:off x="0" y="923845"/>
              <a:ext cx="5289125" cy="1682998"/>
            </a:xfrm>
            <a:prstGeom prst="roundRect">
              <a:avLst/>
            </a:prstGeom>
            <a:sp3d z="190500" extrusionH="12700" prstMaterial="plastic">
              <a:bevelT w="50800" h="50800"/>
            </a:sp3d>
          </p:spPr>
          <p:style>
            <a:lnRef idx="1">
              <a:schemeClr val="accent3"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Rounded Rectangle 4"/>
            <p:cNvSpPr txBox="1"/>
            <p:nvPr/>
          </p:nvSpPr>
          <p:spPr>
            <a:xfrm>
              <a:off x="82157" y="1006002"/>
              <a:ext cx="5124811" cy="1518684"/>
            </a:xfrm>
            <a:prstGeom prst="rect">
              <a:avLst/>
            </a:prstGeom>
            <a:sp3d z="1905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just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err="1"/>
                <a:t>Aset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Alih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tidak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ekonomi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diperbaiki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tetapi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boleh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diguna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sebagai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bahan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latihan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dan</a:t>
              </a:r>
              <a:r>
                <a:rPr lang="en-US" sz="1600" kern="1200" dirty="0"/>
                <a:t> </a:t>
              </a:r>
              <a:r>
                <a:rPr lang="en-US" sz="1600" kern="1200" dirty="0" err="1"/>
                <a:t>pameran</a:t>
              </a:r>
              <a:r>
                <a:rPr lang="en-US" sz="1600" kern="1200" dirty="0"/>
                <a:t>.</a:t>
              </a:r>
            </a:p>
          </p:txBody>
        </p:sp>
      </p:grpSp>
      <p:pic>
        <p:nvPicPr>
          <p:cNvPr id="7174" name="Picture 6" descr="Gereja - Wikipedia bahasa Indonesia, ensiklopedia bebas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3563220"/>
            <a:ext cx="1652588" cy="117181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2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3">
            <a:extLst>
              <a:ext uri="{FF2B5EF4-FFF2-40B4-BE49-F238E27FC236}">
                <a16:creationId xmlns:a16="http://schemas.microsoft.com/office/drawing/2014/main" id="{F7DE7E5B-7664-4136-86F6-3785B0524942}"/>
              </a:ext>
            </a:extLst>
          </p:cNvPr>
          <p:cNvGraphicFramePr>
            <a:graphicFrameLocks/>
          </p:cNvGraphicFramePr>
          <p:nvPr/>
        </p:nvGraphicFramePr>
        <p:xfrm>
          <a:off x="1600200" y="228601"/>
          <a:ext cx="6172200" cy="45279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Content Placeholder 3">
            <a:extLst>
              <a:ext uri="{FF2B5EF4-FFF2-40B4-BE49-F238E27FC236}">
                <a16:creationId xmlns:a16="http://schemas.microsoft.com/office/drawing/2014/main" id="{C94CCC1E-A0F3-4005-89BC-A6674B5C538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7475731"/>
              </p:ext>
            </p:extLst>
          </p:nvPr>
        </p:nvGraphicFramePr>
        <p:xfrm>
          <a:off x="1371600" y="1062814"/>
          <a:ext cx="5829300" cy="36933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5D50ADFE-6B71-4B1D-BA1B-1B5B8D206E95}"/>
              </a:ext>
            </a:extLst>
          </p:cNvPr>
          <p:cNvSpPr/>
          <p:nvPr/>
        </p:nvSpPr>
        <p:spPr>
          <a:xfrm>
            <a:off x="2362200" y="148414"/>
            <a:ext cx="2800350" cy="5715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prstClr val="white"/>
                </a:solidFill>
                <a:latin typeface="Rockwell"/>
              </a:rPr>
              <a:t>HADIAH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8EFE51D-C5D5-4759-B311-AC84C41929F9}"/>
              </a:ext>
            </a:extLst>
          </p:cNvPr>
          <p:cNvSpPr/>
          <p:nvPr/>
        </p:nvSpPr>
        <p:spPr>
          <a:xfrm>
            <a:off x="1428750" y="834214"/>
            <a:ext cx="5829300" cy="6286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just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50" dirty="0" err="1">
                <a:solidFill>
                  <a:prstClr val="black"/>
                </a:solidFill>
                <a:latin typeface="Rockwell"/>
              </a:rPr>
              <a:t>Pelupusan</a:t>
            </a:r>
            <a:r>
              <a:rPr lang="en-US" sz="1350" dirty="0">
                <a:solidFill>
                  <a:prstClr val="black"/>
                </a:solidFill>
                <a:latin typeface="Rockwell"/>
              </a:rPr>
              <a:t> </a:t>
            </a:r>
            <a:r>
              <a:rPr lang="en-US" sz="1350" dirty="0" err="1">
                <a:solidFill>
                  <a:prstClr val="black"/>
                </a:solidFill>
                <a:latin typeface="Rockwell"/>
              </a:rPr>
              <a:t>secara</a:t>
            </a:r>
            <a:r>
              <a:rPr lang="en-US" sz="1350" dirty="0">
                <a:solidFill>
                  <a:prstClr val="black"/>
                </a:solidFill>
                <a:latin typeface="Rockwell"/>
              </a:rPr>
              <a:t> </a:t>
            </a:r>
            <a:r>
              <a:rPr lang="en-US" sz="1350" dirty="0" err="1">
                <a:solidFill>
                  <a:prstClr val="black"/>
                </a:solidFill>
                <a:latin typeface="Rockwell"/>
              </a:rPr>
              <a:t>hadiah</a:t>
            </a:r>
            <a:r>
              <a:rPr lang="en-US" sz="1350" dirty="0">
                <a:solidFill>
                  <a:prstClr val="black"/>
                </a:solidFill>
                <a:latin typeface="Rockwell"/>
              </a:rPr>
              <a:t>  </a:t>
            </a:r>
            <a:r>
              <a:rPr lang="en-US" sz="1350" dirty="0" err="1">
                <a:solidFill>
                  <a:prstClr val="black"/>
                </a:solidFill>
                <a:latin typeface="Rockwell"/>
              </a:rPr>
              <a:t>dilaksanakan</a:t>
            </a:r>
            <a:r>
              <a:rPr lang="en-US" sz="1350" dirty="0">
                <a:solidFill>
                  <a:prstClr val="black"/>
                </a:solidFill>
                <a:latin typeface="Rockwell"/>
              </a:rPr>
              <a:t> </a:t>
            </a:r>
            <a:r>
              <a:rPr lang="en-US" sz="1350" dirty="0" err="1">
                <a:solidFill>
                  <a:prstClr val="black"/>
                </a:solidFill>
                <a:latin typeface="Rockwell"/>
              </a:rPr>
              <a:t>berasaskan</a:t>
            </a:r>
            <a:r>
              <a:rPr lang="en-US" sz="1350" dirty="0">
                <a:solidFill>
                  <a:prstClr val="black"/>
                </a:solidFill>
                <a:latin typeface="Rockwell"/>
              </a:rPr>
              <a:t>:-</a:t>
            </a:r>
          </a:p>
          <a:p>
            <a:pPr algn="just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50" dirty="0">
                <a:solidFill>
                  <a:prstClr val="black"/>
                </a:solidFill>
                <a:latin typeface="Viner Hand ITC"/>
              </a:rPr>
              <a:t>•</a:t>
            </a:r>
            <a:r>
              <a:rPr lang="en-US" sz="1350" dirty="0" err="1">
                <a:solidFill>
                  <a:prstClr val="black"/>
                </a:solidFill>
                <a:latin typeface="Rockwell"/>
              </a:rPr>
              <a:t>Permohonan</a:t>
            </a:r>
            <a:r>
              <a:rPr lang="en-US" sz="1350" dirty="0">
                <a:solidFill>
                  <a:prstClr val="black"/>
                </a:solidFill>
                <a:latin typeface="Rockwell"/>
              </a:rPr>
              <a:t> </a:t>
            </a:r>
            <a:r>
              <a:rPr lang="en-US" sz="1350" dirty="0" err="1">
                <a:solidFill>
                  <a:prstClr val="black"/>
                </a:solidFill>
                <a:latin typeface="Rockwell"/>
              </a:rPr>
              <a:t>atau</a:t>
            </a:r>
            <a:r>
              <a:rPr lang="en-US" sz="1350" dirty="0">
                <a:solidFill>
                  <a:prstClr val="black"/>
                </a:solidFill>
                <a:latin typeface="Rockwell"/>
              </a:rPr>
              <a:t> </a:t>
            </a:r>
            <a:r>
              <a:rPr lang="en-US" sz="1350" dirty="0" err="1">
                <a:solidFill>
                  <a:prstClr val="black"/>
                </a:solidFill>
                <a:latin typeface="Rockwell"/>
              </a:rPr>
              <a:t>keperluan</a:t>
            </a:r>
            <a:r>
              <a:rPr lang="en-US" sz="1350" dirty="0">
                <a:solidFill>
                  <a:prstClr val="black"/>
                </a:solidFill>
                <a:latin typeface="Rockwell"/>
              </a:rPr>
              <a:t> </a:t>
            </a:r>
            <a:r>
              <a:rPr lang="en-US" sz="1350" dirty="0" err="1">
                <a:solidFill>
                  <a:prstClr val="black"/>
                </a:solidFill>
                <a:latin typeface="Rockwell"/>
              </a:rPr>
              <a:t>penerima</a:t>
            </a:r>
            <a:r>
              <a:rPr lang="en-US" sz="1350" dirty="0">
                <a:solidFill>
                  <a:prstClr val="black"/>
                </a:solidFill>
                <a:latin typeface="Rockwell"/>
              </a:rPr>
              <a:t>; </a:t>
            </a:r>
            <a:r>
              <a:rPr lang="en-US" sz="1350" dirty="0" err="1">
                <a:solidFill>
                  <a:prstClr val="black"/>
                </a:solidFill>
                <a:latin typeface="Rockwell"/>
              </a:rPr>
              <a:t>dan</a:t>
            </a:r>
            <a:endParaRPr lang="en-US" sz="1350" dirty="0">
              <a:solidFill>
                <a:prstClr val="black"/>
              </a:solidFill>
              <a:latin typeface="Rockwell"/>
            </a:endParaRPr>
          </a:p>
          <a:p>
            <a:pPr algn="just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50" dirty="0">
                <a:solidFill>
                  <a:prstClr val="black"/>
                </a:solidFill>
                <a:latin typeface="Viner Hand ITC"/>
              </a:rPr>
              <a:t>•</a:t>
            </a:r>
            <a:r>
              <a:rPr lang="en-US" sz="1350" dirty="0">
                <a:solidFill>
                  <a:prstClr val="black"/>
                </a:solidFill>
                <a:latin typeface="Rockwell"/>
              </a:rPr>
              <a:t>Kos </a:t>
            </a:r>
            <a:r>
              <a:rPr lang="en-US" sz="1350" dirty="0" err="1">
                <a:solidFill>
                  <a:prstClr val="black"/>
                </a:solidFill>
                <a:latin typeface="Rockwell"/>
              </a:rPr>
              <a:t>pengendalian</a:t>
            </a:r>
            <a:r>
              <a:rPr lang="en-US" sz="1350" dirty="0">
                <a:solidFill>
                  <a:prstClr val="black"/>
                </a:solidFill>
                <a:latin typeface="Rockwell"/>
              </a:rPr>
              <a:t> </a:t>
            </a:r>
            <a:r>
              <a:rPr lang="en-US" sz="1350" dirty="0" err="1">
                <a:solidFill>
                  <a:prstClr val="black"/>
                </a:solidFill>
                <a:latin typeface="Rockwell"/>
              </a:rPr>
              <a:t>dan</a:t>
            </a:r>
            <a:r>
              <a:rPr lang="en-US" sz="1350" dirty="0">
                <a:solidFill>
                  <a:prstClr val="black"/>
                </a:solidFill>
                <a:latin typeface="Rockwell"/>
              </a:rPr>
              <a:t> </a:t>
            </a:r>
            <a:r>
              <a:rPr lang="en-US" sz="1350" dirty="0" err="1">
                <a:solidFill>
                  <a:prstClr val="black"/>
                </a:solidFill>
                <a:latin typeface="Rockwell"/>
              </a:rPr>
              <a:t>pengangkutan</a:t>
            </a:r>
            <a:r>
              <a:rPr lang="en-US" sz="1350" dirty="0">
                <a:solidFill>
                  <a:prstClr val="black"/>
                </a:solidFill>
                <a:latin typeface="Rockwell"/>
              </a:rPr>
              <a:t> </a:t>
            </a:r>
            <a:r>
              <a:rPr lang="en-US" sz="1350" dirty="0" err="1">
                <a:solidFill>
                  <a:prstClr val="black"/>
                </a:solidFill>
                <a:latin typeface="Rockwell"/>
              </a:rPr>
              <a:t>ditanggung</a:t>
            </a:r>
            <a:r>
              <a:rPr lang="en-US" sz="1350" dirty="0">
                <a:solidFill>
                  <a:prstClr val="black"/>
                </a:solidFill>
                <a:latin typeface="Rockwell"/>
              </a:rPr>
              <a:t> </a:t>
            </a:r>
            <a:r>
              <a:rPr lang="en-US" sz="1350" dirty="0" err="1">
                <a:solidFill>
                  <a:prstClr val="black"/>
                </a:solidFill>
                <a:latin typeface="Rockwell"/>
              </a:rPr>
              <a:t>oleh</a:t>
            </a:r>
            <a:r>
              <a:rPr lang="en-US" sz="1350" dirty="0">
                <a:solidFill>
                  <a:prstClr val="black"/>
                </a:solidFill>
                <a:latin typeface="Rockwell"/>
              </a:rPr>
              <a:t> </a:t>
            </a:r>
            <a:r>
              <a:rPr lang="en-US" sz="1350" dirty="0" err="1">
                <a:solidFill>
                  <a:prstClr val="black"/>
                </a:solidFill>
                <a:latin typeface="Rockwell"/>
              </a:rPr>
              <a:t>penerima</a:t>
            </a:r>
            <a:endParaRPr lang="en-US" sz="1350" dirty="0">
              <a:solidFill>
                <a:prstClr val="black"/>
              </a:solidFill>
              <a:latin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120053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3">
            <a:extLst>
              <a:ext uri="{FF2B5EF4-FFF2-40B4-BE49-F238E27FC236}">
                <a16:creationId xmlns:a16="http://schemas.microsoft.com/office/drawing/2014/main" id="{F7DE7E5B-7664-4136-86F6-3785B0524942}"/>
              </a:ext>
            </a:extLst>
          </p:cNvPr>
          <p:cNvGraphicFramePr>
            <a:graphicFrameLocks/>
          </p:cNvGraphicFramePr>
          <p:nvPr/>
        </p:nvGraphicFramePr>
        <p:xfrm>
          <a:off x="1600200" y="228601"/>
          <a:ext cx="6172200" cy="45279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Content Placeholder 3">
            <a:extLst>
              <a:ext uri="{FF2B5EF4-FFF2-40B4-BE49-F238E27FC236}">
                <a16:creationId xmlns:a16="http://schemas.microsoft.com/office/drawing/2014/main" id="{1B66329F-6C54-47A6-8DA0-13D36CD2D4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078047"/>
              </p:ext>
            </p:extLst>
          </p:nvPr>
        </p:nvGraphicFramePr>
        <p:xfrm>
          <a:off x="1714500" y="914400"/>
          <a:ext cx="5829300" cy="36933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17060624-E500-47C0-B38A-832EE68E0FE5}"/>
              </a:ext>
            </a:extLst>
          </p:cNvPr>
          <p:cNvSpPr/>
          <p:nvPr/>
        </p:nvSpPr>
        <p:spPr>
          <a:xfrm>
            <a:off x="2686050" y="114300"/>
            <a:ext cx="3543300" cy="5715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prstClr val="white"/>
                </a:solidFill>
                <a:latin typeface="Rockwell"/>
              </a:rPr>
              <a:t>SERAHAN</a:t>
            </a:r>
          </a:p>
        </p:txBody>
      </p:sp>
    </p:spTree>
    <p:extLst>
      <p:ext uri="{BB962C8B-B14F-4D97-AF65-F5344CB8AC3E}">
        <p14:creationId xmlns:p14="http://schemas.microsoft.com/office/powerpoint/2010/main" val="84719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3">
            <a:extLst>
              <a:ext uri="{FF2B5EF4-FFF2-40B4-BE49-F238E27FC236}">
                <a16:creationId xmlns:a16="http://schemas.microsoft.com/office/drawing/2014/main" id="{F7DE7E5B-7664-4136-86F6-3785B0524942}"/>
              </a:ext>
            </a:extLst>
          </p:cNvPr>
          <p:cNvGraphicFramePr>
            <a:graphicFrameLocks/>
          </p:cNvGraphicFramePr>
          <p:nvPr/>
        </p:nvGraphicFramePr>
        <p:xfrm>
          <a:off x="1600200" y="228601"/>
          <a:ext cx="6172200" cy="45279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Content Placeholder 3">
            <a:extLst>
              <a:ext uri="{FF2B5EF4-FFF2-40B4-BE49-F238E27FC236}">
                <a16:creationId xmlns:a16="http://schemas.microsoft.com/office/drawing/2014/main" id="{6295B7C1-582B-4251-BE7F-3A82D8E3AE2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2270802"/>
              </p:ext>
            </p:extLst>
          </p:nvPr>
        </p:nvGraphicFramePr>
        <p:xfrm>
          <a:off x="1714500" y="914400"/>
          <a:ext cx="5829300" cy="36933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00209172-AEDA-4818-8D77-40E2D2F024C4}"/>
              </a:ext>
            </a:extLst>
          </p:cNvPr>
          <p:cNvSpPr/>
          <p:nvPr/>
        </p:nvSpPr>
        <p:spPr>
          <a:xfrm>
            <a:off x="2686050" y="78581"/>
            <a:ext cx="2800350" cy="5715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prstClr val="white"/>
                </a:solidFill>
                <a:latin typeface="Rockwell"/>
              </a:rPr>
              <a:t>SERAHAN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C48C60-7103-42BE-B4A2-23E03E00526C}"/>
              </a:ext>
            </a:extLst>
          </p:cNvPr>
          <p:cNvSpPr/>
          <p:nvPr/>
        </p:nvSpPr>
        <p:spPr>
          <a:xfrm>
            <a:off x="1771650" y="685800"/>
            <a:ext cx="5829300" cy="6286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just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50" dirty="0" err="1">
                <a:solidFill>
                  <a:prstClr val="black"/>
                </a:solidFill>
                <a:latin typeface="Rockwell"/>
              </a:rPr>
              <a:t>Pelupusan</a:t>
            </a:r>
            <a:r>
              <a:rPr lang="en-US" sz="1350" dirty="0">
                <a:solidFill>
                  <a:prstClr val="black"/>
                </a:solidFill>
                <a:latin typeface="Rockwell"/>
              </a:rPr>
              <a:t> </a:t>
            </a:r>
            <a:r>
              <a:rPr lang="en-US" sz="1350" dirty="0" err="1">
                <a:solidFill>
                  <a:prstClr val="black"/>
                </a:solidFill>
                <a:latin typeface="Rockwell"/>
              </a:rPr>
              <a:t>secara</a:t>
            </a:r>
            <a:r>
              <a:rPr lang="en-US" sz="1350" dirty="0">
                <a:solidFill>
                  <a:prstClr val="black"/>
                </a:solidFill>
                <a:latin typeface="Rockwell"/>
              </a:rPr>
              <a:t> </a:t>
            </a:r>
            <a:r>
              <a:rPr lang="en-US" sz="1350" dirty="0" err="1">
                <a:solidFill>
                  <a:prstClr val="black"/>
                </a:solidFill>
                <a:latin typeface="Rockwell"/>
              </a:rPr>
              <a:t>serahan</a:t>
            </a:r>
            <a:r>
              <a:rPr lang="en-US" sz="1350" dirty="0">
                <a:solidFill>
                  <a:prstClr val="black"/>
                </a:solidFill>
                <a:latin typeface="Rockwell"/>
              </a:rPr>
              <a:t>   </a:t>
            </a:r>
            <a:r>
              <a:rPr lang="en-US" sz="1350" dirty="0" err="1">
                <a:solidFill>
                  <a:prstClr val="black"/>
                </a:solidFill>
                <a:latin typeface="Rockwell"/>
              </a:rPr>
              <a:t>dilaksanakan</a:t>
            </a:r>
            <a:r>
              <a:rPr lang="en-US" sz="1350" dirty="0">
                <a:solidFill>
                  <a:prstClr val="black"/>
                </a:solidFill>
                <a:latin typeface="Rockwell"/>
              </a:rPr>
              <a:t> </a:t>
            </a:r>
            <a:r>
              <a:rPr lang="en-US" sz="1350" dirty="0" err="1">
                <a:solidFill>
                  <a:prstClr val="black"/>
                </a:solidFill>
                <a:latin typeface="Rockwell"/>
              </a:rPr>
              <a:t>berasaskan</a:t>
            </a:r>
            <a:r>
              <a:rPr lang="en-US" sz="1350" dirty="0">
                <a:solidFill>
                  <a:prstClr val="black"/>
                </a:solidFill>
                <a:latin typeface="Rockwell"/>
              </a:rPr>
              <a:t>:-</a:t>
            </a:r>
          </a:p>
          <a:p>
            <a:pPr algn="just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50" dirty="0">
                <a:solidFill>
                  <a:prstClr val="black"/>
                </a:solidFill>
                <a:latin typeface="Viner Hand ITC"/>
              </a:rPr>
              <a:t>•</a:t>
            </a:r>
            <a:r>
              <a:rPr lang="en-US" sz="1350" dirty="0" err="1">
                <a:solidFill>
                  <a:prstClr val="black"/>
                </a:solidFill>
                <a:latin typeface="Rockwell"/>
              </a:rPr>
              <a:t>Permohonan</a:t>
            </a:r>
            <a:r>
              <a:rPr lang="en-US" sz="1350" dirty="0">
                <a:solidFill>
                  <a:prstClr val="black"/>
                </a:solidFill>
                <a:latin typeface="Rockwell"/>
              </a:rPr>
              <a:t> </a:t>
            </a:r>
            <a:r>
              <a:rPr lang="en-US" sz="1350" dirty="0" err="1">
                <a:solidFill>
                  <a:prstClr val="black"/>
                </a:solidFill>
                <a:latin typeface="Rockwell"/>
              </a:rPr>
              <a:t>atau</a:t>
            </a:r>
            <a:r>
              <a:rPr lang="en-US" sz="1350" dirty="0">
                <a:solidFill>
                  <a:prstClr val="black"/>
                </a:solidFill>
                <a:latin typeface="Rockwell"/>
              </a:rPr>
              <a:t> </a:t>
            </a:r>
            <a:r>
              <a:rPr lang="en-US" sz="1350" dirty="0" err="1">
                <a:solidFill>
                  <a:prstClr val="black"/>
                </a:solidFill>
                <a:latin typeface="Rockwell"/>
              </a:rPr>
              <a:t>keperluan</a:t>
            </a:r>
            <a:r>
              <a:rPr lang="en-US" sz="1350" dirty="0">
                <a:solidFill>
                  <a:prstClr val="black"/>
                </a:solidFill>
                <a:latin typeface="Rockwell"/>
              </a:rPr>
              <a:t> </a:t>
            </a:r>
            <a:r>
              <a:rPr lang="en-US" sz="1350" dirty="0" err="1">
                <a:solidFill>
                  <a:prstClr val="black"/>
                </a:solidFill>
                <a:latin typeface="Rockwell"/>
              </a:rPr>
              <a:t>penerima</a:t>
            </a:r>
            <a:r>
              <a:rPr lang="en-US" sz="1350" dirty="0">
                <a:solidFill>
                  <a:prstClr val="black"/>
                </a:solidFill>
                <a:latin typeface="Rockwell"/>
              </a:rPr>
              <a:t>; </a:t>
            </a:r>
            <a:r>
              <a:rPr lang="en-US" sz="1350" dirty="0" err="1">
                <a:solidFill>
                  <a:prstClr val="black"/>
                </a:solidFill>
                <a:latin typeface="Rockwell"/>
              </a:rPr>
              <a:t>dan</a:t>
            </a:r>
            <a:endParaRPr lang="en-US" sz="1350" dirty="0">
              <a:solidFill>
                <a:prstClr val="black"/>
              </a:solidFill>
              <a:latin typeface="Rockwell"/>
            </a:endParaRPr>
          </a:p>
          <a:p>
            <a:pPr algn="just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50" dirty="0">
                <a:solidFill>
                  <a:prstClr val="black"/>
                </a:solidFill>
                <a:latin typeface="Viner Hand ITC"/>
              </a:rPr>
              <a:t>•</a:t>
            </a:r>
            <a:r>
              <a:rPr lang="en-US" sz="1350" dirty="0">
                <a:solidFill>
                  <a:prstClr val="black"/>
                </a:solidFill>
                <a:latin typeface="Rockwell"/>
              </a:rPr>
              <a:t>Kos </a:t>
            </a:r>
            <a:r>
              <a:rPr lang="en-US" sz="1350" dirty="0" err="1">
                <a:solidFill>
                  <a:prstClr val="black"/>
                </a:solidFill>
                <a:latin typeface="Rockwell"/>
              </a:rPr>
              <a:t>pengendalian</a:t>
            </a:r>
            <a:r>
              <a:rPr lang="en-US" sz="1350" dirty="0">
                <a:solidFill>
                  <a:prstClr val="black"/>
                </a:solidFill>
                <a:latin typeface="Rockwell"/>
              </a:rPr>
              <a:t> </a:t>
            </a:r>
            <a:r>
              <a:rPr lang="en-US" sz="1350" dirty="0" err="1">
                <a:solidFill>
                  <a:prstClr val="black"/>
                </a:solidFill>
                <a:latin typeface="Rockwell"/>
              </a:rPr>
              <a:t>dan</a:t>
            </a:r>
            <a:r>
              <a:rPr lang="en-US" sz="1350" dirty="0">
                <a:solidFill>
                  <a:prstClr val="black"/>
                </a:solidFill>
                <a:latin typeface="Rockwell"/>
              </a:rPr>
              <a:t> </a:t>
            </a:r>
            <a:r>
              <a:rPr lang="en-US" sz="1350" dirty="0" err="1">
                <a:solidFill>
                  <a:prstClr val="black"/>
                </a:solidFill>
                <a:latin typeface="Rockwell"/>
              </a:rPr>
              <a:t>pengangkutan</a:t>
            </a:r>
            <a:r>
              <a:rPr lang="en-US" sz="1350" dirty="0">
                <a:solidFill>
                  <a:prstClr val="black"/>
                </a:solidFill>
                <a:latin typeface="Rockwell"/>
              </a:rPr>
              <a:t> </a:t>
            </a:r>
            <a:r>
              <a:rPr lang="en-US" sz="1350" dirty="0" err="1">
                <a:solidFill>
                  <a:prstClr val="black"/>
                </a:solidFill>
                <a:latin typeface="Rockwell"/>
              </a:rPr>
              <a:t>ditanggung</a:t>
            </a:r>
            <a:r>
              <a:rPr lang="en-US" sz="1350" dirty="0">
                <a:solidFill>
                  <a:prstClr val="black"/>
                </a:solidFill>
                <a:latin typeface="Rockwell"/>
              </a:rPr>
              <a:t> </a:t>
            </a:r>
            <a:r>
              <a:rPr lang="en-US" sz="1350" dirty="0" err="1">
                <a:solidFill>
                  <a:prstClr val="black"/>
                </a:solidFill>
                <a:latin typeface="Rockwell"/>
              </a:rPr>
              <a:t>oleh</a:t>
            </a:r>
            <a:r>
              <a:rPr lang="en-US" sz="1350" dirty="0">
                <a:solidFill>
                  <a:prstClr val="black"/>
                </a:solidFill>
                <a:latin typeface="Rockwell"/>
              </a:rPr>
              <a:t> </a:t>
            </a:r>
            <a:r>
              <a:rPr lang="en-US" sz="1350" dirty="0" err="1">
                <a:solidFill>
                  <a:prstClr val="black"/>
                </a:solidFill>
                <a:latin typeface="Rockwell"/>
              </a:rPr>
              <a:t>penerima</a:t>
            </a:r>
            <a:endParaRPr lang="en-US" sz="1350" dirty="0">
              <a:solidFill>
                <a:prstClr val="black"/>
              </a:solidFill>
              <a:latin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351186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3">
            <a:extLst>
              <a:ext uri="{FF2B5EF4-FFF2-40B4-BE49-F238E27FC236}">
                <a16:creationId xmlns:a16="http://schemas.microsoft.com/office/drawing/2014/main" id="{F7DE7E5B-7664-4136-86F6-3785B052494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694410"/>
              </p:ext>
            </p:extLst>
          </p:nvPr>
        </p:nvGraphicFramePr>
        <p:xfrm>
          <a:off x="1600200" y="228601"/>
          <a:ext cx="6172200" cy="45279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Content Placeholder 3">
            <a:extLst>
              <a:ext uri="{FF2B5EF4-FFF2-40B4-BE49-F238E27FC236}">
                <a16:creationId xmlns:a16="http://schemas.microsoft.com/office/drawing/2014/main" id="{9D8B67C7-B857-40A3-846B-929ECA9838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1234368"/>
              </p:ext>
            </p:extLst>
          </p:nvPr>
        </p:nvGraphicFramePr>
        <p:xfrm>
          <a:off x="685800" y="666750"/>
          <a:ext cx="554355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F11DA5C2-741C-4542-967A-F59D8C41E73E}"/>
              </a:ext>
            </a:extLst>
          </p:cNvPr>
          <p:cNvSpPr/>
          <p:nvPr/>
        </p:nvSpPr>
        <p:spPr>
          <a:xfrm>
            <a:off x="1447800" y="228601"/>
            <a:ext cx="3543300" cy="57150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prstClr val="white"/>
                </a:solidFill>
                <a:latin typeface="Rockwell"/>
              </a:rPr>
              <a:t>MUSNAH</a:t>
            </a:r>
          </a:p>
        </p:txBody>
      </p:sp>
      <p:pic>
        <p:nvPicPr>
          <p:cNvPr id="9218" name="Picture 2" descr="Pelihara ekosistem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581150"/>
            <a:ext cx="1964922" cy="12096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Bakar Aset yang Rusak, Netizen Kritisi Pemda Soppeng - Tribun-timur.com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1" y="2876550"/>
            <a:ext cx="1964922" cy="1219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487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3">
            <a:extLst>
              <a:ext uri="{FF2B5EF4-FFF2-40B4-BE49-F238E27FC236}">
                <a16:creationId xmlns:a16="http://schemas.microsoft.com/office/drawing/2014/main" id="{F7DE7E5B-7664-4136-86F6-3785B0524942}"/>
              </a:ext>
            </a:extLst>
          </p:cNvPr>
          <p:cNvGraphicFramePr>
            <a:graphicFrameLocks/>
          </p:cNvGraphicFramePr>
          <p:nvPr/>
        </p:nvGraphicFramePr>
        <p:xfrm>
          <a:off x="1600200" y="228601"/>
          <a:ext cx="6172200" cy="45279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Content Placeholder 3">
            <a:extLst>
              <a:ext uri="{FF2B5EF4-FFF2-40B4-BE49-F238E27FC236}">
                <a16:creationId xmlns:a16="http://schemas.microsoft.com/office/drawing/2014/main" id="{3BDAF292-D8B6-4C9D-9C91-732D17563F1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5945237"/>
              </p:ext>
            </p:extLst>
          </p:nvPr>
        </p:nvGraphicFramePr>
        <p:xfrm>
          <a:off x="1714500" y="914400"/>
          <a:ext cx="5829300" cy="36933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9366D50F-7ABC-48E0-A568-AF94755285F1}"/>
              </a:ext>
            </a:extLst>
          </p:cNvPr>
          <p:cNvSpPr/>
          <p:nvPr/>
        </p:nvSpPr>
        <p:spPr>
          <a:xfrm>
            <a:off x="2686050" y="114300"/>
            <a:ext cx="3543300" cy="57150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prstClr val="white"/>
                </a:solidFill>
                <a:latin typeface="Rockwell"/>
              </a:rPr>
              <a:t>MUSNAH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B81AEE-DFE5-4950-B27E-8195F4070A92}"/>
              </a:ext>
            </a:extLst>
          </p:cNvPr>
          <p:cNvSpPr/>
          <p:nvPr/>
        </p:nvSpPr>
        <p:spPr>
          <a:xfrm>
            <a:off x="1257300" y="714375"/>
            <a:ext cx="6457950" cy="6286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err="1">
                <a:solidFill>
                  <a:prstClr val="black"/>
                </a:solidFill>
                <a:latin typeface="Rockwell"/>
              </a:rPr>
              <a:t>Langkah-langkah</a:t>
            </a:r>
            <a:r>
              <a:rPr lang="en-US" dirty="0">
                <a:solidFill>
                  <a:prstClr val="black"/>
                </a:solidFill>
                <a:latin typeface="Rockwell"/>
              </a:rPr>
              <a:t> yang </a:t>
            </a:r>
            <a:r>
              <a:rPr lang="en-US" dirty="0" err="1">
                <a:solidFill>
                  <a:prstClr val="black"/>
                </a:solidFill>
                <a:latin typeface="Rockwell"/>
              </a:rPr>
              <a:t>perlu</a:t>
            </a:r>
            <a:r>
              <a:rPr lang="en-US" dirty="0">
                <a:solidFill>
                  <a:prstClr val="black"/>
                </a:solidFill>
                <a:latin typeface="Rockwell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Rockwell"/>
              </a:rPr>
              <a:t>diambil</a:t>
            </a:r>
            <a:r>
              <a:rPr lang="en-US" dirty="0">
                <a:solidFill>
                  <a:prstClr val="black"/>
                </a:solidFill>
                <a:latin typeface="Rockwell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Rockwell"/>
              </a:rPr>
              <a:t>sebelum</a:t>
            </a:r>
            <a:r>
              <a:rPr lang="en-US" dirty="0">
                <a:solidFill>
                  <a:prstClr val="black"/>
                </a:solidFill>
                <a:latin typeface="Rockwell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Rockwell"/>
              </a:rPr>
              <a:t>pelupusan</a:t>
            </a:r>
            <a:r>
              <a:rPr lang="en-US" dirty="0">
                <a:solidFill>
                  <a:prstClr val="black"/>
                </a:solidFill>
                <a:latin typeface="Rockwell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Rockwell"/>
              </a:rPr>
              <a:t>secara</a:t>
            </a:r>
            <a:r>
              <a:rPr lang="en-US" dirty="0">
                <a:solidFill>
                  <a:prstClr val="black"/>
                </a:solidFill>
                <a:latin typeface="Rockwell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Rockwell"/>
              </a:rPr>
              <a:t>musnah</a:t>
            </a:r>
            <a:r>
              <a:rPr lang="en-US" dirty="0">
                <a:solidFill>
                  <a:prstClr val="black"/>
                </a:solidFill>
                <a:latin typeface="Rockwell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Rockwell"/>
              </a:rPr>
              <a:t>dilaksanakan</a:t>
            </a:r>
            <a:r>
              <a:rPr lang="en-US" dirty="0">
                <a:solidFill>
                  <a:prstClr val="black"/>
                </a:solidFill>
                <a:latin typeface="Rockwell"/>
              </a:rPr>
              <a:t>:-</a:t>
            </a:r>
          </a:p>
        </p:txBody>
      </p:sp>
    </p:spTree>
    <p:extLst>
      <p:ext uri="{BB962C8B-B14F-4D97-AF65-F5344CB8AC3E}">
        <p14:creationId xmlns:p14="http://schemas.microsoft.com/office/powerpoint/2010/main" val="143480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3">
            <a:extLst>
              <a:ext uri="{FF2B5EF4-FFF2-40B4-BE49-F238E27FC236}">
                <a16:creationId xmlns:a16="http://schemas.microsoft.com/office/drawing/2014/main" id="{F7DE7E5B-7664-4136-86F6-3785B0524942}"/>
              </a:ext>
            </a:extLst>
          </p:cNvPr>
          <p:cNvGraphicFramePr>
            <a:graphicFrameLocks/>
          </p:cNvGraphicFramePr>
          <p:nvPr/>
        </p:nvGraphicFramePr>
        <p:xfrm>
          <a:off x="1600200" y="228601"/>
          <a:ext cx="6172200" cy="45279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Content Placeholder 3">
            <a:extLst>
              <a:ext uri="{FF2B5EF4-FFF2-40B4-BE49-F238E27FC236}">
                <a16:creationId xmlns:a16="http://schemas.microsoft.com/office/drawing/2014/main" id="{931BF313-A58A-4F70-8A6E-5AAC43F960F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6760558"/>
              </p:ext>
            </p:extLst>
          </p:nvPr>
        </p:nvGraphicFramePr>
        <p:xfrm>
          <a:off x="2228850" y="742950"/>
          <a:ext cx="5314950" cy="38647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6561FD8A-F926-44F2-AFF6-FD906A730E7C}"/>
              </a:ext>
            </a:extLst>
          </p:cNvPr>
          <p:cNvSpPr/>
          <p:nvPr/>
        </p:nvSpPr>
        <p:spPr>
          <a:xfrm>
            <a:off x="2686050" y="171450"/>
            <a:ext cx="3543300" cy="57150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prstClr val="white"/>
                </a:solidFill>
                <a:latin typeface="Rockwell"/>
              </a:rPr>
              <a:t>MUSNAH</a:t>
            </a:r>
          </a:p>
        </p:txBody>
      </p:sp>
    </p:spTree>
    <p:extLst>
      <p:ext uri="{BB962C8B-B14F-4D97-AF65-F5344CB8AC3E}">
        <p14:creationId xmlns:p14="http://schemas.microsoft.com/office/powerpoint/2010/main" val="295527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3">
            <a:extLst>
              <a:ext uri="{FF2B5EF4-FFF2-40B4-BE49-F238E27FC236}">
                <a16:creationId xmlns:a16="http://schemas.microsoft.com/office/drawing/2014/main" id="{F7DE7E5B-7664-4136-86F6-3785B0524942}"/>
              </a:ext>
            </a:extLst>
          </p:cNvPr>
          <p:cNvGraphicFramePr>
            <a:graphicFrameLocks/>
          </p:cNvGraphicFramePr>
          <p:nvPr/>
        </p:nvGraphicFramePr>
        <p:xfrm>
          <a:off x="1600200" y="228601"/>
          <a:ext cx="6172200" cy="45279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3F588AB6-B194-4553-BE86-317639553A17}"/>
              </a:ext>
            </a:extLst>
          </p:cNvPr>
          <p:cNvGrpSpPr/>
          <p:nvPr/>
        </p:nvGrpSpPr>
        <p:grpSpPr>
          <a:xfrm>
            <a:off x="3629311" y="583895"/>
            <a:ext cx="3685078" cy="1922512"/>
            <a:chOff x="1799701" y="1679"/>
            <a:chExt cx="3685078" cy="1922512"/>
          </a:xfrm>
        </p:grpSpPr>
        <p:sp>
          <p:nvSpPr>
            <p:cNvPr id="13" name="Arrow: Right 12">
              <a:extLst>
                <a:ext uri="{FF2B5EF4-FFF2-40B4-BE49-F238E27FC236}">
                  <a16:creationId xmlns:a16="http://schemas.microsoft.com/office/drawing/2014/main" id="{F5865D3E-1585-40B7-82E8-FAD6633E07A6}"/>
                </a:ext>
              </a:extLst>
            </p:cNvPr>
            <p:cNvSpPr/>
            <p:nvPr/>
          </p:nvSpPr>
          <p:spPr>
            <a:xfrm>
              <a:off x="1799701" y="1679"/>
              <a:ext cx="3685078" cy="1922512"/>
            </a:xfrm>
            <a:prstGeom prst="rightArrow">
              <a:avLst>
                <a:gd name="adj1" fmla="val 75000"/>
                <a:gd name="adj2" fmla="val 50000"/>
              </a:avLst>
            </a:prstGeom>
          </p:spPr>
          <p:style>
            <a:lnRef idx="1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Arrow: Right 4">
              <a:extLst>
                <a:ext uri="{FF2B5EF4-FFF2-40B4-BE49-F238E27FC236}">
                  <a16:creationId xmlns:a16="http://schemas.microsoft.com/office/drawing/2014/main" id="{49BEFD7C-A93A-4C5C-A554-361899709B34}"/>
                </a:ext>
              </a:extLst>
            </p:cNvPr>
            <p:cNvSpPr txBox="1"/>
            <p:nvPr/>
          </p:nvSpPr>
          <p:spPr>
            <a:xfrm>
              <a:off x="1799701" y="241993"/>
              <a:ext cx="2964136" cy="144188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430" tIns="11430" rIns="11430" bIns="11430" numCol="1" spcCol="1270" anchor="t" anchorCtr="0">
              <a:noAutofit/>
            </a:bodyPr>
            <a:lstStyle/>
            <a:p>
              <a:pPr marL="171450" lvl="1" indent="-171450" algn="just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400" kern="1200" dirty="0" err="1"/>
                <a:t>Kaedah-kaedah</a:t>
              </a:r>
              <a:r>
                <a:rPr lang="en-US" sz="1400" kern="1200" dirty="0"/>
                <a:t> lain </a:t>
              </a:r>
              <a:r>
                <a:rPr lang="en-US" sz="1400" kern="1200" dirty="0" err="1"/>
                <a:t>pelupusan</a:t>
              </a:r>
              <a:r>
                <a:rPr lang="en-US" sz="1400" kern="1200" dirty="0"/>
                <a:t> yang </a:t>
              </a:r>
              <a:r>
                <a:rPr lang="en-US" sz="1400" kern="1200" dirty="0" err="1"/>
                <a:t>tidak</a:t>
              </a:r>
              <a:r>
                <a:rPr lang="en-US" sz="1400" kern="1200" dirty="0"/>
                <a:t> </a:t>
              </a:r>
              <a:r>
                <a:rPr lang="en-US" sz="1400" kern="1200" dirty="0" err="1"/>
                <a:t>dinyatakan</a:t>
              </a:r>
              <a:r>
                <a:rPr lang="en-US" sz="1400" kern="1200" dirty="0"/>
                <a:t> di para 11 </a:t>
              </a:r>
              <a:r>
                <a:rPr lang="en-US" sz="1400" kern="1200" dirty="0" err="1"/>
                <a:t>termasuk</a:t>
              </a:r>
              <a:r>
                <a:rPr lang="en-US" sz="1400" kern="1200" dirty="0"/>
                <a:t> </a:t>
              </a:r>
              <a:r>
                <a:rPr lang="en-US" sz="1400" kern="1200" dirty="0" err="1"/>
                <a:t>serahan</a:t>
              </a:r>
              <a:r>
                <a:rPr lang="en-US" sz="1400" kern="1200" dirty="0"/>
                <a:t> </a:t>
              </a:r>
              <a:r>
                <a:rPr lang="en-US" sz="1400" kern="1200" dirty="0" err="1"/>
                <a:t>kepada</a:t>
              </a:r>
              <a:r>
                <a:rPr lang="en-US" sz="1400" kern="1200" dirty="0"/>
                <a:t> </a:t>
              </a:r>
              <a:r>
                <a:rPr lang="en-US" sz="1400" kern="1200" dirty="0" err="1"/>
                <a:t>pihak</a:t>
              </a:r>
              <a:r>
                <a:rPr lang="en-US" sz="1400" kern="1200" dirty="0"/>
                <a:t> </a:t>
              </a:r>
              <a:r>
                <a:rPr lang="en-US" sz="1400" kern="1200" dirty="0" err="1"/>
                <a:t>swasta</a:t>
              </a:r>
              <a:r>
                <a:rPr lang="en-US" sz="1400" kern="1200" dirty="0"/>
                <a:t> </a:t>
              </a:r>
              <a:r>
                <a:rPr lang="en-US" sz="1400" kern="1200" dirty="0" err="1"/>
                <a:t>berikutan</a:t>
              </a:r>
              <a:r>
                <a:rPr lang="en-US" sz="1400" kern="1200" dirty="0"/>
                <a:t> </a:t>
              </a:r>
              <a:r>
                <a:rPr lang="en-US" sz="1400" kern="1200" dirty="0" err="1"/>
                <a:t>projek</a:t>
              </a:r>
              <a:r>
                <a:rPr lang="en-US" sz="1400" kern="1200" dirty="0"/>
                <a:t> </a:t>
              </a:r>
              <a:r>
                <a:rPr lang="en-US" sz="1400" kern="1200" dirty="0" err="1"/>
                <a:t>penswastaan</a:t>
              </a:r>
              <a:r>
                <a:rPr lang="en-US" sz="1400" kern="1200" dirty="0"/>
                <a:t> </a:t>
              </a:r>
              <a:r>
                <a:rPr lang="en-US" sz="1400" kern="1200" dirty="0" err="1"/>
                <a:t>hendaklah</a:t>
              </a:r>
              <a:r>
                <a:rPr lang="en-US" sz="1400" kern="1200" dirty="0"/>
                <a:t> </a:t>
              </a:r>
              <a:r>
                <a:rPr lang="en-US" sz="1400" kern="1200" dirty="0" err="1"/>
                <a:t>mendapat</a:t>
              </a:r>
              <a:r>
                <a:rPr lang="en-US" sz="1400" kern="1200" dirty="0"/>
                <a:t> </a:t>
              </a:r>
              <a:r>
                <a:rPr lang="en-US" sz="1400" kern="1200" dirty="0" err="1"/>
                <a:t>kelulusan</a:t>
              </a:r>
              <a:r>
                <a:rPr lang="en-US" sz="1400" kern="1200" dirty="0"/>
                <a:t> </a:t>
              </a:r>
              <a:r>
                <a:rPr lang="en-US" sz="1400" kern="1200" dirty="0" err="1"/>
                <a:t>Perbendaharaan</a:t>
              </a:r>
              <a:r>
                <a:rPr lang="en-US" sz="1400" kern="1200" dirty="0"/>
                <a:t> Malaysia.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E0D2F1EE-227A-4F03-B5BA-826D6678261A}"/>
              </a:ext>
            </a:extLst>
          </p:cNvPr>
          <p:cNvGrpSpPr/>
          <p:nvPr/>
        </p:nvGrpSpPr>
        <p:grpSpPr>
          <a:xfrm>
            <a:off x="1831229" y="584385"/>
            <a:ext cx="1798081" cy="1921532"/>
            <a:chOff x="1619" y="2169"/>
            <a:chExt cx="1798081" cy="1921532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59A62BE6-580D-4B2F-892E-78C27E35B222}"/>
                </a:ext>
              </a:extLst>
            </p:cNvPr>
            <p:cNvSpPr/>
            <p:nvPr/>
          </p:nvSpPr>
          <p:spPr>
            <a:xfrm>
              <a:off x="1619" y="2169"/>
              <a:ext cx="1798081" cy="1921532"/>
            </a:xfrm>
            <a:prstGeom prst="roundRect">
              <a:avLst/>
            </a:prstGeom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3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ectangle: Rounded Corners 6">
              <a:extLst>
                <a:ext uri="{FF2B5EF4-FFF2-40B4-BE49-F238E27FC236}">
                  <a16:creationId xmlns:a16="http://schemas.microsoft.com/office/drawing/2014/main" id="{4F491AD5-4848-42D5-9592-37C8875F1DBD}"/>
                </a:ext>
              </a:extLst>
            </p:cNvPr>
            <p:cNvSpPr txBox="1"/>
            <p:nvPr/>
          </p:nvSpPr>
          <p:spPr>
            <a:xfrm>
              <a:off x="89394" y="89944"/>
              <a:ext cx="1622531" cy="17459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kern="1200" dirty="0" err="1"/>
                <a:t>Kaedah-kaedah</a:t>
              </a:r>
              <a:r>
                <a:rPr lang="en-US" sz="2400" kern="1200" dirty="0"/>
                <a:t> Lain </a:t>
              </a:r>
              <a:r>
                <a:rPr lang="en-US" sz="2400" kern="1200" dirty="0" err="1"/>
                <a:t>Pelupusan</a:t>
              </a:r>
              <a:endParaRPr lang="en-US" sz="2400" kern="1200" dirty="0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E49FF646-7AF7-4E54-AC47-AD4BAE42830E}"/>
              </a:ext>
            </a:extLst>
          </p:cNvPr>
          <p:cNvGrpSpPr/>
          <p:nvPr/>
        </p:nvGrpSpPr>
        <p:grpSpPr>
          <a:xfrm>
            <a:off x="3772717" y="2698562"/>
            <a:ext cx="3520425" cy="1861042"/>
            <a:chOff x="1943107" y="2116346"/>
            <a:chExt cx="3520425" cy="1861042"/>
          </a:xfrm>
        </p:grpSpPr>
        <p:sp>
          <p:nvSpPr>
            <p:cNvPr id="9" name="Arrow: Right 8">
              <a:extLst>
                <a:ext uri="{FF2B5EF4-FFF2-40B4-BE49-F238E27FC236}">
                  <a16:creationId xmlns:a16="http://schemas.microsoft.com/office/drawing/2014/main" id="{220145D0-02BA-4101-9ABB-5E3CA998A187}"/>
                </a:ext>
              </a:extLst>
            </p:cNvPr>
            <p:cNvSpPr/>
            <p:nvPr/>
          </p:nvSpPr>
          <p:spPr>
            <a:xfrm>
              <a:off x="1943107" y="2116346"/>
              <a:ext cx="3520425" cy="1861042"/>
            </a:xfrm>
            <a:prstGeom prst="rightArrow">
              <a:avLst>
                <a:gd name="adj1" fmla="val 75000"/>
                <a:gd name="adj2" fmla="val 50000"/>
              </a:avLst>
            </a:prstGeom>
          </p:spPr>
          <p:style>
            <a:lnRef idx="1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Arrow: Right 8">
              <a:extLst>
                <a:ext uri="{FF2B5EF4-FFF2-40B4-BE49-F238E27FC236}">
                  <a16:creationId xmlns:a16="http://schemas.microsoft.com/office/drawing/2014/main" id="{FC9FEDC5-6BB4-492A-81AC-04663C5DC8E8}"/>
                </a:ext>
              </a:extLst>
            </p:cNvPr>
            <p:cNvSpPr txBox="1"/>
            <p:nvPr/>
          </p:nvSpPr>
          <p:spPr>
            <a:xfrm>
              <a:off x="1943107" y="2348976"/>
              <a:ext cx="2822534" cy="13957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160" tIns="10160" rIns="10160" bIns="10160" numCol="1" spcCol="1270" anchor="t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400" kern="1200" dirty="0" err="1"/>
                <a:t>Jika</a:t>
              </a:r>
              <a:r>
                <a:rPr lang="en-US" sz="1400" kern="1200" dirty="0"/>
                <a:t> </a:t>
              </a:r>
              <a:r>
                <a:rPr lang="en-US" sz="1400" kern="1200" dirty="0" err="1"/>
                <a:t>terdapat</a:t>
              </a:r>
              <a:r>
                <a:rPr lang="en-US" sz="1400" kern="1200" dirty="0"/>
                <a:t> </a:t>
              </a:r>
              <a:r>
                <a:rPr lang="en-US" sz="1400" kern="1200" dirty="0" err="1"/>
                <a:t>pelupusan</a:t>
              </a:r>
              <a:r>
                <a:rPr lang="en-US" sz="1400" kern="1200" dirty="0"/>
                <a:t> </a:t>
              </a:r>
              <a:r>
                <a:rPr lang="en-US" sz="1400" kern="1200" dirty="0" err="1"/>
                <a:t>melalui</a:t>
              </a:r>
              <a:r>
                <a:rPr lang="en-US" sz="1400" kern="1200" dirty="0"/>
                <a:t> </a:t>
              </a:r>
              <a:r>
                <a:rPr lang="en-US" sz="1400" kern="1200" dirty="0" err="1"/>
                <a:t>kontrak</a:t>
              </a:r>
              <a:r>
                <a:rPr lang="en-US" sz="1400" kern="1200" dirty="0"/>
                <a:t> </a:t>
              </a:r>
              <a:r>
                <a:rPr lang="en-US" sz="1400" kern="1200" dirty="0" err="1"/>
                <a:t>pusat</a:t>
              </a:r>
              <a:r>
                <a:rPr lang="en-US" sz="1400" kern="1200" dirty="0"/>
                <a:t>, </a:t>
              </a:r>
              <a:r>
                <a:rPr lang="en-US" sz="1400" kern="1200" dirty="0" err="1"/>
                <a:t>Kementerian</a:t>
              </a:r>
              <a:r>
                <a:rPr lang="en-US" sz="1400" kern="1200" dirty="0"/>
                <a:t>/</a:t>
              </a:r>
              <a:r>
                <a:rPr lang="en-US" sz="1400" kern="1200" dirty="0" err="1"/>
                <a:t>Jabatan</a:t>
              </a:r>
              <a:r>
                <a:rPr lang="en-US" sz="1400" kern="1200" dirty="0"/>
                <a:t> </a:t>
              </a:r>
              <a:r>
                <a:rPr lang="en-US" sz="1400" kern="1200" dirty="0" err="1"/>
                <a:t>hendaklah</a:t>
              </a:r>
              <a:r>
                <a:rPr lang="en-US" sz="1400" kern="1200" dirty="0"/>
                <a:t> </a:t>
              </a:r>
              <a:r>
                <a:rPr lang="en-US" sz="1400" kern="1200" dirty="0" err="1"/>
                <a:t>menggunakan</a:t>
              </a:r>
              <a:r>
                <a:rPr lang="en-US" sz="1400" kern="1200" dirty="0"/>
                <a:t> </a:t>
              </a:r>
              <a:r>
                <a:rPr lang="en-US" sz="1400" kern="1200" dirty="0" err="1"/>
                <a:t>peraturan</a:t>
              </a:r>
              <a:r>
                <a:rPr lang="en-US" sz="1400" kern="1200" dirty="0"/>
                <a:t> </a:t>
              </a:r>
              <a:r>
                <a:rPr lang="en-US" sz="1400" kern="1200" dirty="0" err="1"/>
                <a:t>berkenaan</a:t>
              </a:r>
              <a:r>
                <a:rPr lang="en-US" sz="1400" kern="1200" dirty="0"/>
                <a:t>.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1F538BD0-4B33-4128-8A04-79FC9C157B8C}"/>
              </a:ext>
            </a:extLst>
          </p:cNvPr>
          <p:cNvGrpSpPr/>
          <p:nvPr/>
        </p:nvGrpSpPr>
        <p:grpSpPr>
          <a:xfrm>
            <a:off x="1829610" y="2698562"/>
            <a:ext cx="1920240" cy="1745097"/>
            <a:chOff x="0" y="2116346"/>
            <a:chExt cx="1920240" cy="1745097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9158BF02-F79E-4FD4-9320-E2DBF86E78D6}"/>
                </a:ext>
              </a:extLst>
            </p:cNvPr>
            <p:cNvSpPr/>
            <p:nvPr/>
          </p:nvSpPr>
          <p:spPr>
            <a:xfrm>
              <a:off x="0" y="2116346"/>
              <a:ext cx="1920240" cy="1745097"/>
            </a:xfrm>
            <a:prstGeom prst="roundRect">
              <a:avLst/>
            </a:prstGeom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3">
              <a:schemeClr val="dk2">
                <a:hueOff val="0"/>
                <a:satOff val="0"/>
                <a:lumOff val="0"/>
                <a:alphaOff val="0"/>
              </a:schemeClr>
            </a:fillRef>
            <a:effectRef idx="3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ectangle: Rounded Corners 10">
              <a:extLst>
                <a:ext uri="{FF2B5EF4-FFF2-40B4-BE49-F238E27FC236}">
                  <a16:creationId xmlns:a16="http://schemas.microsoft.com/office/drawing/2014/main" id="{267EDBB6-540B-4416-B936-0346205A685E}"/>
                </a:ext>
              </a:extLst>
            </p:cNvPr>
            <p:cNvSpPr txBox="1"/>
            <p:nvPr/>
          </p:nvSpPr>
          <p:spPr>
            <a:xfrm>
              <a:off x="85189" y="2201535"/>
              <a:ext cx="1749862" cy="15747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kern="1200" dirty="0" err="1"/>
                <a:t>Pelupusan</a:t>
              </a:r>
              <a:r>
                <a:rPr lang="en-US" sz="2400" kern="1200" dirty="0"/>
                <a:t> </a:t>
              </a:r>
              <a:r>
                <a:rPr lang="en-US" sz="2400" kern="1200" dirty="0" err="1"/>
                <a:t>Melalui</a:t>
              </a:r>
              <a:r>
                <a:rPr lang="en-US" sz="2400" kern="1200" dirty="0"/>
                <a:t> </a:t>
              </a:r>
              <a:r>
                <a:rPr lang="en-US" sz="2400" kern="1200" dirty="0" err="1"/>
                <a:t>Kontrak</a:t>
              </a:r>
              <a:r>
                <a:rPr lang="en-US" sz="2400" kern="1200" dirty="0"/>
                <a:t> </a:t>
              </a:r>
              <a:r>
                <a:rPr lang="en-US" sz="2400" kern="1200" dirty="0" err="1"/>
                <a:t>Pusat</a:t>
              </a:r>
              <a:endParaRPr lang="en-US" sz="24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002498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3">
            <a:extLst>
              <a:ext uri="{FF2B5EF4-FFF2-40B4-BE49-F238E27FC236}">
                <a16:creationId xmlns:a16="http://schemas.microsoft.com/office/drawing/2014/main" id="{F7DE7E5B-7664-4136-86F6-3785B0524942}"/>
              </a:ext>
            </a:extLst>
          </p:cNvPr>
          <p:cNvGraphicFramePr>
            <a:graphicFrameLocks/>
          </p:cNvGraphicFramePr>
          <p:nvPr/>
        </p:nvGraphicFramePr>
        <p:xfrm>
          <a:off x="1600200" y="228601"/>
          <a:ext cx="6172200" cy="45279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Content Placeholder 3">
            <a:extLst>
              <a:ext uri="{FF2B5EF4-FFF2-40B4-BE49-F238E27FC236}">
                <a16:creationId xmlns:a16="http://schemas.microsoft.com/office/drawing/2014/main" id="{4A07638D-2CBC-4E56-A879-AC7F0576785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9918459"/>
              </p:ext>
            </p:extLst>
          </p:nvPr>
        </p:nvGraphicFramePr>
        <p:xfrm>
          <a:off x="1714500" y="914400"/>
          <a:ext cx="5829300" cy="36933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90170774-E41D-4073-816C-2EDC7E185773}"/>
              </a:ext>
            </a:extLst>
          </p:cNvPr>
          <p:cNvSpPr/>
          <p:nvPr/>
        </p:nvSpPr>
        <p:spPr>
          <a:xfrm>
            <a:off x="1257300" y="114300"/>
            <a:ext cx="6457950" cy="57150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  <a:latin typeface="Rockwell"/>
              </a:rPr>
              <a:t>TINDAKAN SEMASA </a:t>
            </a:r>
            <a:r>
              <a:rPr lang="en-US" dirty="0" err="1">
                <a:solidFill>
                  <a:prstClr val="white"/>
                </a:solidFill>
                <a:latin typeface="Rockwell"/>
              </a:rPr>
              <a:t>SEMASA</a:t>
            </a:r>
            <a:r>
              <a:rPr lang="en-US" dirty="0">
                <a:solidFill>
                  <a:prstClr val="white"/>
                </a:solidFill>
                <a:latin typeface="Rockwell"/>
              </a:rPr>
              <a:t> MELAKSANAKAN PELUPUSAN 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ACF568E-090D-481A-84D0-BF2BFB98A728}"/>
              </a:ext>
            </a:extLst>
          </p:cNvPr>
          <p:cNvSpPr/>
          <p:nvPr/>
        </p:nvSpPr>
        <p:spPr>
          <a:xfrm>
            <a:off x="1257300" y="714375"/>
            <a:ext cx="6457950" cy="6286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00" dirty="0" err="1">
                <a:solidFill>
                  <a:prstClr val="black"/>
                </a:solidFill>
                <a:latin typeface="Rockwell"/>
              </a:rPr>
              <a:t>Semasa</a:t>
            </a:r>
            <a:r>
              <a:rPr lang="en-US" sz="1500" dirty="0">
                <a:solidFill>
                  <a:prstClr val="black"/>
                </a:solidFill>
                <a:latin typeface="Rockwell"/>
              </a:rPr>
              <a:t> </a:t>
            </a:r>
            <a:r>
              <a:rPr lang="en-US" sz="1500" dirty="0" err="1">
                <a:solidFill>
                  <a:prstClr val="black"/>
                </a:solidFill>
                <a:latin typeface="Rockwell"/>
              </a:rPr>
              <a:t>melaksanakan</a:t>
            </a:r>
            <a:r>
              <a:rPr lang="en-US" sz="1500" dirty="0">
                <a:solidFill>
                  <a:prstClr val="black"/>
                </a:solidFill>
                <a:latin typeface="Rockwell"/>
              </a:rPr>
              <a:t> proses </a:t>
            </a:r>
            <a:r>
              <a:rPr lang="en-US" sz="1500" dirty="0" err="1">
                <a:solidFill>
                  <a:prstClr val="black"/>
                </a:solidFill>
                <a:latin typeface="Rockwell"/>
              </a:rPr>
              <a:t>pelupusan</a:t>
            </a:r>
            <a:r>
              <a:rPr lang="en-US" sz="1500" dirty="0">
                <a:solidFill>
                  <a:prstClr val="black"/>
                </a:solidFill>
                <a:latin typeface="Rockwell"/>
              </a:rPr>
              <a:t> </a:t>
            </a:r>
            <a:r>
              <a:rPr lang="en-US" sz="1500" dirty="0" err="1">
                <a:solidFill>
                  <a:prstClr val="black"/>
                </a:solidFill>
                <a:latin typeface="Rockwell"/>
              </a:rPr>
              <a:t>Aset</a:t>
            </a:r>
            <a:r>
              <a:rPr lang="en-US" sz="1500" dirty="0">
                <a:solidFill>
                  <a:prstClr val="black"/>
                </a:solidFill>
                <a:latin typeface="Rockwell"/>
              </a:rPr>
              <a:t> </a:t>
            </a:r>
            <a:r>
              <a:rPr lang="en-US" sz="1500" dirty="0" err="1">
                <a:solidFill>
                  <a:prstClr val="black"/>
                </a:solidFill>
                <a:latin typeface="Rockwell"/>
              </a:rPr>
              <a:t>Alih</a:t>
            </a:r>
            <a:r>
              <a:rPr lang="en-US" sz="1500" dirty="0">
                <a:solidFill>
                  <a:prstClr val="black"/>
                </a:solidFill>
                <a:latin typeface="Rockwell"/>
              </a:rPr>
              <a:t> </a:t>
            </a:r>
            <a:r>
              <a:rPr lang="en-US" sz="1500" dirty="0" err="1">
                <a:solidFill>
                  <a:prstClr val="black"/>
                </a:solidFill>
                <a:latin typeface="Rockwell"/>
              </a:rPr>
              <a:t>terdapat</a:t>
            </a:r>
            <a:r>
              <a:rPr lang="en-US" sz="1500" dirty="0">
                <a:solidFill>
                  <a:prstClr val="black"/>
                </a:solidFill>
                <a:latin typeface="Rockwell"/>
              </a:rPr>
              <a:t> </a:t>
            </a:r>
            <a:r>
              <a:rPr lang="en-US" sz="1500" dirty="0" err="1">
                <a:solidFill>
                  <a:prstClr val="black"/>
                </a:solidFill>
                <a:latin typeface="Rockwell"/>
              </a:rPr>
              <a:t>beberapa</a:t>
            </a:r>
            <a:r>
              <a:rPr lang="en-US" sz="1500" dirty="0">
                <a:solidFill>
                  <a:prstClr val="black"/>
                </a:solidFill>
                <a:latin typeface="Rockwell"/>
              </a:rPr>
              <a:t> </a:t>
            </a:r>
            <a:r>
              <a:rPr lang="en-US" sz="1500" dirty="0" err="1">
                <a:solidFill>
                  <a:prstClr val="black"/>
                </a:solidFill>
                <a:latin typeface="Rockwell"/>
              </a:rPr>
              <a:t>perkara</a:t>
            </a:r>
            <a:r>
              <a:rPr lang="en-US" sz="1500" dirty="0">
                <a:solidFill>
                  <a:prstClr val="black"/>
                </a:solidFill>
                <a:latin typeface="Rockwell"/>
              </a:rPr>
              <a:t> yang </a:t>
            </a:r>
            <a:r>
              <a:rPr lang="en-US" sz="1500" dirty="0" err="1">
                <a:solidFill>
                  <a:prstClr val="black"/>
                </a:solidFill>
                <a:latin typeface="Rockwell"/>
              </a:rPr>
              <a:t>perlu</a:t>
            </a:r>
            <a:r>
              <a:rPr lang="en-US" sz="1500" dirty="0">
                <a:solidFill>
                  <a:prstClr val="black"/>
                </a:solidFill>
                <a:latin typeface="Rockwell"/>
              </a:rPr>
              <a:t> </a:t>
            </a:r>
            <a:r>
              <a:rPr lang="en-US" sz="1500" dirty="0" err="1">
                <a:solidFill>
                  <a:prstClr val="black"/>
                </a:solidFill>
                <a:latin typeface="Rockwell"/>
              </a:rPr>
              <a:t>diambil</a:t>
            </a:r>
            <a:r>
              <a:rPr lang="en-US" sz="1500" dirty="0">
                <a:solidFill>
                  <a:prstClr val="black"/>
                </a:solidFill>
                <a:latin typeface="Rockwell"/>
              </a:rPr>
              <a:t> </a:t>
            </a:r>
            <a:r>
              <a:rPr lang="en-US" sz="1500" dirty="0" err="1">
                <a:solidFill>
                  <a:prstClr val="black"/>
                </a:solidFill>
                <a:latin typeface="Rockwell"/>
              </a:rPr>
              <a:t>tindakan</a:t>
            </a:r>
            <a:r>
              <a:rPr lang="en-US" sz="1500" dirty="0">
                <a:solidFill>
                  <a:prstClr val="black"/>
                </a:solidFill>
                <a:latin typeface="Rockwell"/>
              </a:rPr>
              <a:t> </a:t>
            </a:r>
            <a:r>
              <a:rPr lang="en-US" sz="1500" dirty="0" err="1">
                <a:solidFill>
                  <a:prstClr val="black"/>
                </a:solidFill>
                <a:latin typeface="Rockwell"/>
              </a:rPr>
              <a:t>oleh</a:t>
            </a:r>
            <a:r>
              <a:rPr lang="en-US" sz="1500" dirty="0">
                <a:solidFill>
                  <a:prstClr val="black"/>
                </a:solidFill>
                <a:latin typeface="Rockwell"/>
              </a:rPr>
              <a:t> </a:t>
            </a:r>
            <a:r>
              <a:rPr lang="en-US" sz="1500" dirty="0" err="1">
                <a:solidFill>
                  <a:prstClr val="black"/>
                </a:solidFill>
                <a:latin typeface="Rockwell"/>
              </a:rPr>
              <a:t>Kem</a:t>
            </a:r>
            <a:r>
              <a:rPr lang="en-US" sz="1500" dirty="0">
                <a:solidFill>
                  <a:prstClr val="black"/>
                </a:solidFill>
                <a:latin typeface="Rockwell"/>
              </a:rPr>
              <a:t>/Jab </a:t>
            </a:r>
            <a:r>
              <a:rPr lang="en-US" sz="1500" dirty="0" err="1">
                <a:solidFill>
                  <a:prstClr val="black"/>
                </a:solidFill>
                <a:latin typeface="Rockwell"/>
              </a:rPr>
              <a:t>iaitu</a:t>
            </a:r>
            <a:r>
              <a:rPr lang="en-US" sz="1500" dirty="0">
                <a:solidFill>
                  <a:prstClr val="black"/>
                </a:solidFill>
                <a:latin typeface="Rockwell"/>
              </a:rPr>
              <a:t>:-</a:t>
            </a:r>
          </a:p>
        </p:txBody>
      </p:sp>
    </p:spTree>
    <p:extLst>
      <p:ext uri="{BB962C8B-B14F-4D97-AF65-F5344CB8AC3E}">
        <p14:creationId xmlns:p14="http://schemas.microsoft.com/office/powerpoint/2010/main" val="267333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3">
            <a:extLst>
              <a:ext uri="{FF2B5EF4-FFF2-40B4-BE49-F238E27FC236}">
                <a16:creationId xmlns:a16="http://schemas.microsoft.com/office/drawing/2014/main" id="{F7DE7E5B-7664-4136-86F6-3785B0524942}"/>
              </a:ext>
            </a:extLst>
          </p:cNvPr>
          <p:cNvGraphicFramePr>
            <a:graphicFrameLocks/>
          </p:cNvGraphicFramePr>
          <p:nvPr/>
        </p:nvGraphicFramePr>
        <p:xfrm>
          <a:off x="1600200" y="228601"/>
          <a:ext cx="6172200" cy="45279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Content Placeholder 3">
            <a:extLst>
              <a:ext uri="{FF2B5EF4-FFF2-40B4-BE49-F238E27FC236}">
                <a16:creationId xmlns:a16="http://schemas.microsoft.com/office/drawing/2014/main" id="{00D96FE5-7EFB-4147-A596-179ABCDB7381}"/>
              </a:ext>
            </a:extLst>
          </p:cNvPr>
          <p:cNvGraphicFramePr>
            <a:graphicFrameLocks/>
          </p:cNvGraphicFramePr>
          <p:nvPr/>
        </p:nvGraphicFramePr>
        <p:xfrm>
          <a:off x="1571625" y="971551"/>
          <a:ext cx="6029325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57F1CC11-5801-40D7-816D-CDABCA830D59}"/>
              </a:ext>
            </a:extLst>
          </p:cNvPr>
          <p:cNvSpPr/>
          <p:nvPr/>
        </p:nvSpPr>
        <p:spPr>
          <a:xfrm>
            <a:off x="1257300" y="114300"/>
            <a:ext cx="6457950" cy="57150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  <a:latin typeface="Rockwell"/>
              </a:rPr>
              <a:t>TINDAKAN SEMASA </a:t>
            </a:r>
            <a:r>
              <a:rPr lang="en-US" dirty="0" err="1">
                <a:solidFill>
                  <a:prstClr val="white"/>
                </a:solidFill>
                <a:latin typeface="Rockwell"/>
              </a:rPr>
              <a:t>SEMASA</a:t>
            </a:r>
            <a:r>
              <a:rPr lang="en-US" dirty="0">
                <a:solidFill>
                  <a:prstClr val="white"/>
                </a:solidFill>
                <a:latin typeface="Rockwell"/>
              </a:rPr>
              <a:t> MELAKSANAKAN PELUPUSAN 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A872761-D490-476D-9B95-DCC1AB65B691}"/>
              </a:ext>
            </a:extLst>
          </p:cNvPr>
          <p:cNvSpPr/>
          <p:nvPr/>
        </p:nvSpPr>
        <p:spPr>
          <a:xfrm>
            <a:off x="1257300" y="714375"/>
            <a:ext cx="6457950" cy="62865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just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00" dirty="0" err="1">
                <a:solidFill>
                  <a:prstClr val="white"/>
                </a:solidFill>
                <a:latin typeface="Rockwell"/>
              </a:rPr>
              <a:t>Sijil</a:t>
            </a:r>
            <a:r>
              <a:rPr lang="en-US" sz="1500" dirty="0">
                <a:solidFill>
                  <a:prstClr val="white"/>
                </a:solidFill>
                <a:latin typeface="Rockwell"/>
              </a:rPr>
              <a:t> </a:t>
            </a:r>
            <a:r>
              <a:rPr lang="en-US" sz="1500" dirty="0" err="1">
                <a:solidFill>
                  <a:prstClr val="white"/>
                </a:solidFill>
                <a:latin typeface="Rockwell"/>
              </a:rPr>
              <a:t>Pelupusan</a:t>
            </a:r>
            <a:r>
              <a:rPr lang="en-US" sz="1500" dirty="0">
                <a:solidFill>
                  <a:prstClr val="white"/>
                </a:solidFill>
                <a:latin typeface="Rockwell"/>
              </a:rPr>
              <a:t> </a:t>
            </a:r>
            <a:r>
              <a:rPr lang="en-US" sz="1500" dirty="0" err="1">
                <a:solidFill>
                  <a:prstClr val="white"/>
                </a:solidFill>
                <a:latin typeface="Rockwell"/>
              </a:rPr>
              <a:t>Aset</a:t>
            </a:r>
            <a:r>
              <a:rPr lang="en-US" sz="1500" dirty="0">
                <a:solidFill>
                  <a:prstClr val="white"/>
                </a:solidFill>
                <a:latin typeface="Rockwell"/>
              </a:rPr>
              <a:t> </a:t>
            </a:r>
            <a:r>
              <a:rPr lang="en-US" sz="1500" dirty="0" err="1">
                <a:solidFill>
                  <a:prstClr val="white"/>
                </a:solidFill>
                <a:latin typeface="Rockwell"/>
              </a:rPr>
              <a:t>Alih</a:t>
            </a:r>
            <a:r>
              <a:rPr lang="en-US" sz="1500" dirty="0">
                <a:solidFill>
                  <a:prstClr val="white"/>
                </a:solidFill>
                <a:latin typeface="Rockwell"/>
              </a:rPr>
              <a:t> KEW.PA-23 </a:t>
            </a:r>
            <a:r>
              <a:rPr lang="en-US" sz="1500" dirty="0" err="1">
                <a:solidFill>
                  <a:prstClr val="white"/>
                </a:solidFill>
                <a:latin typeface="Rockwell"/>
              </a:rPr>
              <a:t>disediakan</a:t>
            </a:r>
            <a:r>
              <a:rPr lang="en-US" sz="1500" dirty="0">
                <a:solidFill>
                  <a:prstClr val="white"/>
                </a:solidFill>
                <a:latin typeface="Rockwell"/>
              </a:rPr>
              <a:t> </a:t>
            </a:r>
            <a:r>
              <a:rPr lang="en-US" sz="1500" dirty="0" err="1">
                <a:solidFill>
                  <a:prstClr val="white"/>
                </a:solidFill>
                <a:latin typeface="Rockwell"/>
              </a:rPr>
              <a:t>dan</a:t>
            </a:r>
            <a:r>
              <a:rPr lang="en-US" sz="1500" dirty="0">
                <a:solidFill>
                  <a:prstClr val="white"/>
                </a:solidFill>
                <a:latin typeface="Rockwell"/>
              </a:rPr>
              <a:t> </a:t>
            </a:r>
            <a:r>
              <a:rPr lang="en-US" sz="1500" dirty="0" err="1">
                <a:solidFill>
                  <a:prstClr val="white"/>
                </a:solidFill>
                <a:latin typeface="Rockwell"/>
              </a:rPr>
              <a:t>dikemukakan</a:t>
            </a:r>
            <a:r>
              <a:rPr lang="en-US" sz="1500" dirty="0">
                <a:solidFill>
                  <a:prstClr val="white"/>
                </a:solidFill>
                <a:latin typeface="Rockwell"/>
              </a:rPr>
              <a:t> </a:t>
            </a:r>
            <a:r>
              <a:rPr lang="en-US" sz="1500" dirty="0" err="1">
                <a:solidFill>
                  <a:prstClr val="white"/>
                </a:solidFill>
                <a:latin typeface="Rockwell"/>
              </a:rPr>
              <a:t>kepada</a:t>
            </a:r>
            <a:r>
              <a:rPr lang="en-US" sz="1500" dirty="0">
                <a:solidFill>
                  <a:prstClr val="white"/>
                </a:solidFill>
                <a:latin typeface="Rockwell"/>
              </a:rPr>
              <a:t> </a:t>
            </a:r>
            <a:r>
              <a:rPr lang="en-US" sz="1500" dirty="0" err="1">
                <a:solidFill>
                  <a:prstClr val="white"/>
                </a:solidFill>
                <a:latin typeface="Rockwell"/>
              </a:rPr>
              <a:t>Kuasa</a:t>
            </a:r>
            <a:r>
              <a:rPr lang="en-US" sz="1500" dirty="0">
                <a:solidFill>
                  <a:prstClr val="white"/>
                </a:solidFill>
                <a:latin typeface="Rockwell"/>
              </a:rPr>
              <a:t> </a:t>
            </a:r>
            <a:r>
              <a:rPr lang="en-US" sz="1500" dirty="0" err="1">
                <a:solidFill>
                  <a:prstClr val="white"/>
                </a:solidFill>
                <a:latin typeface="Rockwell"/>
              </a:rPr>
              <a:t>Melulus</a:t>
            </a:r>
            <a:r>
              <a:rPr lang="en-US" sz="1500" dirty="0">
                <a:solidFill>
                  <a:prstClr val="white"/>
                </a:solidFill>
                <a:latin typeface="Rockwell"/>
              </a:rPr>
              <a:t> </a:t>
            </a:r>
            <a:r>
              <a:rPr lang="en-US" sz="1500" dirty="0" err="1">
                <a:solidFill>
                  <a:prstClr val="white"/>
                </a:solidFill>
                <a:latin typeface="Rockwell"/>
              </a:rPr>
              <a:t>bersama</a:t>
            </a:r>
            <a:r>
              <a:rPr lang="en-US" sz="1500" dirty="0">
                <a:solidFill>
                  <a:prstClr val="white"/>
                </a:solidFill>
                <a:latin typeface="Rockwell"/>
              </a:rPr>
              <a:t> </a:t>
            </a:r>
            <a:r>
              <a:rPr lang="en-US" sz="1500" dirty="0" err="1">
                <a:solidFill>
                  <a:prstClr val="white"/>
                </a:solidFill>
                <a:latin typeface="Rockwell"/>
              </a:rPr>
              <a:t>dokumen</a:t>
            </a:r>
            <a:r>
              <a:rPr lang="en-US" sz="1500" dirty="0">
                <a:solidFill>
                  <a:prstClr val="white"/>
                </a:solidFill>
                <a:latin typeface="Rockwell"/>
              </a:rPr>
              <a:t> </a:t>
            </a:r>
            <a:r>
              <a:rPr lang="en-US" sz="1500" dirty="0" err="1">
                <a:solidFill>
                  <a:prstClr val="white"/>
                </a:solidFill>
                <a:latin typeface="Rockwell"/>
              </a:rPr>
              <a:t>sokongan</a:t>
            </a:r>
            <a:r>
              <a:rPr lang="en-US" sz="1500" dirty="0">
                <a:solidFill>
                  <a:prstClr val="white"/>
                </a:solidFill>
                <a:latin typeface="Rockwell"/>
              </a:rPr>
              <a:t> </a:t>
            </a:r>
            <a:r>
              <a:rPr lang="en-US" sz="1500" dirty="0" err="1">
                <a:solidFill>
                  <a:prstClr val="white"/>
                </a:solidFill>
                <a:latin typeface="Rockwell"/>
              </a:rPr>
              <a:t>seperti</a:t>
            </a:r>
            <a:r>
              <a:rPr lang="en-US" sz="1500" dirty="0">
                <a:solidFill>
                  <a:prstClr val="white"/>
                </a:solidFill>
                <a:latin typeface="Rockwell"/>
              </a:rPr>
              <a:t> </a:t>
            </a:r>
            <a:r>
              <a:rPr lang="en-US" sz="1500" dirty="0" err="1">
                <a:solidFill>
                  <a:prstClr val="white"/>
                </a:solidFill>
                <a:latin typeface="Rockwell"/>
              </a:rPr>
              <a:t>berikut</a:t>
            </a:r>
            <a:r>
              <a:rPr lang="en-US" sz="1500" dirty="0">
                <a:solidFill>
                  <a:prstClr val="white"/>
                </a:solidFill>
                <a:latin typeface="Rockwell"/>
              </a:rPr>
              <a:t>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459CB65-D165-4A25-8E27-010490D55FE2}"/>
              </a:ext>
            </a:extLst>
          </p:cNvPr>
          <p:cNvSpPr/>
          <p:nvPr/>
        </p:nvSpPr>
        <p:spPr>
          <a:xfrm>
            <a:off x="1714500" y="4229100"/>
            <a:ext cx="5772150" cy="68580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just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50" dirty="0">
                <a:solidFill>
                  <a:prstClr val="white"/>
                </a:solidFill>
                <a:latin typeface="Rockwell"/>
              </a:rPr>
              <a:t>KEW.PA-3/KEW.PA-4, KEW.PA-5/KEW.PA-6 </a:t>
            </a:r>
            <a:r>
              <a:rPr lang="en-US" sz="1350" dirty="0" err="1">
                <a:solidFill>
                  <a:prstClr val="white"/>
                </a:solidFill>
                <a:latin typeface="Rockwell"/>
              </a:rPr>
              <a:t>dan</a:t>
            </a:r>
            <a:r>
              <a:rPr lang="en-US" sz="1350" dirty="0">
                <a:solidFill>
                  <a:prstClr val="white"/>
                </a:solidFill>
                <a:latin typeface="Rockwell"/>
              </a:rPr>
              <a:t> KEW.PA-7 </a:t>
            </a:r>
            <a:r>
              <a:rPr lang="en-US" sz="1350" dirty="0" err="1">
                <a:solidFill>
                  <a:prstClr val="white"/>
                </a:solidFill>
                <a:latin typeface="Rockwell"/>
              </a:rPr>
              <a:t>hendaklah</a:t>
            </a:r>
            <a:r>
              <a:rPr lang="en-US" sz="1350" dirty="0">
                <a:solidFill>
                  <a:prstClr val="white"/>
                </a:solidFill>
                <a:latin typeface="Rockwell"/>
              </a:rPr>
              <a:t> </a:t>
            </a:r>
            <a:r>
              <a:rPr lang="en-US" sz="1350" dirty="0" err="1">
                <a:solidFill>
                  <a:prstClr val="white"/>
                </a:solidFill>
                <a:latin typeface="Rockwell"/>
              </a:rPr>
              <a:t>dikemas</a:t>
            </a:r>
            <a:r>
              <a:rPr lang="en-US" sz="1350" dirty="0">
                <a:solidFill>
                  <a:prstClr val="white"/>
                </a:solidFill>
                <a:latin typeface="Rockwell"/>
              </a:rPr>
              <a:t> </a:t>
            </a:r>
            <a:r>
              <a:rPr lang="en-US" sz="1350" dirty="0" err="1">
                <a:solidFill>
                  <a:prstClr val="white"/>
                </a:solidFill>
                <a:latin typeface="Rockwell"/>
              </a:rPr>
              <a:t>kini</a:t>
            </a:r>
            <a:r>
              <a:rPr lang="en-US" sz="1350" dirty="0">
                <a:solidFill>
                  <a:prstClr val="white"/>
                </a:solidFill>
                <a:latin typeface="Rockwel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9541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/>
            <p:cNvSpPr/>
            <p:nvPr/>
          </p:nvSpPr>
          <p:spPr>
            <a:xfrm>
              <a:off x="7508748" y="801623"/>
              <a:ext cx="986155" cy="791210"/>
            </a:xfrm>
            <a:custGeom>
              <a:avLst/>
              <a:gdLst/>
              <a:ahLst/>
              <a:cxnLst/>
              <a:rect l="l" t="t" r="r" b="b"/>
              <a:pathLst>
                <a:path w="986154" h="791210">
                  <a:moveTo>
                    <a:pt x="986027" y="0"/>
                  </a:moveTo>
                  <a:lnTo>
                    <a:pt x="0" y="0"/>
                  </a:lnTo>
                  <a:lnTo>
                    <a:pt x="0" y="790955"/>
                  </a:lnTo>
                  <a:lnTo>
                    <a:pt x="986027" y="0"/>
                  </a:lnTo>
                  <a:close/>
                </a:path>
              </a:pathLst>
            </a:custGeom>
            <a:solidFill>
              <a:srgbClr val="EF76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522719" y="1592580"/>
              <a:ext cx="986155" cy="792480"/>
            </a:xfrm>
            <a:custGeom>
              <a:avLst/>
              <a:gdLst/>
              <a:ahLst/>
              <a:cxnLst/>
              <a:rect l="l" t="t" r="r" b="b"/>
              <a:pathLst>
                <a:path w="986154" h="792480">
                  <a:moveTo>
                    <a:pt x="986027" y="0"/>
                  </a:moveTo>
                  <a:lnTo>
                    <a:pt x="0" y="0"/>
                  </a:lnTo>
                  <a:lnTo>
                    <a:pt x="0" y="792480"/>
                  </a:lnTo>
                  <a:lnTo>
                    <a:pt x="986027" y="0"/>
                  </a:lnTo>
                  <a:close/>
                </a:path>
              </a:pathLst>
            </a:custGeom>
            <a:solidFill>
              <a:srgbClr val="F4BC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536692" y="2385060"/>
              <a:ext cx="988060" cy="792480"/>
            </a:xfrm>
            <a:custGeom>
              <a:avLst/>
              <a:gdLst/>
              <a:ahLst/>
              <a:cxnLst/>
              <a:rect l="l" t="t" r="r" b="b"/>
              <a:pathLst>
                <a:path w="988059" h="792480">
                  <a:moveTo>
                    <a:pt x="987552" y="0"/>
                  </a:moveTo>
                  <a:lnTo>
                    <a:pt x="0" y="0"/>
                  </a:lnTo>
                  <a:lnTo>
                    <a:pt x="0" y="792479"/>
                  </a:lnTo>
                  <a:lnTo>
                    <a:pt x="987552" y="0"/>
                  </a:lnTo>
                  <a:close/>
                </a:path>
              </a:pathLst>
            </a:custGeom>
            <a:solidFill>
              <a:srgbClr val="1ED3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573524" y="3177539"/>
              <a:ext cx="988060" cy="792480"/>
            </a:xfrm>
            <a:custGeom>
              <a:avLst/>
              <a:gdLst/>
              <a:ahLst/>
              <a:cxnLst/>
              <a:rect l="l" t="t" r="r" b="b"/>
              <a:pathLst>
                <a:path w="988060" h="792479">
                  <a:moveTo>
                    <a:pt x="987551" y="0"/>
                  </a:moveTo>
                  <a:lnTo>
                    <a:pt x="0" y="0"/>
                  </a:lnTo>
                  <a:lnTo>
                    <a:pt x="0" y="792480"/>
                  </a:lnTo>
                  <a:lnTo>
                    <a:pt x="987551" y="0"/>
                  </a:lnTo>
                  <a:close/>
                </a:path>
              </a:pathLst>
            </a:custGeom>
            <a:solidFill>
              <a:srgbClr val="1C7C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34111" y="813942"/>
            <a:ext cx="68961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Arial MT"/>
                <a:cs typeface="Arial MT"/>
              </a:rPr>
              <a:t>Menubuhkan</a:t>
            </a:r>
            <a:r>
              <a:rPr sz="1200" spc="9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sama</a:t>
            </a:r>
            <a:r>
              <a:rPr sz="1200" spc="7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ada</a:t>
            </a:r>
            <a:r>
              <a:rPr sz="1200" spc="8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Bahagian</a:t>
            </a:r>
            <a:r>
              <a:rPr sz="1200" spc="7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atau</a:t>
            </a:r>
            <a:r>
              <a:rPr sz="1200" spc="9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Seksyen</a:t>
            </a:r>
            <a:r>
              <a:rPr sz="1200" spc="9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atau</a:t>
            </a:r>
            <a:r>
              <a:rPr sz="1200" spc="8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Unit</a:t>
            </a:r>
            <a:r>
              <a:rPr sz="1200" spc="8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Pengurusan</a:t>
            </a:r>
            <a:r>
              <a:rPr sz="1200" spc="9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Aset</a:t>
            </a:r>
            <a:r>
              <a:rPr sz="1200" spc="90" dirty="0">
                <a:latin typeface="Arial MT"/>
                <a:cs typeface="Arial MT"/>
              </a:rPr>
              <a:t> </a:t>
            </a:r>
            <a:r>
              <a:rPr sz="1200" spc="-20" dirty="0">
                <a:solidFill>
                  <a:srgbClr val="FF0000"/>
                </a:solidFill>
                <a:latin typeface="Arial MT"/>
                <a:cs typeface="Arial MT"/>
              </a:rPr>
              <a:t>(UPA)</a:t>
            </a:r>
            <a:r>
              <a:rPr sz="1200" spc="7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mana-mana</a:t>
            </a:r>
            <a:r>
              <a:rPr sz="1200" spc="9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yang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4111" y="996822"/>
            <a:ext cx="689800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sesuai</a:t>
            </a:r>
            <a:r>
              <a:rPr sz="1200" spc="9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bagi</a:t>
            </a:r>
            <a:r>
              <a:rPr sz="1200" spc="1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menguruskan</a:t>
            </a:r>
            <a:r>
              <a:rPr sz="1200" spc="12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Aset</a:t>
            </a:r>
            <a:r>
              <a:rPr sz="1200" spc="1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Alih,</a:t>
            </a:r>
            <a:r>
              <a:rPr sz="1200" spc="10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Aset</a:t>
            </a:r>
            <a:r>
              <a:rPr sz="1200" spc="1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Hidup,</a:t>
            </a:r>
            <a:r>
              <a:rPr sz="1200" spc="10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Aset</a:t>
            </a:r>
            <a:r>
              <a:rPr sz="1200" spc="120" dirty="0">
                <a:latin typeface="Arial MT"/>
                <a:cs typeface="Arial MT"/>
              </a:rPr>
              <a:t> </a:t>
            </a:r>
            <a:r>
              <a:rPr sz="1200" spc="-45" dirty="0">
                <a:latin typeface="Arial MT"/>
                <a:cs typeface="Arial MT"/>
              </a:rPr>
              <a:t>Tak</a:t>
            </a:r>
            <a:r>
              <a:rPr sz="1200" spc="1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Ketara</a:t>
            </a:r>
            <a:r>
              <a:rPr sz="1200" spc="1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dan</a:t>
            </a:r>
            <a:r>
              <a:rPr sz="1200" spc="10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Stor</a:t>
            </a:r>
            <a:r>
              <a:rPr sz="1200" spc="1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Kerajaan</a:t>
            </a:r>
            <a:r>
              <a:rPr sz="1200" spc="1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Persekutuan</a:t>
            </a:r>
            <a:r>
              <a:rPr sz="1200" spc="10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di</a:t>
            </a:r>
            <a:endParaRPr sz="12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200" spc="-5" dirty="0">
                <a:latin typeface="Arial MT"/>
                <a:cs typeface="Arial MT"/>
              </a:rPr>
              <a:t>peringkat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Kementerian/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Jabatan/PTJ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4111" y="1694434"/>
            <a:ext cx="59461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Arial MT"/>
                <a:cs typeface="Arial MT"/>
              </a:rPr>
              <a:t>Menubuhkan</a:t>
            </a:r>
            <a:r>
              <a:rPr sz="1200" spc="6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Jawatankuasa</a:t>
            </a:r>
            <a:r>
              <a:rPr sz="1200" spc="5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Pengurusan</a:t>
            </a:r>
            <a:r>
              <a:rPr sz="1200" spc="6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Aset</a:t>
            </a:r>
            <a:r>
              <a:rPr sz="1200" spc="6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Kerajaan</a:t>
            </a:r>
            <a:r>
              <a:rPr sz="1200" spc="65" dirty="0">
                <a:latin typeface="Arial MT"/>
                <a:cs typeface="Arial MT"/>
              </a:rPr>
              <a:t> </a:t>
            </a:r>
            <a:r>
              <a:rPr sz="1200" spc="-15" dirty="0">
                <a:solidFill>
                  <a:srgbClr val="FF0000"/>
                </a:solidFill>
                <a:latin typeface="Arial MT"/>
                <a:cs typeface="Arial MT"/>
              </a:rPr>
              <a:t>(JKPAK)</a:t>
            </a:r>
            <a:r>
              <a:rPr sz="1200" spc="4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di</a:t>
            </a:r>
            <a:r>
              <a:rPr sz="1200" spc="5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setiap</a:t>
            </a:r>
            <a:r>
              <a:rPr sz="1200" spc="6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Kementerian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dan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Jabatan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Persekutuan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di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peringkat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Ibu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Pejabat/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Negeri/Zon/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Wilayah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34111" y="2412619"/>
            <a:ext cx="49485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Melantik</a:t>
            </a:r>
            <a:r>
              <a:rPr sz="1200" spc="110" dirty="0">
                <a:latin typeface="Arial MT"/>
                <a:cs typeface="Arial MT"/>
              </a:rPr>
              <a:t> </a:t>
            </a:r>
            <a:r>
              <a:rPr sz="1200" spc="-10" dirty="0">
                <a:solidFill>
                  <a:srgbClr val="FF0000"/>
                </a:solidFill>
                <a:latin typeface="Arial MT"/>
                <a:cs typeface="Arial MT"/>
              </a:rPr>
              <a:t>Jawatankuasa</a:t>
            </a:r>
            <a:r>
              <a:rPr sz="1200" spc="13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FF0000"/>
                </a:solidFill>
                <a:latin typeface="Arial MT"/>
                <a:cs typeface="Arial MT"/>
              </a:rPr>
              <a:t>Penyiasat</a:t>
            </a:r>
            <a:r>
              <a:rPr sz="1200" spc="11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bagi</a:t>
            </a:r>
            <a:r>
              <a:rPr sz="1200" spc="1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kes</a:t>
            </a:r>
            <a:r>
              <a:rPr sz="1200" spc="10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kehilangan</a:t>
            </a:r>
            <a:r>
              <a:rPr sz="1200" spc="1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di</a:t>
            </a:r>
            <a:r>
              <a:rPr sz="1200" spc="11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Kementerian</a:t>
            </a:r>
            <a:r>
              <a:rPr sz="1200" spc="1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/ </a:t>
            </a:r>
            <a:r>
              <a:rPr sz="1200" spc="-3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Jabatan/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PTJ;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34111" y="3141091"/>
            <a:ext cx="39185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Memastikan</a:t>
            </a:r>
            <a:r>
              <a:rPr sz="1200" spc="170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pengurusan</a:t>
            </a:r>
            <a:r>
              <a:rPr sz="1200" spc="180" dirty="0"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FF0000"/>
                </a:solidFill>
                <a:latin typeface="Arial MT"/>
                <a:cs typeface="Arial MT"/>
              </a:rPr>
              <a:t>stor</a:t>
            </a:r>
            <a:r>
              <a:rPr sz="1200" spc="15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diletakkan</a:t>
            </a:r>
            <a:r>
              <a:rPr sz="1200" spc="16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di</a:t>
            </a:r>
            <a:r>
              <a:rPr sz="1200" spc="15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bawah</a:t>
            </a:r>
            <a:r>
              <a:rPr sz="1200" spc="180" dirty="0">
                <a:latin typeface="Arial MT"/>
                <a:cs typeface="Arial MT"/>
              </a:rPr>
              <a:t> </a:t>
            </a:r>
            <a:r>
              <a:rPr sz="1200" spc="-10" dirty="0">
                <a:solidFill>
                  <a:srgbClr val="FF0000"/>
                </a:solidFill>
                <a:latin typeface="Arial MT"/>
                <a:cs typeface="Arial MT"/>
              </a:rPr>
              <a:t>kawal </a:t>
            </a:r>
            <a:r>
              <a:rPr sz="1200" spc="-32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FF0000"/>
                </a:solidFill>
                <a:latin typeface="Arial MT"/>
                <a:cs typeface="Arial MT"/>
              </a:rPr>
              <a:t>selia</a:t>
            </a:r>
            <a:r>
              <a:rPr sz="1200" spc="-2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200" spc="-30" dirty="0">
                <a:solidFill>
                  <a:srgbClr val="FF0000"/>
                </a:solidFill>
                <a:latin typeface="Arial MT"/>
                <a:cs typeface="Arial MT"/>
              </a:rPr>
              <a:t>UPA</a:t>
            </a:r>
            <a:r>
              <a:rPr sz="1200" spc="-7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di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Kementerian/Jabatan/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PTJ;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dan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588757" y="843533"/>
            <a:ext cx="30924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01</a:t>
            </a:r>
            <a:endParaRPr sz="20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602094" y="1637538"/>
            <a:ext cx="30924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02</a:t>
            </a:r>
            <a:endParaRPr sz="20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639561" y="2398522"/>
            <a:ext cx="30924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03</a:t>
            </a:r>
            <a:endParaRPr sz="20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649470" y="3196539"/>
            <a:ext cx="30924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04</a:t>
            </a:r>
            <a:endParaRPr sz="20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188202" y="2737866"/>
            <a:ext cx="2357755" cy="585470"/>
          </a:xfrm>
          <a:prstGeom prst="rect">
            <a:avLst/>
          </a:prstGeom>
          <a:ln w="25907">
            <a:solidFill>
              <a:srgbClr val="EF7623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92075" marR="99695">
              <a:lnSpc>
                <a:spcPct val="100000"/>
              </a:lnSpc>
              <a:spcBef>
                <a:spcPts val="325"/>
              </a:spcBef>
            </a:pPr>
            <a:r>
              <a:rPr sz="1600" b="1" spc="-35" dirty="0">
                <a:solidFill>
                  <a:srgbClr val="404040"/>
                </a:solidFill>
                <a:latin typeface="Arial"/>
                <a:cs typeface="Arial"/>
              </a:rPr>
              <a:t>TANGGUNGJAWAB </a:t>
            </a:r>
            <a:r>
              <a:rPr sz="1600" b="1" spc="-3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b="1" spc="-40" dirty="0">
                <a:solidFill>
                  <a:srgbClr val="404040"/>
                </a:solidFill>
                <a:latin typeface="Arial"/>
                <a:cs typeface="Arial"/>
              </a:rPr>
              <a:t>PEGAWAI</a:t>
            </a:r>
            <a:r>
              <a:rPr sz="1600" b="1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b="1" spc="-35" dirty="0">
                <a:solidFill>
                  <a:srgbClr val="404040"/>
                </a:solidFill>
                <a:latin typeface="Arial"/>
                <a:cs typeface="Arial"/>
              </a:rPr>
              <a:t>PENGAWAL</a:t>
            </a:r>
            <a:endParaRPr sz="16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795009" y="3435858"/>
            <a:ext cx="3144520" cy="832485"/>
          </a:xfrm>
          <a:prstGeom prst="rect">
            <a:avLst/>
          </a:prstGeom>
          <a:ln w="25907">
            <a:solidFill>
              <a:srgbClr val="E62948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92075" marR="82550" algn="just">
              <a:lnSpc>
                <a:spcPct val="100000"/>
              </a:lnSpc>
              <a:spcBef>
                <a:spcPts val="325"/>
              </a:spcBef>
            </a:pPr>
            <a:r>
              <a:rPr sz="1200" spc="-5" dirty="0">
                <a:solidFill>
                  <a:srgbClr val="404040"/>
                </a:solidFill>
                <a:latin typeface="Arial MT"/>
                <a:cs typeface="Arial MT"/>
              </a:rPr>
              <a:t>Pegawai</a:t>
            </a:r>
            <a:r>
              <a:rPr sz="120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Arial MT"/>
                <a:cs typeface="Arial MT"/>
              </a:rPr>
              <a:t>yang</a:t>
            </a:r>
            <a:r>
              <a:rPr sz="120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Arial MT"/>
                <a:cs typeface="Arial MT"/>
              </a:rPr>
              <a:t>bertanggungjawab</a:t>
            </a:r>
            <a:r>
              <a:rPr sz="120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Arial MT"/>
                <a:cs typeface="Arial MT"/>
              </a:rPr>
              <a:t>untuk </a:t>
            </a:r>
            <a:r>
              <a:rPr sz="120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Arial MT"/>
                <a:cs typeface="Arial MT"/>
              </a:rPr>
              <a:t>memastikan </a:t>
            </a:r>
            <a:r>
              <a:rPr sz="1200" spc="-10" dirty="0">
                <a:solidFill>
                  <a:srgbClr val="404040"/>
                </a:solidFill>
                <a:latin typeface="Arial MT"/>
                <a:cs typeface="Arial MT"/>
              </a:rPr>
              <a:t>pengurusan </a:t>
            </a:r>
            <a:r>
              <a:rPr sz="1200" dirty="0">
                <a:solidFill>
                  <a:srgbClr val="404040"/>
                </a:solidFill>
                <a:latin typeface="Arial MT"/>
                <a:cs typeface="Arial MT"/>
              </a:rPr>
              <a:t>aset </a:t>
            </a:r>
            <a:r>
              <a:rPr sz="1200" spc="-10" dirty="0">
                <a:solidFill>
                  <a:srgbClr val="404040"/>
                </a:solidFill>
                <a:latin typeface="Arial MT"/>
                <a:cs typeface="Arial MT"/>
              </a:rPr>
              <a:t>dilaksanakan </a:t>
            </a:r>
            <a:r>
              <a:rPr sz="1200" spc="-5" dirty="0">
                <a:solidFill>
                  <a:srgbClr val="404040"/>
                </a:solidFill>
                <a:latin typeface="Arial MT"/>
                <a:cs typeface="Arial MT"/>
              </a:rPr>
              <a:t> secara</a:t>
            </a:r>
            <a:r>
              <a:rPr sz="120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Arial MT"/>
                <a:cs typeface="Arial MT"/>
              </a:rPr>
              <a:t>cekap,</a:t>
            </a:r>
            <a:r>
              <a:rPr sz="120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Arial MT"/>
                <a:cs typeface="Arial MT"/>
              </a:rPr>
              <a:t>teratur</a:t>
            </a:r>
            <a:r>
              <a:rPr sz="120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Arial MT"/>
                <a:cs typeface="Arial MT"/>
              </a:rPr>
              <a:t>dan</a:t>
            </a:r>
            <a:r>
              <a:rPr sz="120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Arial MT"/>
                <a:cs typeface="Arial MT"/>
              </a:rPr>
              <a:t>berkesan </a:t>
            </a:r>
            <a:r>
              <a:rPr sz="120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Arial MT"/>
                <a:cs typeface="Arial MT"/>
              </a:rPr>
              <a:t>mengikut</a:t>
            </a:r>
            <a:r>
              <a:rPr sz="1200" spc="-25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404040"/>
                </a:solidFill>
                <a:latin typeface="Arial MT"/>
                <a:cs typeface="Arial MT"/>
              </a:rPr>
              <a:t>tatacara</a:t>
            </a:r>
            <a:r>
              <a:rPr sz="1200" spc="-20" dirty="0">
                <a:solidFill>
                  <a:srgbClr val="404040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404040"/>
                </a:solidFill>
                <a:latin typeface="Arial MT"/>
                <a:cs typeface="Arial MT"/>
              </a:rPr>
              <a:t>yang ditetapkan.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1184249" y="223773"/>
            <a:ext cx="6630034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/>
              <a:t>AM1.1</a:t>
            </a:r>
            <a:r>
              <a:rPr sz="2800" spc="10" dirty="0"/>
              <a:t> </a:t>
            </a:r>
            <a:r>
              <a:rPr sz="2800" spc="-10" dirty="0"/>
              <a:t>PENGURUSAN</a:t>
            </a:r>
            <a:r>
              <a:rPr sz="2800" spc="-120" dirty="0"/>
              <a:t> </a:t>
            </a:r>
            <a:r>
              <a:rPr sz="2800" spc="-10" dirty="0"/>
              <a:t>ASET</a:t>
            </a:r>
            <a:r>
              <a:rPr sz="2800" spc="-55" dirty="0"/>
              <a:t> </a:t>
            </a:r>
            <a:r>
              <a:rPr sz="2800" spc="-10" dirty="0"/>
              <a:t>KERAJAAN</a:t>
            </a:r>
            <a:endParaRPr sz="2800"/>
          </a:p>
        </p:txBody>
      </p:sp>
      <p:sp>
        <p:nvSpPr>
          <p:cNvPr id="19" name="object 19"/>
          <p:cNvSpPr/>
          <p:nvPr/>
        </p:nvSpPr>
        <p:spPr>
          <a:xfrm>
            <a:off x="3570732" y="3970020"/>
            <a:ext cx="986155" cy="791210"/>
          </a:xfrm>
          <a:custGeom>
            <a:avLst/>
            <a:gdLst/>
            <a:ahLst/>
            <a:cxnLst/>
            <a:rect l="l" t="t" r="r" b="b"/>
            <a:pathLst>
              <a:path w="986154" h="791210">
                <a:moveTo>
                  <a:pt x="986027" y="0"/>
                </a:moveTo>
                <a:lnTo>
                  <a:pt x="0" y="0"/>
                </a:lnTo>
                <a:lnTo>
                  <a:pt x="0" y="790955"/>
                </a:lnTo>
                <a:lnTo>
                  <a:pt x="986027" y="0"/>
                </a:lnTo>
                <a:close/>
              </a:path>
            </a:pathLst>
          </a:custGeom>
          <a:solidFill>
            <a:srgbClr val="E629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506679" y="3862527"/>
            <a:ext cx="29984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Menyediakan</a:t>
            </a:r>
            <a:r>
              <a:rPr sz="1200" spc="114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dan</a:t>
            </a:r>
            <a:r>
              <a:rPr sz="1200" spc="1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mengemukakan</a:t>
            </a:r>
            <a:r>
              <a:rPr sz="1200" spc="135" dirty="0">
                <a:latin typeface="Arial MT"/>
                <a:cs typeface="Arial MT"/>
              </a:rPr>
              <a:t> </a:t>
            </a:r>
            <a:r>
              <a:rPr sz="1200" spc="-10" dirty="0">
                <a:solidFill>
                  <a:srgbClr val="FF0000"/>
                </a:solidFill>
                <a:latin typeface="Arial MT"/>
                <a:cs typeface="Arial MT"/>
              </a:rPr>
              <a:t>Laporan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06679" y="4045102"/>
            <a:ext cx="218440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40105" algn="l"/>
                <a:tab pos="1865630" algn="l"/>
              </a:tabLst>
            </a:pPr>
            <a:r>
              <a:rPr sz="1200" dirty="0">
                <a:solidFill>
                  <a:srgbClr val="FF0000"/>
                </a:solidFill>
                <a:latin typeface="Arial MT"/>
                <a:cs typeface="Arial MT"/>
              </a:rPr>
              <a:t>Eks</a:t>
            </a:r>
            <a:r>
              <a:rPr sz="1200" spc="5" dirty="0">
                <a:solidFill>
                  <a:srgbClr val="FF0000"/>
                </a:solidFill>
                <a:latin typeface="Arial MT"/>
                <a:cs typeface="Arial MT"/>
              </a:rPr>
              <a:t>e</a:t>
            </a:r>
            <a:r>
              <a:rPr sz="1200" spc="-15" dirty="0">
                <a:solidFill>
                  <a:srgbClr val="FF0000"/>
                </a:solidFill>
                <a:latin typeface="Arial MT"/>
                <a:cs typeface="Arial MT"/>
              </a:rPr>
              <a:t>k</a:t>
            </a:r>
            <a:r>
              <a:rPr sz="1200" dirty="0">
                <a:solidFill>
                  <a:srgbClr val="FF0000"/>
                </a:solidFill>
                <a:latin typeface="Arial MT"/>
                <a:cs typeface="Arial MT"/>
              </a:rPr>
              <a:t>ut</a:t>
            </a:r>
            <a:r>
              <a:rPr sz="1200" spc="-15" dirty="0">
                <a:solidFill>
                  <a:srgbClr val="FF0000"/>
                </a:solidFill>
                <a:latin typeface="Arial MT"/>
                <a:cs typeface="Arial MT"/>
              </a:rPr>
              <a:t>i</a:t>
            </a:r>
            <a:r>
              <a:rPr sz="1200" dirty="0">
                <a:solidFill>
                  <a:srgbClr val="FF0000"/>
                </a:solidFill>
                <a:latin typeface="Arial MT"/>
                <a:cs typeface="Arial MT"/>
              </a:rPr>
              <a:t>f	</a:t>
            </a:r>
            <a:r>
              <a:rPr sz="1200" spc="-10" dirty="0">
                <a:solidFill>
                  <a:srgbClr val="FF0000"/>
                </a:solidFill>
                <a:latin typeface="Arial MT"/>
                <a:cs typeface="Arial MT"/>
              </a:rPr>
              <a:t>Pe</a:t>
            </a:r>
            <a:r>
              <a:rPr sz="1200" dirty="0">
                <a:solidFill>
                  <a:srgbClr val="FF0000"/>
                </a:solidFill>
                <a:latin typeface="Arial MT"/>
                <a:cs typeface="Arial MT"/>
              </a:rPr>
              <a:t>n</a:t>
            </a:r>
            <a:r>
              <a:rPr sz="1200" spc="-5" dirty="0">
                <a:solidFill>
                  <a:srgbClr val="FF0000"/>
                </a:solidFill>
                <a:latin typeface="Arial MT"/>
                <a:cs typeface="Arial MT"/>
              </a:rPr>
              <a:t>g</a:t>
            </a:r>
            <a:r>
              <a:rPr sz="1200" dirty="0">
                <a:solidFill>
                  <a:srgbClr val="FF0000"/>
                </a:solidFill>
                <a:latin typeface="Arial MT"/>
                <a:cs typeface="Arial MT"/>
              </a:rPr>
              <a:t>u</a:t>
            </a:r>
            <a:r>
              <a:rPr sz="1200" spc="-15" dirty="0">
                <a:solidFill>
                  <a:srgbClr val="FF0000"/>
                </a:solidFill>
                <a:latin typeface="Arial MT"/>
                <a:cs typeface="Arial MT"/>
              </a:rPr>
              <a:t>r</a:t>
            </a:r>
            <a:r>
              <a:rPr sz="1200" dirty="0">
                <a:solidFill>
                  <a:srgbClr val="FF0000"/>
                </a:solidFill>
                <a:latin typeface="Arial MT"/>
                <a:cs typeface="Arial MT"/>
              </a:rPr>
              <a:t>u</a:t>
            </a:r>
            <a:r>
              <a:rPr sz="1200" spc="-10" dirty="0">
                <a:solidFill>
                  <a:srgbClr val="FF0000"/>
                </a:solidFill>
                <a:latin typeface="Arial MT"/>
                <a:cs typeface="Arial MT"/>
              </a:rPr>
              <a:t>sa</a:t>
            </a:r>
            <a:r>
              <a:rPr sz="1200" dirty="0">
                <a:solidFill>
                  <a:srgbClr val="FF0000"/>
                </a:solidFill>
                <a:latin typeface="Arial MT"/>
                <a:cs typeface="Arial MT"/>
              </a:rPr>
              <a:t>n	A</a:t>
            </a:r>
            <a:r>
              <a:rPr sz="1200" spc="-15" dirty="0">
                <a:solidFill>
                  <a:srgbClr val="FF0000"/>
                </a:solidFill>
                <a:latin typeface="Arial MT"/>
                <a:cs typeface="Arial MT"/>
              </a:rPr>
              <a:t>s</a:t>
            </a:r>
            <a:r>
              <a:rPr sz="1200" dirty="0">
                <a:solidFill>
                  <a:srgbClr val="FF0000"/>
                </a:solidFill>
                <a:latin typeface="Arial MT"/>
                <a:cs typeface="Arial MT"/>
              </a:rPr>
              <a:t>et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872485" y="3951833"/>
            <a:ext cx="1068070" cy="485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290"/>
              </a:lnSpc>
              <a:spcBef>
                <a:spcPts val="100"/>
              </a:spcBef>
              <a:tabLst>
                <a:tab pos="771525" algn="l"/>
              </a:tabLst>
            </a:pPr>
            <a:r>
              <a:rPr sz="1800" baseline="2314" dirty="0">
                <a:solidFill>
                  <a:srgbClr val="FF0000"/>
                </a:solidFill>
                <a:latin typeface="Arial MT"/>
                <a:cs typeface="Arial MT"/>
              </a:rPr>
              <a:t>Ke</a:t>
            </a:r>
            <a:r>
              <a:rPr sz="1800" spc="-30" baseline="2314" dirty="0">
                <a:solidFill>
                  <a:srgbClr val="FF0000"/>
                </a:solidFill>
                <a:latin typeface="Arial MT"/>
                <a:cs typeface="Arial MT"/>
              </a:rPr>
              <a:t>r</a:t>
            </a:r>
            <a:r>
              <a:rPr sz="1800" baseline="2314" dirty="0">
                <a:solidFill>
                  <a:srgbClr val="FF0000"/>
                </a:solidFill>
                <a:latin typeface="Arial MT"/>
                <a:cs typeface="Arial MT"/>
              </a:rPr>
              <a:t>a</a:t>
            </a:r>
            <a:r>
              <a:rPr sz="1800" spc="-22" baseline="2314" dirty="0">
                <a:solidFill>
                  <a:srgbClr val="FF0000"/>
                </a:solidFill>
                <a:latin typeface="Arial MT"/>
                <a:cs typeface="Arial MT"/>
              </a:rPr>
              <a:t>j</a:t>
            </a:r>
            <a:r>
              <a:rPr sz="1800" spc="-15" baseline="2314" dirty="0">
                <a:solidFill>
                  <a:srgbClr val="FF0000"/>
                </a:solidFill>
                <a:latin typeface="Arial MT"/>
                <a:cs typeface="Arial MT"/>
              </a:rPr>
              <a:t>a</a:t>
            </a:r>
            <a:r>
              <a:rPr sz="1800" baseline="2314" dirty="0">
                <a:solidFill>
                  <a:srgbClr val="FF0000"/>
                </a:solidFill>
                <a:latin typeface="Arial MT"/>
                <a:cs typeface="Arial MT"/>
              </a:rPr>
              <a:t>an	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05</a:t>
            </a:r>
            <a:endParaRPr sz="2000">
              <a:latin typeface="Arial"/>
              <a:cs typeface="Arial"/>
            </a:endParaRPr>
          </a:p>
          <a:p>
            <a:pPr marL="21590">
              <a:lnSpc>
                <a:spcPts val="1330"/>
              </a:lnSpc>
            </a:pPr>
            <a:r>
              <a:rPr sz="1200" spc="-5" dirty="0">
                <a:latin typeface="Arial MT"/>
                <a:cs typeface="Arial MT"/>
              </a:rPr>
              <a:t>Malaysia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06679" y="4228591"/>
            <a:ext cx="23514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763905" algn="l"/>
                <a:tab pos="1090295" algn="l"/>
              </a:tabLst>
            </a:pPr>
            <a:r>
              <a:rPr sz="1200" spc="-20" dirty="0">
                <a:solidFill>
                  <a:srgbClr val="FF0000"/>
                </a:solidFill>
                <a:latin typeface="Arial MT"/>
                <a:cs typeface="Arial MT"/>
              </a:rPr>
              <a:t>Tahunan	</a:t>
            </a:r>
            <a:r>
              <a:rPr sz="1200" spc="-10" dirty="0">
                <a:latin typeface="Arial MT"/>
                <a:cs typeface="Arial MT"/>
              </a:rPr>
              <a:t>ke	Perbendaharaan 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sebelum</a:t>
            </a:r>
            <a:r>
              <a:rPr sz="1200" spc="-5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15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Mac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tahun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berikutnya.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3">
            <a:extLst>
              <a:ext uri="{FF2B5EF4-FFF2-40B4-BE49-F238E27FC236}">
                <a16:creationId xmlns:a16="http://schemas.microsoft.com/office/drawing/2014/main" id="{F7DE7E5B-7664-4136-86F6-3785B0524942}"/>
              </a:ext>
            </a:extLst>
          </p:cNvPr>
          <p:cNvGraphicFramePr>
            <a:graphicFrameLocks/>
          </p:cNvGraphicFramePr>
          <p:nvPr/>
        </p:nvGraphicFramePr>
        <p:xfrm>
          <a:off x="1600200" y="228601"/>
          <a:ext cx="6172200" cy="45279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Content Placeholder 3">
            <a:extLst>
              <a:ext uri="{FF2B5EF4-FFF2-40B4-BE49-F238E27FC236}">
                <a16:creationId xmlns:a16="http://schemas.microsoft.com/office/drawing/2014/main" id="{64DBE2EB-DD78-4B58-96D7-FC54C34B156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0113794"/>
              </p:ext>
            </p:extLst>
          </p:nvPr>
        </p:nvGraphicFramePr>
        <p:xfrm>
          <a:off x="1585912" y="1120974"/>
          <a:ext cx="6129338" cy="3857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7B9C4BCF-F8E0-4FAE-A098-1D0C051D2683}"/>
              </a:ext>
            </a:extLst>
          </p:cNvPr>
          <p:cNvSpPr/>
          <p:nvPr/>
        </p:nvSpPr>
        <p:spPr>
          <a:xfrm>
            <a:off x="1257300" y="114300"/>
            <a:ext cx="6457950" cy="57150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  <a:latin typeface="Rockwell"/>
              </a:rPr>
              <a:t>TANGGUNGJAWAB URUSETIA PELUPUSAN 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6797F6-D8FC-4A85-BF09-50DAB311A724}"/>
              </a:ext>
            </a:extLst>
          </p:cNvPr>
          <p:cNvSpPr/>
          <p:nvPr/>
        </p:nvSpPr>
        <p:spPr>
          <a:xfrm>
            <a:off x="1257300" y="714375"/>
            <a:ext cx="6457950" cy="62865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just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00" dirty="0">
                <a:solidFill>
                  <a:prstClr val="white"/>
                </a:solidFill>
                <a:latin typeface="Rockwell"/>
              </a:rPr>
              <a:t>UPA </a:t>
            </a:r>
            <a:r>
              <a:rPr lang="en-US" sz="1500" dirty="0" err="1">
                <a:solidFill>
                  <a:prstClr val="white"/>
                </a:solidFill>
                <a:latin typeface="Rockwell"/>
              </a:rPr>
              <a:t>Kem</a:t>
            </a:r>
            <a:r>
              <a:rPr lang="en-US" sz="1500" dirty="0">
                <a:solidFill>
                  <a:prstClr val="white"/>
                </a:solidFill>
                <a:latin typeface="Rockwell"/>
              </a:rPr>
              <a:t>/Jab </a:t>
            </a:r>
            <a:r>
              <a:rPr lang="en-US" sz="1500" dirty="0" err="1">
                <a:solidFill>
                  <a:prstClr val="white"/>
                </a:solidFill>
                <a:latin typeface="Rockwell"/>
              </a:rPr>
              <a:t>bertanggungjawab</a:t>
            </a:r>
            <a:r>
              <a:rPr lang="en-US" sz="1500" dirty="0">
                <a:solidFill>
                  <a:prstClr val="white"/>
                </a:solidFill>
                <a:latin typeface="Rockwell"/>
              </a:rPr>
              <a:t> </a:t>
            </a:r>
            <a:r>
              <a:rPr lang="en-US" sz="1500" dirty="0" err="1">
                <a:solidFill>
                  <a:prstClr val="white"/>
                </a:solidFill>
                <a:latin typeface="Rockwell"/>
              </a:rPr>
              <a:t>sebagai</a:t>
            </a:r>
            <a:r>
              <a:rPr lang="en-US" sz="1500" dirty="0">
                <a:solidFill>
                  <a:prstClr val="white"/>
                </a:solidFill>
                <a:latin typeface="Rockwell"/>
              </a:rPr>
              <a:t> </a:t>
            </a:r>
            <a:r>
              <a:rPr lang="en-US" sz="1500" dirty="0" err="1">
                <a:solidFill>
                  <a:prstClr val="white"/>
                </a:solidFill>
                <a:latin typeface="Rockwell"/>
              </a:rPr>
              <a:t>Urus</a:t>
            </a:r>
            <a:r>
              <a:rPr lang="en-US" sz="1500" dirty="0">
                <a:solidFill>
                  <a:prstClr val="white"/>
                </a:solidFill>
                <a:latin typeface="Rockwell"/>
              </a:rPr>
              <a:t> </a:t>
            </a:r>
            <a:r>
              <a:rPr lang="en-US" sz="1500" dirty="0" err="1">
                <a:solidFill>
                  <a:prstClr val="white"/>
                </a:solidFill>
                <a:latin typeface="Rockwell"/>
              </a:rPr>
              <a:t>Setia</a:t>
            </a:r>
            <a:r>
              <a:rPr lang="en-US" sz="1500" dirty="0">
                <a:solidFill>
                  <a:prstClr val="white"/>
                </a:solidFill>
                <a:latin typeface="Rockwell"/>
              </a:rPr>
              <a:t> </a:t>
            </a:r>
            <a:r>
              <a:rPr lang="en-US" sz="1500" dirty="0" err="1">
                <a:solidFill>
                  <a:prstClr val="white"/>
                </a:solidFill>
                <a:latin typeface="Rockwell"/>
              </a:rPr>
              <a:t>Pelupusan</a:t>
            </a:r>
            <a:r>
              <a:rPr lang="en-US" sz="1500" dirty="0">
                <a:solidFill>
                  <a:prstClr val="white"/>
                </a:solidFill>
                <a:latin typeface="Rockwell"/>
              </a:rPr>
              <a:t>. </a:t>
            </a:r>
            <a:r>
              <a:rPr lang="en-US" sz="1500" dirty="0" err="1">
                <a:solidFill>
                  <a:prstClr val="white"/>
                </a:solidFill>
                <a:latin typeface="Rockwell"/>
              </a:rPr>
              <a:t>Tugas-tugas</a:t>
            </a:r>
            <a:r>
              <a:rPr lang="en-US" sz="1500" dirty="0">
                <a:solidFill>
                  <a:prstClr val="white"/>
                </a:solidFill>
                <a:latin typeface="Rockwell"/>
              </a:rPr>
              <a:t>  </a:t>
            </a:r>
            <a:r>
              <a:rPr lang="en-US" sz="1500" dirty="0" err="1">
                <a:solidFill>
                  <a:prstClr val="white"/>
                </a:solidFill>
                <a:latin typeface="Rockwell"/>
              </a:rPr>
              <a:t>seperti</a:t>
            </a:r>
            <a:r>
              <a:rPr lang="en-US" sz="1500" dirty="0">
                <a:solidFill>
                  <a:prstClr val="white"/>
                </a:solidFill>
                <a:latin typeface="Rockwell"/>
              </a:rPr>
              <a:t> </a:t>
            </a:r>
            <a:r>
              <a:rPr lang="en-US" sz="1500" dirty="0" err="1">
                <a:solidFill>
                  <a:prstClr val="white"/>
                </a:solidFill>
                <a:latin typeface="Rockwell"/>
              </a:rPr>
              <a:t>berikut</a:t>
            </a:r>
            <a:r>
              <a:rPr lang="en-US" sz="1500" dirty="0">
                <a:solidFill>
                  <a:prstClr val="white"/>
                </a:solidFill>
                <a:latin typeface="Rockwell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297456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3">
            <a:extLst>
              <a:ext uri="{FF2B5EF4-FFF2-40B4-BE49-F238E27FC236}">
                <a16:creationId xmlns:a16="http://schemas.microsoft.com/office/drawing/2014/main" id="{F7DE7E5B-7664-4136-86F6-3785B0524942}"/>
              </a:ext>
            </a:extLst>
          </p:cNvPr>
          <p:cNvGraphicFramePr>
            <a:graphicFrameLocks/>
          </p:cNvGraphicFramePr>
          <p:nvPr/>
        </p:nvGraphicFramePr>
        <p:xfrm>
          <a:off x="1600200" y="228601"/>
          <a:ext cx="6172200" cy="45279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Content Placeholder 3">
            <a:extLst>
              <a:ext uri="{FF2B5EF4-FFF2-40B4-BE49-F238E27FC236}">
                <a16:creationId xmlns:a16="http://schemas.microsoft.com/office/drawing/2014/main" id="{27020CAF-B6CC-4C2B-A3A4-7F54081ACDD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1573810"/>
              </p:ext>
            </p:extLst>
          </p:nvPr>
        </p:nvGraphicFramePr>
        <p:xfrm>
          <a:off x="1714500" y="914400"/>
          <a:ext cx="5829300" cy="36933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BCE52562-34BE-4110-9585-FD5DCB443FFD}"/>
              </a:ext>
            </a:extLst>
          </p:cNvPr>
          <p:cNvSpPr/>
          <p:nvPr/>
        </p:nvSpPr>
        <p:spPr>
          <a:xfrm>
            <a:off x="1257300" y="114300"/>
            <a:ext cx="6457950" cy="57150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  <a:latin typeface="Rockwell"/>
              </a:rPr>
              <a:t>LAPORAN PELUPUSAN ASET ALIH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06AB7E-47CD-4D3F-A137-E896B4E2E7AB}"/>
              </a:ext>
            </a:extLst>
          </p:cNvPr>
          <p:cNvSpPr/>
          <p:nvPr/>
        </p:nvSpPr>
        <p:spPr>
          <a:xfrm>
            <a:off x="1257300" y="714375"/>
            <a:ext cx="6457950" cy="6286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00" dirty="0" err="1">
                <a:solidFill>
                  <a:prstClr val="black"/>
                </a:solidFill>
                <a:latin typeface="Rockwell"/>
              </a:rPr>
              <a:t>Laporan</a:t>
            </a:r>
            <a:r>
              <a:rPr lang="en-US" sz="1500" dirty="0">
                <a:solidFill>
                  <a:prstClr val="black"/>
                </a:solidFill>
                <a:latin typeface="Rockwell"/>
              </a:rPr>
              <a:t> </a:t>
            </a:r>
            <a:r>
              <a:rPr lang="en-US" sz="1500" dirty="0" err="1">
                <a:solidFill>
                  <a:prstClr val="black"/>
                </a:solidFill>
                <a:latin typeface="Rockwell"/>
              </a:rPr>
              <a:t>Pelupusan</a:t>
            </a:r>
            <a:r>
              <a:rPr lang="en-US" sz="1500" dirty="0">
                <a:solidFill>
                  <a:prstClr val="black"/>
                </a:solidFill>
                <a:latin typeface="Rockwell"/>
              </a:rPr>
              <a:t> </a:t>
            </a:r>
            <a:r>
              <a:rPr lang="en-US" sz="1500" dirty="0" err="1">
                <a:solidFill>
                  <a:prstClr val="black"/>
                </a:solidFill>
                <a:latin typeface="Rockwell"/>
              </a:rPr>
              <a:t>Aset</a:t>
            </a:r>
            <a:r>
              <a:rPr lang="en-US" sz="1500" dirty="0">
                <a:solidFill>
                  <a:prstClr val="black"/>
                </a:solidFill>
                <a:latin typeface="Rockwell"/>
              </a:rPr>
              <a:t> </a:t>
            </a:r>
            <a:r>
              <a:rPr lang="en-US" sz="1500" dirty="0" err="1" smtClean="0">
                <a:solidFill>
                  <a:prstClr val="black"/>
                </a:solidFill>
                <a:latin typeface="Rockwell"/>
              </a:rPr>
              <a:t>Alih</a:t>
            </a:r>
            <a:r>
              <a:rPr lang="en-US" sz="1500" b="1" dirty="0" smtClean="0">
                <a:solidFill>
                  <a:schemeClr val="tx2">
                    <a:lumMod val="75000"/>
                  </a:schemeClr>
                </a:solidFill>
                <a:latin typeface="Rockwell"/>
              </a:rPr>
              <a:t> KEW.PA-23 </a:t>
            </a:r>
            <a:r>
              <a:rPr lang="en-US" sz="1500" dirty="0" err="1">
                <a:solidFill>
                  <a:prstClr val="black"/>
                </a:solidFill>
                <a:latin typeface="Rockwell"/>
              </a:rPr>
              <a:t>hendaklah</a:t>
            </a:r>
            <a:r>
              <a:rPr lang="en-US" sz="1500" dirty="0">
                <a:solidFill>
                  <a:prstClr val="black"/>
                </a:solidFill>
                <a:latin typeface="Rockwell"/>
              </a:rPr>
              <a:t> </a:t>
            </a:r>
            <a:r>
              <a:rPr lang="en-US" sz="1500" dirty="0" err="1">
                <a:solidFill>
                  <a:prstClr val="black"/>
                </a:solidFill>
                <a:latin typeface="Rockwell"/>
              </a:rPr>
              <a:t>disediakan</a:t>
            </a:r>
            <a:r>
              <a:rPr lang="en-US" sz="1500" dirty="0">
                <a:solidFill>
                  <a:prstClr val="black"/>
                </a:solidFill>
                <a:latin typeface="Rockwell"/>
              </a:rPr>
              <a:t> </a:t>
            </a:r>
            <a:r>
              <a:rPr lang="en-US" sz="1500" dirty="0" err="1">
                <a:solidFill>
                  <a:prstClr val="black"/>
                </a:solidFill>
                <a:latin typeface="Rockwell"/>
              </a:rPr>
              <a:t>dan</a:t>
            </a:r>
            <a:r>
              <a:rPr lang="en-US" sz="1500" dirty="0">
                <a:solidFill>
                  <a:prstClr val="black"/>
                </a:solidFill>
                <a:latin typeface="Rockwell"/>
              </a:rPr>
              <a:t> </a:t>
            </a:r>
            <a:r>
              <a:rPr lang="en-US" sz="1500" dirty="0" err="1">
                <a:solidFill>
                  <a:prstClr val="black"/>
                </a:solidFill>
                <a:latin typeface="Rockwell"/>
              </a:rPr>
              <a:t>dikemukakan</a:t>
            </a:r>
            <a:r>
              <a:rPr lang="en-US" sz="1500" dirty="0">
                <a:solidFill>
                  <a:prstClr val="black"/>
                </a:solidFill>
                <a:latin typeface="Rockwell"/>
              </a:rPr>
              <a:t> </a:t>
            </a:r>
            <a:r>
              <a:rPr lang="en-US" sz="1500" dirty="0" err="1">
                <a:solidFill>
                  <a:prstClr val="black"/>
                </a:solidFill>
                <a:latin typeface="Rockwell"/>
              </a:rPr>
              <a:t>seperti</a:t>
            </a:r>
            <a:r>
              <a:rPr lang="en-US" sz="1500" dirty="0">
                <a:solidFill>
                  <a:prstClr val="black"/>
                </a:solidFill>
                <a:latin typeface="Rockwell"/>
              </a:rPr>
              <a:t> </a:t>
            </a:r>
            <a:r>
              <a:rPr lang="en-US" sz="1500" dirty="0" err="1">
                <a:solidFill>
                  <a:prstClr val="black"/>
                </a:solidFill>
                <a:latin typeface="Rockwell"/>
              </a:rPr>
              <a:t>berikut</a:t>
            </a:r>
            <a:r>
              <a:rPr lang="en-US" sz="1500" dirty="0">
                <a:solidFill>
                  <a:prstClr val="black"/>
                </a:solidFill>
                <a:latin typeface="Rockwell"/>
              </a:rPr>
              <a:t>:-</a:t>
            </a:r>
          </a:p>
        </p:txBody>
      </p:sp>
    </p:spTree>
    <p:extLst>
      <p:ext uri="{BB962C8B-B14F-4D97-AF65-F5344CB8AC3E}">
        <p14:creationId xmlns:p14="http://schemas.microsoft.com/office/powerpoint/2010/main" val="336044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FCF1D4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221735" y="3337559"/>
            <a:ext cx="2700655" cy="1805939"/>
          </a:xfrm>
          <a:custGeom>
            <a:avLst/>
            <a:gdLst/>
            <a:ahLst/>
            <a:cxnLst/>
            <a:rect l="l" t="t" r="r" b="b"/>
            <a:pathLst>
              <a:path w="2700654" h="1805939">
                <a:moveTo>
                  <a:pt x="1350264" y="0"/>
                </a:moveTo>
                <a:lnTo>
                  <a:pt x="0" y="1349692"/>
                </a:lnTo>
                <a:lnTo>
                  <a:pt x="456438" y="1805939"/>
                </a:lnTo>
                <a:lnTo>
                  <a:pt x="2244090" y="1805939"/>
                </a:lnTo>
                <a:lnTo>
                  <a:pt x="2700528" y="1349692"/>
                </a:lnTo>
                <a:lnTo>
                  <a:pt x="1350264" y="0"/>
                </a:lnTo>
                <a:close/>
              </a:path>
            </a:pathLst>
          </a:custGeom>
          <a:solidFill>
            <a:srgbClr val="EF762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3729228" y="0"/>
            <a:ext cx="1687195" cy="850900"/>
            <a:chOff x="3729228" y="0"/>
            <a:chExt cx="1687195" cy="850900"/>
          </a:xfrm>
        </p:grpSpPr>
        <p:sp>
          <p:nvSpPr>
            <p:cNvPr id="5" name="object 5"/>
            <p:cNvSpPr/>
            <p:nvPr/>
          </p:nvSpPr>
          <p:spPr>
            <a:xfrm>
              <a:off x="3748278" y="761"/>
              <a:ext cx="1649095" cy="812800"/>
            </a:xfrm>
            <a:custGeom>
              <a:avLst/>
              <a:gdLst/>
              <a:ahLst/>
              <a:cxnLst/>
              <a:rect l="l" t="t" r="r" b="b"/>
              <a:pathLst>
                <a:path w="1649095" h="812800">
                  <a:moveTo>
                    <a:pt x="1648968" y="0"/>
                  </a:moveTo>
                  <a:lnTo>
                    <a:pt x="824484" y="812291"/>
                  </a:lnTo>
                  <a:lnTo>
                    <a:pt x="0" y="0"/>
                  </a:lnTo>
                  <a:lnTo>
                    <a:pt x="1648968" y="0"/>
                  </a:lnTo>
                  <a:close/>
                </a:path>
              </a:pathLst>
            </a:custGeom>
            <a:ln w="38100">
              <a:solidFill>
                <a:srgbClr val="EF76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041648" y="100583"/>
              <a:ext cx="1061085" cy="553720"/>
            </a:xfrm>
            <a:custGeom>
              <a:avLst/>
              <a:gdLst/>
              <a:ahLst/>
              <a:cxnLst/>
              <a:rect l="l" t="t" r="r" b="b"/>
              <a:pathLst>
                <a:path w="1061085" h="553720">
                  <a:moveTo>
                    <a:pt x="1060703" y="0"/>
                  </a:moveTo>
                  <a:lnTo>
                    <a:pt x="0" y="0"/>
                  </a:lnTo>
                  <a:lnTo>
                    <a:pt x="530351" y="553212"/>
                  </a:lnTo>
                  <a:lnTo>
                    <a:pt x="1060703" y="0"/>
                  </a:lnTo>
                  <a:close/>
                </a:path>
              </a:pathLst>
            </a:custGeom>
            <a:solidFill>
              <a:srgbClr val="EF76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997455" y="1957781"/>
            <a:ext cx="529590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1C7CE0"/>
                </a:solidFill>
                <a:latin typeface="Arial"/>
                <a:cs typeface="Arial"/>
              </a:rPr>
              <a:t>SEKIAN,</a:t>
            </a:r>
            <a:r>
              <a:rPr sz="3600" b="1" spc="-40" dirty="0">
                <a:solidFill>
                  <a:srgbClr val="1C7CE0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1C7CE0"/>
                </a:solidFill>
                <a:latin typeface="Arial"/>
                <a:cs typeface="Arial"/>
              </a:rPr>
              <a:t>TERIMA</a:t>
            </a:r>
            <a:r>
              <a:rPr sz="3600" b="1" spc="-165" dirty="0">
                <a:solidFill>
                  <a:srgbClr val="1C7CE0"/>
                </a:solidFill>
                <a:latin typeface="Arial"/>
                <a:cs typeface="Arial"/>
              </a:rPr>
              <a:t> </a:t>
            </a:r>
            <a:r>
              <a:rPr sz="3600" b="1" dirty="0">
                <a:solidFill>
                  <a:srgbClr val="1C7CE0"/>
                </a:solidFill>
                <a:latin typeface="Arial"/>
                <a:cs typeface="Arial"/>
              </a:rPr>
              <a:t>KASIH</a:t>
            </a:r>
            <a:endParaRPr sz="36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566671" cy="5143498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2468879" y="1613916"/>
            <a:ext cx="2087880" cy="81280"/>
          </a:xfrm>
          <a:custGeom>
            <a:avLst/>
            <a:gdLst/>
            <a:ahLst/>
            <a:cxnLst/>
            <a:rect l="l" t="t" r="r" b="b"/>
            <a:pathLst>
              <a:path w="2087879" h="81280">
                <a:moveTo>
                  <a:pt x="2087880" y="0"/>
                </a:moveTo>
                <a:lnTo>
                  <a:pt x="0" y="0"/>
                </a:lnTo>
                <a:lnTo>
                  <a:pt x="0" y="80772"/>
                </a:lnTo>
                <a:lnTo>
                  <a:pt x="2087880" y="80772"/>
                </a:lnTo>
                <a:lnTo>
                  <a:pt x="2087880" y="0"/>
                </a:lnTo>
                <a:close/>
              </a:path>
            </a:pathLst>
          </a:custGeom>
          <a:solidFill>
            <a:srgbClr val="EF76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468879" y="4829555"/>
            <a:ext cx="2087880" cy="81280"/>
          </a:xfrm>
          <a:custGeom>
            <a:avLst/>
            <a:gdLst/>
            <a:ahLst/>
            <a:cxnLst/>
            <a:rect l="l" t="t" r="r" b="b"/>
            <a:pathLst>
              <a:path w="2087879" h="81279">
                <a:moveTo>
                  <a:pt x="2087880" y="0"/>
                </a:moveTo>
                <a:lnTo>
                  <a:pt x="0" y="0"/>
                </a:lnTo>
                <a:lnTo>
                  <a:pt x="0" y="80772"/>
                </a:lnTo>
                <a:lnTo>
                  <a:pt x="2087880" y="80772"/>
                </a:lnTo>
                <a:lnTo>
                  <a:pt x="2087880" y="0"/>
                </a:lnTo>
                <a:close/>
              </a:path>
            </a:pathLst>
          </a:custGeom>
          <a:solidFill>
            <a:srgbClr val="EF76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658867" y="1612391"/>
            <a:ext cx="2087880" cy="81280"/>
          </a:xfrm>
          <a:custGeom>
            <a:avLst/>
            <a:gdLst/>
            <a:ahLst/>
            <a:cxnLst/>
            <a:rect l="l" t="t" r="r" b="b"/>
            <a:pathLst>
              <a:path w="2087879" h="81280">
                <a:moveTo>
                  <a:pt x="2087880" y="0"/>
                </a:moveTo>
                <a:lnTo>
                  <a:pt x="0" y="0"/>
                </a:lnTo>
                <a:lnTo>
                  <a:pt x="0" y="80772"/>
                </a:lnTo>
                <a:lnTo>
                  <a:pt x="2087880" y="80772"/>
                </a:lnTo>
                <a:lnTo>
                  <a:pt x="2087880" y="0"/>
                </a:lnTo>
                <a:close/>
              </a:path>
            </a:pathLst>
          </a:custGeom>
          <a:solidFill>
            <a:srgbClr val="F4BC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658867" y="4828032"/>
            <a:ext cx="2087880" cy="79375"/>
          </a:xfrm>
          <a:custGeom>
            <a:avLst/>
            <a:gdLst/>
            <a:ahLst/>
            <a:cxnLst/>
            <a:rect l="l" t="t" r="r" b="b"/>
            <a:pathLst>
              <a:path w="2087879" h="79375">
                <a:moveTo>
                  <a:pt x="2087880" y="0"/>
                </a:moveTo>
                <a:lnTo>
                  <a:pt x="0" y="0"/>
                </a:lnTo>
                <a:lnTo>
                  <a:pt x="0" y="79248"/>
                </a:lnTo>
                <a:lnTo>
                  <a:pt x="2087880" y="79248"/>
                </a:lnTo>
                <a:lnTo>
                  <a:pt x="2087880" y="0"/>
                </a:lnTo>
                <a:close/>
              </a:path>
            </a:pathLst>
          </a:custGeom>
          <a:solidFill>
            <a:srgbClr val="F4BC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897623" y="1624583"/>
            <a:ext cx="2087880" cy="71755"/>
          </a:xfrm>
          <a:custGeom>
            <a:avLst/>
            <a:gdLst/>
            <a:ahLst/>
            <a:cxnLst/>
            <a:rect l="l" t="t" r="r" b="b"/>
            <a:pathLst>
              <a:path w="2087879" h="71755">
                <a:moveTo>
                  <a:pt x="2087879" y="0"/>
                </a:moveTo>
                <a:lnTo>
                  <a:pt x="0" y="0"/>
                </a:lnTo>
                <a:lnTo>
                  <a:pt x="0" y="71627"/>
                </a:lnTo>
                <a:lnTo>
                  <a:pt x="2087879" y="71627"/>
                </a:lnTo>
                <a:lnTo>
                  <a:pt x="2087879" y="0"/>
                </a:lnTo>
                <a:close/>
              </a:path>
            </a:pathLst>
          </a:custGeom>
          <a:solidFill>
            <a:srgbClr val="1ED3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929628" y="4824984"/>
            <a:ext cx="2087880" cy="71755"/>
          </a:xfrm>
          <a:custGeom>
            <a:avLst/>
            <a:gdLst/>
            <a:ahLst/>
            <a:cxnLst/>
            <a:rect l="l" t="t" r="r" b="b"/>
            <a:pathLst>
              <a:path w="2087879" h="71754">
                <a:moveTo>
                  <a:pt x="2087879" y="0"/>
                </a:moveTo>
                <a:lnTo>
                  <a:pt x="0" y="0"/>
                </a:lnTo>
                <a:lnTo>
                  <a:pt x="0" y="71627"/>
                </a:lnTo>
                <a:lnTo>
                  <a:pt x="2087879" y="71627"/>
                </a:lnTo>
                <a:lnTo>
                  <a:pt x="2087879" y="0"/>
                </a:lnTo>
                <a:close/>
              </a:path>
            </a:pathLst>
          </a:custGeom>
          <a:solidFill>
            <a:srgbClr val="1ED3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977253" y="1912366"/>
            <a:ext cx="19697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E62948"/>
                </a:solidFill>
                <a:latin typeface="Calibri"/>
                <a:cs typeface="Calibri"/>
              </a:rPr>
              <a:t>Laporan</a:t>
            </a:r>
            <a:r>
              <a:rPr sz="1200" spc="210" dirty="0">
                <a:solidFill>
                  <a:srgbClr val="E62948"/>
                </a:solidFill>
                <a:latin typeface="Calibri"/>
                <a:cs typeface="Calibri"/>
              </a:rPr>
              <a:t> </a:t>
            </a:r>
            <a:r>
              <a:rPr sz="1200" spc="-20" dirty="0">
                <a:solidFill>
                  <a:srgbClr val="E62948"/>
                </a:solidFill>
                <a:latin typeface="Calibri"/>
                <a:cs typeface="Calibri"/>
              </a:rPr>
              <a:t>Tahunan</a:t>
            </a:r>
            <a:r>
              <a:rPr sz="1200" spc="210" dirty="0">
                <a:solidFill>
                  <a:srgbClr val="E62948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E62948"/>
                </a:solidFill>
                <a:latin typeface="Calibri"/>
                <a:cs typeface="Calibri"/>
              </a:rPr>
              <a:t>Pengurusan </a:t>
            </a:r>
            <a:r>
              <a:rPr sz="1200" spc="-260" dirty="0">
                <a:solidFill>
                  <a:srgbClr val="E62948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E62948"/>
                </a:solidFill>
                <a:latin typeface="Calibri"/>
                <a:cs typeface="Calibri"/>
              </a:rPr>
              <a:t>Aset</a:t>
            </a:r>
            <a:r>
              <a:rPr sz="1200" spc="80" dirty="0">
                <a:solidFill>
                  <a:srgbClr val="E62948"/>
                </a:solidFill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Alih,</a:t>
            </a:r>
            <a:r>
              <a:rPr sz="1200" spc="8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Aset</a:t>
            </a:r>
            <a:r>
              <a:rPr sz="1200" spc="8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Hidup,</a:t>
            </a:r>
            <a:r>
              <a:rPr sz="1200" spc="8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Aset</a:t>
            </a:r>
            <a:r>
              <a:rPr sz="1200" spc="85" dirty="0">
                <a:latin typeface="Calibri"/>
                <a:cs typeface="Calibri"/>
              </a:rPr>
              <a:t> </a:t>
            </a:r>
            <a:r>
              <a:rPr sz="1200" spc="-35" dirty="0">
                <a:latin typeface="Calibri"/>
                <a:cs typeface="Calibri"/>
              </a:rPr>
              <a:t>Tak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548753" y="2278126"/>
            <a:ext cx="13982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1760" marR="5080" indent="-99060">
              <a:lnSpc>
                <a:spcPct val="100000"/>
              </a:lnSpc>
              <a:spcBef>
                <a:spcPts val="100"/>
              </a:spcBef>
              <a:tabLst>
                <a:tab pos="421005" algn="l"/>
                <a:tab pos="590550" algn="l"/>
                <a:tab pos="847725" algn="l"/>
              </a:tabLst>
            </a:pPr>
            <a:r>
              <a:rPr sz="1200" dirty="0">
                <a:latin typeface="Calibri"/>
                <a:cs typeface="Calibri"/>
              </a:rPr>
              <a:t>d</a:t>
            </a:r>
            <a:r>
              <a:rPr sz="1200" spc="-15" dirty="0">
                <a:latin typeface="Calibri"/>
                <a:cs typeface="Calibri"/>
              </a:rPr>
              <a:t>a</a:t>
            </a:r>
            <a:r>
              <a:rPr sz="1200" dirty="0">
                <a:latin typeface="Calibri"/>
                <a:cs typeface="Calibri"/>
              </a:rPr>
              <a:t>n	</a:t>
            </a:r>
            <a:r>
              <a:rPr sz="1200" spc="-15" dirty="0">
                <a:latin typeface="Calibri"/>
                <a:cs typeface="Calibri"/>
              </a:rPr>
              <a:t>S</a:t>
            </a:r>
            <a:r>
              <a:rPr sz="1200" spc="-10" dirty="0">
                <a:latin typeface="Calibri"/>
                <a:cs typeface="Calibri"/>
              </a:rPr>
              <a:t>t</a:t>
            </a:r>
            <a:r>
              <a:rPr sz="1200" spc="-5" dirty="0">
                <a:latin typeface="Calibri"/>
                <a:cs typeface="Calibri"/>
              </a:rPr>
              <a:t>o</a:t>
            </a:r>
            <a:r>
              <a:rPr sz="1200" dirty="0">
                <a:latin typeface="Calibri"/>
                <a:cs typeface="Calibri"/>
              </a:rPr>
              <a:t>r	</a:t>
            </a:r>
            <a:r>
              <a:rPr sz="1200" spc="-25" dirty="0">
                <a:latin typeface="Calibri"/>
                <a:cs typeface="Calibri"/>
              </a:rPr>
              <a:t>K</a:t>
            </a:r>
            <a:r>
              <a:rPr sz="1200" dirty="0">
                <a:latin typeface="Calibri"/>
                <a:cs typeface="Calibri"/>
              </a:rPr>
              <a:t>e</a:t>
            </a:r>
            <a:r>
              <a:rPr sz="1200" spc="-20" dirty="0">
                <a:latin typeface="Calibri"/>
                <a:cs typeface="Calibri"/>
              </a:rPr>
              <a:t>r</a:t>
            </a:r>
            <a:r>
              <a:rPr sz="1200" dirty="0">
                <a:latin typeface="Calibri"/>
                <a:cs typeface="Calibri"/>
              </a:rPr>
              <a:t>aja</a:t>
            </a:r>
            <a:r>
              <a:rPr sz="1200" spc="-10" dirty="0">
                <a:latin typeface="Calibri"/>
                <a:cs typeface="Calibri"/>
              </a:rPr>
              <a:t>a</a:t>
            </a:r>
            <a:r>
              <a:rPr sz="1200" dirty="0">
                <a:latin typeface="Calibri"/>
                <a:cs typeface="Calibri"/>
              </a:rPr>
              <a:t>n  U</a:t>
            </a:r>
            <a:r>
              <a:rPr sz="1200" spc="-80" dirty="0">
                <a:latin typeface="Calibri"/>
                <a:cs typeface="Calibri"/>
              </a:rPr>
              <a:t>P</a:t>
            </a:r>
            <a:r>
              <a:rPr sz="1200" dirty="0">
                <a:latin typeface="Calibri"/>
                <a:cs typeface="Calibri"/>
              </a:rPr>
              <a:t>A		</a:t>
            </a:r>
            <a:r>
              <a:rPr sz="1200" spc="-25" dirty="0">
                <a:latin typeface="Calibri"/>
                <a:cs typeface="Calibri"/>
              </a:rPr>
              <a:t>K</a:t>
            </a:r>
            <a:r>
              <a:rPr sz="1200" dirty="0">
                <a:latin typeface="Calibri"/>
                <a:cs typeface="Calibri"/>
              </a:rPr>
              <a:t>em</a:t>
            </a:r>
            <a:r>
              <a:rPr sz="1200" spc="5" dirty="0">
                <a:latin typeface="Calibri"/>
                <a:cs typeface="Calibri"/>
              </a:rPr>
              <a:t>e</a:t>
            </a:r>
            <a:r>
              <a:rPr sz="1200" spc="-20" dirty="0">
                <a:latin typeface="Calibri"/>
                <a:cs typeface="Calibri"/>
              </a:rPr>
              <a:t>n</a:t>
            </a:r>
            <a:r>
              <a:rPr sz="1200" spc="-10" dirty="0">
                <a:latin typeface="Calibri"/>
                <a:cs typeface="Calibri"/>
              </a:rPr>
              <a:t>t</a:t>
            </a:r>
            <a:r>
              <a:rPr sz="1200" dirty="0">
                <a:latin typeface="Calibri"/>
                <a:cs typeface="Calibri"/>
              </a:rPr>
              <a:t>eri</a:t>
            </a:r>
            <a:r>
              <a:rPr sz="1200" spc="-15" dirty="0">
                <a:latin typeface="Calibri"/>
                <a:cs typeface="Calibri"/>
              </a:rPr>
              <a:t>a</a:t>
            </a:r>
            <a:r>
              <a:rPr sz="1200" dirty="0">
                <a:latin typeface="Calibri"/>
                <a:cs typeface="Calibri"/>
              </a:rPr>
              <a:t>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977253" y="2278126"/>
            <a:ext cx="48260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15" dirty="0">
                <a:latin typeface="Calibri"/>
                <a:cs typeface="Calibri"/>
              </a:rPr>
              <a:t>Ketara 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45" dirty="0">
                <a:latin typeface="Calibri"/>
                <a:cs typeface="Calibri"/>
              </a:rPr>
              <a:t>k</a:t>
            </a:r>
            <a:r>
              <a:rPr sz="1200" dirty="0">
                <a:latin typeface="Calibri"/>
                <a:cs typeface="Calibri"/>
              </a:rPr>
              <a:t>e</a:t>
            </a:r>
            <a:r>
              <a:rPr sz="1200" spc="5" dirty="0">
                <a:latin typeface="Calibri"/>
                <a:cs typeface="Calibri"/>
              </a:rPr>
              <a:t>p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5" dirty="0">
                <a:latin typeface="Calibri"/>
                <a:cs typeface="Calibri"/>
              </a:rPr>
              <a:t>d</a:t>
            </a:r>
            <a:r>
              <a:rPr sz="1200" dirty="0">
                <a:latin typeface="Calibri"/>
                <a:cs typeface="Calibri"/>
              </a:rPr>
              <a:t>a  melal</a:t>
            </a:r>
            <a:r>
              <a:rPr sz="1200" spc="5" dirty="0">
                <a:latin typeface="Calibri"/>
                <a:cs typeface="Calibri"/>
              </a:rPr>
              <a:t>u</a:t>
            </a:r>
            <a:r>
              <a:rPr sz="1200" dirty="0">
                <a:latin typeface="Calibri"/>
                <a:cs typeface="Calibri"/>
              </a:rPr>
              <a:t>i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533513" y="2644267"/>
            <a:ext cx="14122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Ibu</a:t>
            </a:r>
            <a:r>
              <a:rPr sz="1200" spc="48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Pejabat</a:t>
            </a:r>
            <a:r>
              <a:rPr sz="1200" spc="480" dirty="0"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E62948"/>
                </a:solidFill>
                <a:latin typeface="Calibri"/>
                <a:cs typeface="Calibri"/>
              </a:rPr>
              <a:t>sebelum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977253" y="2827147"/>
            <a:ext cx="18611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E62948"/>
                </a:solidFill>
                <a:latin typeface="Calibri"/>
                <a:cs typeface="Calibri"/>
              </a:rPr>
              <a:t>15 </a:t>
            </a:r>
            <a:r>
              <a:rPr sz="1200" spc="-5" dirty="0">
                <a:solidFill>
                  <a:srgbClr val="E62948"/>
                </a:solidFill>
                <a:latin typeface="Calibri"/>
                <a:cs typeface="Calibri"/>
              </a:rPr>
              <a:t>Februari</a:t>
            </a:r>
            <a:r>
              <a:rPr sz="1200" spc="-35" dirty="0">
                <a:solidFill>
                  <a:srgbClr val="E62948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E62948"/>
                </a:solidFill>
                <a:latin typeface="Calibri"/>
                <a:cs typeface="Calibri"/>
              </a:rPr>
              <a:t>tahun</a:t>
            </a:r>
            <a:r>
              <a:rPr sz="1200" spc="-40" dirty="0">
                <a:solidFill>
                  <a:srgbClr val="E62948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E62948"/>
                </a:solidFill>
                <a:latin typeface="Calibri"/>
                <a:cs typeface="Calibri"/>
              </a:rPr>
              <a:t>berikutnya.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1184249" y="223773"/>
            <a:ext cx="6630034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/>
              <a:t>AM1.1</a:t>
            </a:r>
            <a:r>
              <a:rPr sz="2800" spc="10" dirty="0"/>
              <a:t> </a:t>
            </a:r>
            <a:r>
              <a:rPr sz="2800" spc="-10" dirty="0"/>
              <a:t>PENGURUSAN</a:t>
            </a:r>
            <a:r>
              <a:rPr sz="2800" spc="-120" dirty="0"/>
              <a:t> </a:t>
            </a:r>
            <a:r>
              <a:rPr sz="2800" spc="-10" dirty="0"/>
              <a:t>ASET</a:t>
            </a:r>
            <a:r>
              <a:rPr sz="2800" spc="-55" dirty="0"/>
              <a:t> </a:t>
            </a:r>
            <a:r>
              <a:rPr sz="2800" spc="-10" dirty="0"/>
              <a:t>KERAJAAN</a:t>
            </a:r>
            <a:endParaRPr sz="2800"/>
          </a:p>
        </p:txBody>
      </p:sp>
      <p:sp>
        <p:nvSpPr>
          <p:cNvPr id="15" name="object 15"/>
          <p:cNvSpPr txBox="1"/>
          <p:nvPr/>
        </p:nvSpPr>
        <p:spPr>
          <a:xfrm>
            <a:off x="1789938" y="979169"/>
            <a:ext cx="4968240" cy="340360"/>
          </a:xfrm>
          <a:prstGeom prst="rect">
            <a:avLst/>
          </a:prstGeom>
          <a:ln w="28955">
            <a:solidFill>
              <a:srgbClr val="E62948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20"/>
              </a:spcBef>
            </a:pPr>
            <a:r>
              <a:rPr sz="1600" b="1" spc="-35" dirty="0">
                <a:solidFill>
                  <a:srgbClr val="404040"/>
                </a:solidFill>
                <a:latin typeface="Arial"/>
                <a:cs typeface="Arial"/>
              </a:rPr>
              <a:t>TANGGUNGJAWAB</a:t>
            </a:r>
            <a:r>
              <a:rPr sz="1600" b="1" spc="40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404040"/>
                </a:solidFill>
                <a:latin typeface="Arial"/>
                <a:cs typeface="Arial"/>
              </a:rPr>
              <a:t>KETUA</a:t>
            </a:r>
            <a:r>
              <a:rPr sz="1600" b="1" spc="-7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600" b="1" spc="-50" dirty="0">
                <a:solidFill>
                  <a:srgbClr val="404040"/>
                </a:solidFill>
                <a:latin typeface="Arial"/>
                <a:cs typeface="Arial"/>
              </a:rPr>
              <a:t>JABATAN</a:t>
            </a:r>
            <a:endParaRPr sz="16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364485" y="1776425"/>
            <a:ext cx="215582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7329" indent="-215265">
              <a:lnSpc>
                <a:spcPct val="100000"/>
              </a:lnSpc>
              <a:spcBef>
                <a:spcPts val="100"/>
              </a:spcBef>
              <a:buFont typeface="Wingdings"/>
              <a:buChar char=""/>
              <a:tabLst>
                <a:tab pos="227965" algn="l"/>
              </a:tabLst>
            </a:pPr>
            <a:r>
              <a:rPr sz="1200" spc="-5" dirty="0">
                <a:latin typeface="Calibri"/>
                <a:cs typeface="Calibri"/>
              </a:rPr>
              <a:t>Memastikan</a:t>
            </a:r>
            <a:r>
              <a:rPr sz="1200" spc="47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hasil</a:t>
            </a:r>
            <a:r>
              <a:rPr sz="1200" spc="484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penemuan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364485" y="1959991"/>
            <a:ext cx="2155825" cy="20377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7329" marR="5080">
              <a:lnSpc>
                <a:spcPct val="100000"/>
              </a:lnSpc>
              <a:spcBef>
                <a:spcPts val="100"/>
              </a:spcBef>
              <a:tabLst>
                <a:tab pos="1338580" algn="l"/>
                <a:tab pos="1910080" algn="l"/>
              </a:tabLst>
            </a:pPr>
            <a:r>
              <a:rPr sz="1200" dirty="0">
                <a:solidFill>
                  <a:srgbClr val="E62948"/>
                </a:solidFill>
                <a:latin typeface="Calibri"/>
                <a:cs typeface="Calibri"/>
              </a:rPr>
              <a:t>pem</a:t>
            </a:r>
            <a:r>
              <a:rPr sz="1200" spc="5" dirty="0">
                <a:solidFill>
                  <a:srgbClr val="E62948"/>
                </a:solidFill>
                <a:latin typeface="Calibri"/>
                <a:cs typeface="Calibri"/>
              </a:rPr>
              <a:t>e</a:t>
            </a:r>
            <a:r>
              <a:rPr sz="1200" dirty="0">
                <a:solidFill>
                  <a:srgbClr val="E62948"/>
                </a:solidFill>
                <a:latin typeface="Calibri"/>
                <a:cs typeface="Calibri"/>
              </a:rPr>
              <a:t>ri</a:t>
            </a:r>
            <a:r>
              <a:rPr sz="1200" spc="-20" dirty="0">
                <a:solidFill>
                  <a:srgbClr val="E62948"/>
                </a:solidFill>
                <a:latin typeface="Calibri"/>
                <a:cs typeface="Calibri"/>
              </a:rPr>
              <a:t>k</a:t>
            </a:r>
            <a:r>
              <a:rPr sz="1200" spc="-5" dirty="0">
                <a:solidFill>
                  <a:srgbClr val="E62948"/>
                </a:solidFill>
                <a:latin typeface="Calibri"/>
                <a:cs typeface="Calibri"/>
              </a:rPr>
              <a:t>saa</a:t>
            </a:r>
            <a:r>
              <a:rPr sz="1200" dirty="0">
                <a:solidFill>
                  <a:srgbClr val="E62948"/>
                </a:solidFill>
                <a:latin typeface="Calibri"/>
                <a:cs typeface="Calibri"/>
              </a:rPr>
              <a:t>n	as</a:t>
            </a:r>
            <a:r>
              <a:rPr sz="1200" spc="-10" dirty="0">
                <a:solidFill>
                  <a:srgbClr val="E62948"/>
                </a:solidFill>
                <a:latin typeface="Calibri"/>
                <a:cs typeface="Calibri"/>
              </a:rPr>
              <a:t>e</a:t>
            </a:r>
            <a:r>
              <a:rPr sz="1200" dirty="0">
                <a:solidFill>
                  <a:srgbClr val="E62948"/>
                </a:solidFill>
                <a:latin typeface="Calibri"/>
                <a:cs typeface="Calibri"/>
              </a:rPr>
              <a:t>t	d</a:t>
            </a:r>
            <a:r>
              <a:rPr sz="1200" spc="-15" dirty="0">
                <a:solidFill>
                  <a:srgbClr val="E62948"/>
                </a:solidFill>
                <a:latin typeface="Calibri"/>
                <a:cs typeface="Calibri"/>
              </a:rPr>
              <a:t>a</a:t>
            </a:r>
            <a:r>
              <a:rPr sz="1200" dirty="0">
                <a:solidFill>
                  <a:srgbClr val="E62948"/>
                </a:solidFill>
                <a:latin typeface="Calibri"/>
                <a:cs typeface="Calibri"/>
              </a:rPr>
              <a:t>n  </a:t>
            </a:r>
            <a:r>
              <a:rPr sz="1200" spc="-10" dirty="0">
                <a:solidFill>
                  <a:srgbClr val="E62948"/>
                </a:solidFill>
                <a:latin typeface="Calibri"/>
                <a:cs typeface="Calibri"/>
              </a:rPr>
              <a:t>verifikasi</a:t>
            </a:r>
            <a:r>
              <a:rPr sz="1200" spc="75" dirty="0">
                <a:solidFill>
                  <a:srgbClr val="E62948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E62948"/>
                </a:solidFill>
                <a:latin typeface="Calibri"/>
                <a:cs typeface="Calibri"/>
              </a:rPr>
              <a:t>stor</a:t>
            </a:r>
            <a:r>
              <a:rPr sz="1200" spc="70" dirty="0">
                <a:solidFill>
                  <a:srgbClr val="E62948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diambil</a:t>
            </a:r>
            <a:r>
              <a:rPr sz="1200" spc="6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tindakan</a:t>
            </a:r>
            <a:endParaRPr sz="1200">
              <a:latin typeface="Calibri"/>
              <a:cs typeface="Calibri"/>
            </a:endParaRPr>
          </a:p>
          <a:p>
            <a:pPr marL="227329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;</a:t>
            </a:r>
            <a:endParaRPr sz="1200">
              <a:latin typeface="Calibri"/>
              <a:cs typeface="Calibri"/>
            </a:endParaRPr>
          </a:p>
          <a:p>
            <a:pPr marL="227329" marR="6350" indent="-215265">
              <a:lnSpc>
                <a:spcPct val="100000"/>
              </a:lnSpc>
              <a:spcBef>
                <a:spcPts val="960"/>
              </a:spcBef>
              <a:buFont typeface="Wingdings"/>
              <a:buChar char=""/>
              <a:tabLst>
                <a:tab pos="227965" algn="l"/>
              </a:tabLst>
            </a:pPr>
            <a:r>
              <a:rPr sz="1200" spc="-10" dirty="0">
                <a:latin typeface="Calibri"/>
                <a:cs typeface="Calibri"/>
              </a:rPr>
              <a:t>Menyediakan</a:t>
            </a:r>
            <a:r>
              <a:rPr sz="1200" spc="30" dirty="0"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E62948"/>
                </a:solidFill>
                <a:latin typeface="Calibri"/>
                <a:cs typeface="Calibri"/>
              </a:rPr>
              <a:t>Sijil</a:t>
            </a:r>
            <a:r>
              <a:rPr sz="1200" spc="20" dirty="0">
                <a:solidFill>
                  <a:srgbClr val="E62948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E62948"/>
                </a:solidFill>
                <a:latin typeface="Calibri"/>
                <a:cs typeface="Calibri"/>
              </a:rPr>
              <a:t>Pemeriksaan </a:t>
            </a:r>
            <a:r>
              <a:rPr sz="1200" spc="-254" dirty="0">
                <a:solidFill>
                  <a:srgbClr val="E62948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E62948"/>
                </a:solidFill>
                <a:latin typeface="Calibri"/>
                <a:cs typeface="Calibri"/>
              </a:rPr>
              <a:t>Aset</a:t>
            </a:r>
            <a:r>
              <a:rPr sz="1200" spc="10" dirty="0">
                <a:solidFill>
                  <a:srgbClr val="E62948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E62948"/>
                </a:solidFill>
                <a:latin typeface="Calibri"/>
                <a:cs typeface="Calibri"/>
              </a:rPr>
              <a:t>dan</a:t>
            </a:r>
            <a:r>
              <a:rPr sz="1200" spc="-20" dirty="0">
                <a:solidFill>
                  <a:srgbClr val="E62948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E62948"/>
                </a:solidFill>
                <a:latin typeface="Calibri"/>
                <a:cs typeface="Calibri"/>
              </a:rPr>
              <a:t>Sijil </a:t>
            </a:r>
            <a:r>
              <a:rPr sz="1200" spc="-10" dirty="0">
                <a:solidFill>
                  <a:srgbClr val="E62948"/>
                </a:solidFill>
                <a:latin typeface="Calibri"/>
                <a:cs typeface="Calibri"/>
              </a:rPr>
              <a:t>Verifikasi</a:t>
            </a:r>
            <a:r>
              <a:rPr sz="1200" spc="-15" dirty="0">
                <a:solidFill>
                  <a:srgbClr val="E62948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E62948"/>
                </a:solidFill>
                <a:latin typeface="Calibri"/>
                <a:cs typeface="Calibri"/>
              </a:rPr>
              <a:t>S</a:t>
            </a:r>
            <a:r>
              <a:rPr sz="1200" spc="-5" dirty="0">
                <a:latin typeface="Calibri"/>
                <a:cs typeface="Calibri"/>
              </a:rPr>
              <a:t>tor;</a:t>
            </a:r>
            <a:endParaRPr sz="1200">
              <a:latin typeface="Calibri"/>
              <a:cs typeface="Calibri"/>
            </a:endParaRPr>
          </a:p>
          <a:p>
            <a:pPr marL="227329" marR="5715" indent="-215265">
              <a:lnSpc>
                <a:spcPct val="100000"/>
              </a:lnSpc>
              <a:spcBef>
                <a:spcPts val="960"/>
              </a:spcBef>
              <a:buFont typeface="Wingdings"/>
              <a:buChar char=""/>
              <a:tabLst>
                <a:tab pos="227965" algn="l"/>
                <a:tab pos="1399540" algn="l"/>
                <a:tab pos="2082164" algn="l"/>
              </a:tabLst>
            </a:pPr>
            <a:r>
              <a:rPr sz="1200" dirty="0">
                <a:latin typeface="Calibri"/>
                <a:cs typeface="Calibri"/>
              </a:rPr>
              <a:t>Me</a:t>
            </a:r>
            <a:r>
              <a:rPr sz="1200" spc="-30" dirty="0">
                <a:latin typeface="Calibri"/>
                <a:cs typeface="Calibri"/>
              </a:rPr>
              <a:t>n</a:t>
            </a:r>
            <a:r>
              <a:rPr sz="1200" spc="-20" dirty="0">
                <a:latin typeface="Calibri"/>
                <a:cs typeface="Calibri"/>
              </a:rPr>
              <a:t>y</a:t>
            </a:r>
            <a:r>
              <a:rPr sz="1200" spc="-10" dirty="0">
                <a:latin typeface="Calibri"/>
                <a:cs typeface="Calibri"/>
              </a:rPr>
              <a:t>e</a:t>
            </a:r>
            <a:r>
              <a:rPr sz="1200" dirty="0">
                <a:latin typeface="Calibri"/>
                <a:cs typeface="Calibri"/>
              </a:rPr>
              <a:t>dia</a:t>
            </a:r>
            <a:r>
              <a:rPr sz="1200" spc="-30" dirty="0">
                <a:latin typeface="Calibri"/>
                <a:cs typeface="Calibri"/>
              </a:rPr>
              <a:t>k</a:t>
            </a:r>
            <a:r>
              <a:rPr sz="1200" dirty="0">
                <a:latin typeface="Calibri"/>
                <a:cs typeface="Calibri"/>
              </a:rPr>
              <a:t>an	</a:t>
            </a:r>
            <a:r>
              <a:rPr sz="1200" dirty="0">
                <a:solidFill>
                  <a:srgbClr val="E62948"/>
                </a:solidFill>
                <a:latin typeface="Calibri"/>
                <a:cs typeface="Calibri"/>
              </a:rPr>
              <a:t>pel</a:t>
            </a:r>
            <a:r>
              <a:rPr sz="1200" spc="-10" dirty="0">
                <a:solidFill>
                  <a:srgbClr val="E62948"/>
                </a:solidFill>
                <a:latin typeface="Calibri"/>
                <a:cs typeface="Calibri"/>
              </a:rPr>
              <a:t>a</a:t>
            </a:r>
            <a:r>
              <a:rPr sz="1200" dirty="0">
                <a:solidFill>
                  <a:srgbClr val="E62948"/>
                </a:solidFill>
                <a:latin typeface="Calibri"/>
                <a:cs typeface="Calibri"/>
              </a:rPr>
              <a:t>n	/  </a:t>
            </a:r>
            <a:r>
              <a:rPr sz="1200" spc="-5" dirty="0">
                <a:solidFill>
                  <a:srgbClr val="E62948"/>
                </a:solidFill>
                <a:latin typeface="Calibri"/>
                <a:cs typeface="Calibri"/>
              </a:rPr>
              <a:t>perancangan</a:t>
            </a:r>
            <a:r>
              <a:rPr sz="1200" spc="-40" dirty="0">
                <a:solidFill>
                  <a:srgbClr val="E62948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E62948"/>
                </a:solidFill>
                <a:latin typeface="Calibri"/>
                <a:cs typeface="Calibri"/>
              </a:rPr>
              <a:t>pelupusan</a:t>
            </a:r>
            <a:r>
              <a:rPr sz="1200" spc="-5" dirty="0">
                <a:latin typeface="Calibri"/>
                <a:cs typeface="Calibri"/>
              </a:rPr>
              <a:t>;</a:t>
            </a:r>
            <a:endParaRPr sz="1200">
              <a:latin typeface="Calibri"/>
              <a:cs typeface="Calibri"/>
            </a:endParaRPr>
          </a:p>
          <a:p>
            <a:pPr marL="227329" marR="6985" indent="-215265">
              <a:lnSpc>
                <a:spcPct val="100000"/>
              </a:lnSpc>
              <a:spcBef>
                <a:spcPts val="960"/>
              </a:spcBef>
              <a:buFont typeface="Wingdings"/>
              <a:buChar char=""/>
              <a:tabLst>
                <a:tab pos="227965" algn="l"/>
                <a:tab pos="1199515" algn="l"/>
                <a:tab pos="1837055" algn="l"/>
              </a:tabLst>
            </a:pPr>
            <a:r>
              <a:rPr sz="1200" dirty="0">
                <a:latin typeface="Calibri"/>
                <a:cs typeface="Calibri"/>
              </a:rPr>
              <a:t>Me</a:t>
            </a:r>
            <a:r>
              <a:rPr sz="1200" spc="-30" dirty="0">
                <a:latin typeface="Calibri"/>
                <a:cs typeface="Calibri"/>
              </a:rPr>
              <a:t>n</a:t>
            </a:r>
            <a:r>
              <a:rPr sz="1200" spc="-20" dirty="0">
                <a:latin typeface="Calibri"/>
                <a:cs typeface="Calibri"/>
              </a:rPr>
              <a:t>y</a:t>
            </a:r>
            <a:r>
              <a:rPr sz="1200" spc="-10" dirty="0">
                <a:latin typeface="Calibri"/>
                <a:cs typeface="Calibri"/>
              </a:rPr>
              <a:t>e</a:t>
            </a:r>
            <a:r>
              <a:rPr sz="1200" dirty="0">
                <a:latin typeface="Calibri"/>
                <a:cs typeface="Calibri"/>
              </a:rPr>
              <a:t>dia</a:t>
            </a:r>
            <a:r>
              <a:rPr sz="1200" spc="-30" dirty="0">
                <a:latin typeface="Calibri"/>
                <a:cs typeface="Calibri"/>
              </a:rPr>
              <a:t>k</a:t>
            </a:r>
            <a:r>
              <a:rPr sz="1200" dirty="0">
                <a:latin typeface="Calibri"/>
                <a:cs typeface="Calibri"/>
              </a:rPr>
              <a:t>an	</a:t>
            </a:r>
            <a:r>
              <a:rPr sz="1200" spc="-5" dirty="0">
                <a:solidFill>
                  <a:srgbClr val="E62948"/>
                </a:solidFill>
                <a:latin typeface="Calibri"/>
                <a:cs typeface="Calibri"/>
              </a:rPr>
              <a:t>L</a:t>
            </a:r>
            <a:r>
              <a:rPr sz="1200" spc="-15" dirty="0">
                <a:solidFill>
                  <a:srgbClr val="E62948"/>
                </a:solidFill>
                <a:latin typeface="Calibri"/>
                <a:cs typeface="Calibri"/>
              </a:rPr>
              <a:t>a</a:t>
            </a:r>
            <a:r>
              <a:rPr sz="1200" dirty="0">
                <a:solidFill>
                  <a:srgbClr val="E62948"/>
                </a:solidFill>
                <a:latin typeface="Calibri"/>
                <a:cs typeface="Calibri"/>
              </a:rPr>
              <a:t>p</a:t>
            </a:r>
            <a:r>
              <a:rPr sz="1200" spc="-5" dirty="0">
                <a:solidFill>
                  <a:srgbClr val="E62948"/>
                </a:solidFill>
                <a:latin typeface="Calibri"/>
                <a:cs typeface="Calibri"/>
              </a:rPr>
              <a:t>o</a:t>
            </a:r>
            <a:r>
              <a:rPr sz="1200" spc="-20" dirty="0">
                <a:solidFill>
                  <a:srgbClr val="E62948"/>
                </a:solidFill>
                <a:latin typeface="Calibri"/>
                <a:cs typeface="Calibri"/>
              </a:rPr>
              <a:t>r</a:t>
            </a:r>
            <a:r>
              <a:rPr sz="1200" spc="-15" dirty="0">
                <a:solidFill>
                  <a:srgbClr val="E62948"/>
                </a:solidFill>
                <a:latin typeface="Calibri"/>
                <a:cs typeface="Calibri"/>
              </a:rPr>
              <a:t>a</a:t>
            </a:r>
            <a:r>
              <a:rPr sz="1200" dirty="0">
                <a:solidFill>
                  <a:srgbClr val="E62948"/>
                </a:solidFill>
                <a:latin typeface="Calibri"/>
                <a:cs typeface="Calibri"/>
              </a:rPr>
              <a:t>n	A</a:t>
            </a:r>
            <a:r>
              <a:rPr sz="1200" spc="-20" dirty="0">
                <a:solidFill>
                  <a:srgbClr val="E62948"/>
                </a:solidFill>
                <a:latin typeface="Calibri"/>
                <a:cs typeface="Calibri"/>
              </a:rPr>
              <a:t>w</a:t>
            </a:r>
            <a:r>
              <a:rPr sz="1200" dirty="0">
                <a:solidFill>
                  <a:srgbClr val="E62948"/>
                </a:solidFill>
                <a:latin typeface="Calibri"/>
                <a:cs typeface="Calibri"/>
              </a:rPr>
              <a:t>al  </a:t>
            </a:r>
            <a:r>
              <a:rPr sz="1200" spc="-5" dirty="0">
                <a:solidFill>
                  <a:srgbClr val="E62948"/>
                </a:solidFill>
                <a:latin typeface="Calibri"/>
                <a:cs typeface="Calibri"/>
              </a:rPr>
              <a:t>Kehilangan</a:t>
            </a:r>
            <a:r>
              <a:rPr sz="1200" spc="-5" dirty="0">
                <a:latin typeface="Calibri"/>
                <a:cs typeface="Calibri"/>
              </a:rPr>
              <a:t>;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364485" y="4155135"/>
            <a:ext cx="21558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7329" marR="5080" indent="-215265" algn="just">
              <a:lnSpc>
                <a:spcPct val="100000"/>
              </a:lnSpc>
              <a:spcBef>
                <a:spcPts val="100"/>
              </a:spcBef>
              <a:buFont typeface="Wingdings"/>
              <a:buChar char=""/>
              <a:tabLst>
                <a:tab pos="227965" algn="l"/>
              </a:tabLst>
            </a:pPr>
            <a:r>
              <a:rPr sz="1200" spc="-5" dirty="0">
                <a:latin typeface="Calibri"/>
                <a:cs typeface="Calibri"/>
              </a:rPr>
              <a:t>Melantik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E62948"/>
                </a:solidFill>
                <a:latin typeface="Calibri"/>
                <a:cs typeface="Calibri"/>
              </a:rPr>
              <a:t>pegawai-pegawai</a:t>
            </a:r>
            <a:r>
              <a:rPr sz="1200" spc="-5" dirty="0">
                <a:solidFill>
                  <a:srgbClr val="E62948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E62948"/>
                </a:solidFill>
                <a:latin typeface="Calibri"/>
                <a:cs typeface="Calibri"/>
              </a:rPr>
              <a:t>kh </a:t>
            </a:r>
            <a:r>
              <a:rPr sz="1200" spc="-260" dirty="0">
                <a:solidFill>
                  <a:srgbClr val="E62948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E62948"/>
                </a:solidFill>
                <a:latin typeface="Calibri"/>
                <a:cs typeface="Calibri"/>
              </a:rPr>
              <a:t>usus </a:t>
            </a:r>
            <a:r>
              <a:rPr sz="1200" dirty="0">
                <a:solidFill>
                  <a:srgbClr val="E62948"/>
                </a:solidFill>
                <a:latin typeface="Calibri"/>
                <a:cs typeface="Calibri"/>
              </a:rPr>
              <a:t>di </a:t>
            </a:r>
            <a:r>
              <a:rPr sz="1200" spc="-10" dirty="0">
                <a:solidFill>
                  <a:srgbClr val="E62948"/>
                </a:solidFill>
                <a:latin typeface="Calibri"/>
                <a:cs typeface="Calibri"/>
              </a:rPr>
              <a:t>Stor Unit </a:t>
            </a:r>
            <a:r>
              <a:rPr sz="1200" spc="-10" dirty="0">
                <a:latin typeface="Calibri"/>
                <a:cs typeface="Calibri"/>
              </a:rPr>
              <a:t>untuk </a:t>
            </a:r>
            <a:r>
              <a:rPr sz="1200" spc="-5" dirty="0">
                <a:latin typeface="Calibri"/>
                <a:cs typeface="Calibri"/>
              </a:rPr>
              <a:t>menjal 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ankan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tugas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pengurusan</a:t>
            </a:r>
            <a:r>
              <a:rPr sz="1200" spc="-5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stor;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22504" y="1613916"/>
            <a:ext cx="2087880" cy="82550"/>
          </a:xfrm>
          <a:custGeom>
            <a:avLst/>
            <a:gdLst/>
            <a:ahLst/>
            <a:cxnLst/>
            <a:rect l="l" t="t" r="r" b="b"/>
            <a:pathLst>
              <a:path w="2087880" h="82550">
                <a:moveTo>
                  <a:pt x="2087880" y="0"/>
                </a:moveTo>
                <a:lnTo>
                  <a:pt x="0" y="0"/>
                </a:lnTo>
                <a:lnTo>
                  <a:pt x="0" y="82296"/>
                </a:lnTo>
                <a:lnTo>
                  <a:pt x="2087880" y="82296"/>
                </a:lnTo>
                <a:lnTo>
                  <a:pt x="2087880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22504" y="4860035"/>
            <a:ext cx="2087880" cy="82550"/>
          </a:xfrm>
          <a:custGeom>
            <a:avLst/>
            <a:gdLst/>
            <a:ahLst/>
            <a:cxnLst/>
            <a:rect l="l" t="t" r="r" b="b"/>
            <a:pathLst>
              <a:path w="2087880" h="82550">
                <a:moveTo>
                  <a:pt x="2087880" y="0"/>
                </a:moveTo>
                <a:lnTo>
                  <a:pt x="0" y="0"/>
                </a:lnTo>
                <a:lnTo>
                  <a:pt x="0" y="82295"/>
                </a:lnTo>
                <a:lnTo>
                  <a:pt x="2087880" y="82295"/>
                </a:lnTo>
                <a:lnTo>
                  <a:pt x="2087880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145186" y="1740789"/>
            <a:ext cx="2085975" cy="1367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7329" marR="5715" indent="-215265" algn="just">
              <a:lnSpc>
                <a:spcPct val="100000"/>
              </a:lnSpc>
              <a:spcBef>
                <a:spcPts val="100"/>
              </a:spcBef>
              <a:buFont typeface="Wingdings"/>
              <a:buChar char=""/>
              <a:tabLst>
                <a:tab pos="227965" algn="l"/>
              </a:tabLst>
            </a:pPr>
            <a:r>
              <a:rPr sz="1200" spc="-5" dirty="0">
                <a:latin typeface="Calibri"/>
                <a:cs typeface="Calibri"/>
              </a:rPr>
              <a:t>Melantik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E62948"/>
                </a:solidFill>
                <a:latin typeface="Calibri"/>
                <a:cs typeface="Calibri"/>
              </a:rPr>
              <a:t>Pembantu</a:t>
            </a:r>
            <a:r>
              <a:rPr sz="1200" spc="-5" dirty="0">
                <a:solidFill>
                  <a:srgbClr val="E62948"/>
                </a:solidFill>
                <a:latin typeface="Calibri"/>
                <a:cs typeface="Calibri"/>
              </a:rPr>
              <a:t> </a:t>
            </a:r>
            <a:r>
              <a:rPr sz="1200" spc="-15" dirty="0">
                <a:solidFill>
                  <a:srgbClr val="E62948"/>
                </a:solidFill>
                <a:latin typeface="Calibri"/>
                <a:cs typeface="Calibri"/>
              </a:rPr>
              <a:t>Pegawai </a:t>
            </a:r>
            <a:r>
              <a:rPr sz="1200" spc="-260" dirty="0">
                <a:solidFill>
                  <a:srgbClr val="E62948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E62948"/>
                </a:solidFill>
                <a:latin typeface="Calibri"/>
                <a:cs typeface="Calibri"/>
              </a:rPr>
              <a:t>Aset </a:t>
            </a:r>
            <a:r>
              <a:rPr sz="1200" dirty="0">
                <a:latin typeface="Calibri"/>
                <a:cs typeface="Calibri"/>
              </a:rPr>
              <a:t>bagi </a:t>
            </a:r>
            <a:r>
              <a:rPr sz="1200" spc="-10" dirty="0">
                <a:latin typeface="Calibri"/>
                <a:cs typeface="Calibri"/>
              </a:rPr>
              <a:t>membantu </a:t>
            </a:r>
            <a:r>
              <a:rPr sz="1200" spc="-15" dirty="0">
                <a:latin typeface="Calibri"/>
                <a:cs typeface="Calibri"/>
              </a:rPr>
              <a:t>Pegawai </a:t>
            </a:r>
            <a:r>
              <a:rPr sz="1200" spc="-26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Aset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dalam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pengurusan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aset;</a:t>
            </a:r>
            <a:endParaRPr sz="1200">
              <a:latin typeface="Calibri"/>
              <a:cs typeface="Calibri"/>
            </a:endParaRPr>
          </a:p>
          <a:p>
            <a:pPr marL="227329" indent="-215265">
              <a:lnSpc>
                <a:spcPct val="100000"/>
              </a:lnSpc>
              <a:spcBef>
                <a:spcPts val="960"/>
              </a:spcBef>
              <a:buFont typeface="Wingdings"/>
              <a:buChar char=""/>
              <a:tabLst>
                <a:tab pos="227965" algn="l"/>
              </a:tabLst>
            </a:pPr>
            <a:r>
              <a:rPr sz="1200" spc="-5" dirty="0">
                <a:latin typeface="Calibri"/>
                <a:cs typeface="Calibri"/>
              </a:rPr>
              <a:t>Melantik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15" dirty="0">
                <a:solidFill>
                  <a:srgbClr val="E62948"/>
                </a:solidFill>
                <a:latin typeface="Calibri"/>
                <a:cs typeface="Calibri"/>
              </a:rPr>
              <a:t>Pegawai</a:t>
            </a:r>
            <a:r>
              <a:rPr sz="1200" spc="10" dirty="0">
                <a:solidFill>
                  <a:srgbClr val="E62948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E62948"/>
                </a:solidFill>
                <a:latin typeface="Calibri"/>
                <a:cs typeface="Calibri"/>
              </a:rPr>
              <a:t>Penerima</a:t>
            </a:r>
            <a:r>
              <a:rPr sz="1200" spc="-5" dirty="0">
                <a:latin typeface="Calibri"/>
                <a:cs typeface="Calibri"/>
              </a:rPr>
              <a:t>;</a:t>
            </a:r>
            <a:endParaRPr sz="1200">
              <a:latin typeface="Calibri"/>
              <a:cs typeface="Calibri"/>
            </a:endParaRPr>
          </a:p>
          <a:p>
            <a:pPr marL="227329" marR="5080" indent="-215265" algn="just">
              <a:lnSpc>
                <a:spcPct val="100000"/>
              </a:lnSpc>
              <a:spcBef>
                <a:spcPts val="960"/>
              </a:spcBef>
              <a:buFont typeface="Wingdings"/>
              <a:buChar char=""/>
              <a:tabLst>
                <a:tab pos="227965" algn="l"/>
              </a:tabLst>
            </a:pPr>
            <a:r>
              <a:rPr sz="1200" spc="-5" dirty="0">
                <a:latin typeface="Calibri"/>
                <a:cs typeface="Calibri"/>
              </a:rPr>
              <a:t>Memastikan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semua</a:t>
            </a:r>
            <a:r>
              <a:rPr sz="1200" dirty="0">
                <a:latin typeface="Calibri"/>
                <a:cs typeface="Calibri"/>
              </a:rPr>
              <a:t> Aset 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Kerajaan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didaftarkan;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45186" y="3204210"/>
            <a:ext cx="2088514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7329" marR="5080" indent="-215265" algn="just">
              <a:lnSpc>
                <a:spcPct val="100000"/>
              </a:lnSpc>
              <a:spcBef>
                <a:spcPts val="100"/>
              </a:spcBef>
              <a:buFont typeface="Wingdings"/>
              <a:buChar char=""/>
              <a:tabLst>
                <a:tab pos="227965" algn="l"/>
              </a:tabLst>
            </a:pPr>
            <a:r>
              <a:rPr sz="1200" spc="-5" dirty="0">
                <a:latin typeface="Calibri"/>
                <a:cs typeface="Calibri"/>
              </a:rPr>
              <a:t>Memastikan </a:t>
            </a:r>
            <a:r>
              <a:rPr sz="1200" spc="-5" dirty="0">
                <a:solidFill>
                  <a:srgbClr val="E62948"/>
                </a:solidFill>
                <a:latin typeface="Calibri"/>
                <a:cs typeface="Calibri"/>
              </a:rPr>
              <a:t>aset disimpan </a:t>
            </a:r>
            <a:r>
              <a:rPr sz="1200" spc="5" dirty="0">
                <a:solidFill>
                  <a:srgbClr val="E62948"/>
                </a:solidFill>
                <a:latin typeface="Calibri"/>
                <a:cs typeface="Calibri"/>
              </a:rPr>
              <a:t>di </a:t>
            </a:r>
            <a:r>
              <a:rPr sz="1200" spc="10" dirty="0">
                <a:solidFill>
                  <a:srgbClr val="E62948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E62948"/>
                </a:solidFill>
                <a:latin typeface="Calibri"/>
                <a:cs typeface="Calibri"/>
              </a:rPr>
              <a:t>tempat yang sesuai </a:t>
            </a:r>
            <a:r>
              <a:rPr sz="1200" spc="-5" dirty="0">
                <a:latin typeface="Calibri"/>
                <a:cs typeface="Calibri"/>
              </a:rPr>
              <a:t>dan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se </a:t>
            </a:r>
            <a:r>
              <a:rPr sz="1200" spc="-26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lamat mengikut </a:t>
            </a:r>
            <a:r>
              <a:rPr sz="1200" spc="-10" dirty="0">
                <a:latin typeface="Calibri"/>
                <a:cs typeface="Calibri"/>
              </a:rPr>
              <a:t>Arahan </a:t>
            </a:r>
            <a:r>
              <a:rPr sz="1200" spc="-5" dirty="0">
                <a:latin typeface="Calibri"/>
                <a:cs typeface="Calibri"/>
              </a:rPr>
              <a:t>Kesel 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amatan;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45186" y="4057903"/>
            <a:ext cx="20872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7329" marR="5080" indent="-215265">
              <a:lnSpc>
                <a:spcPct val="100000"/>
              </a:lnSpc>
              <a:spcBef>
                <a:spcPts val="100"/>
              </a:spcBef>
              <a:buFont typeface="Wingdings"/>
              <a:buChar char=""/>
              <a:tabLst>
                <a:tab pos="227965" algn="l"/>
              </a:tabLst>
            </a:pPr>
            <a:r>
              <a:rPr sz="1200" spc="-5" dirty="0">
                <a:latin typeface="Calibri"/>
                <a:cs typeface="Calibri"/>
              </a:rPr>
              <a:t>Memastikan</a:t>
            </a:r>
            <a:r>
              <a:rPr sz="1200" spc="265" dirty="0"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E62948"/>
                </a:solidFill>
                <a:latin typeface="Calibri"/>
                <a:cs typeface="Calibri"/>
              </a:rPr>
              <a:t>penyelenggaraa </a:t>
            </a:r>
            <a:r>
              <a:rPr sz="1200" spc="-260" dirty="0">
                <a:solidFill>
                  <a:srgbClr val="E62948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E62948"/>
                </a:solidFill>
                <a:latin typeface="Calibri"/>
                <a:cs typeface="Calibri"/>
              </a:rPr>
              <a:t>n</a:t>
            </a:r>
            <a:r>
              <a:rPr sz="1200" spc="-15" dirty="0">
                <a:solidFill>
                  <a:srgbClr val="E62948"/>
                </a:solidFill>
                <a:latin typeface="Calibri"/>
                <a:cs typeface="Calibri"/>
              </a:rPr>
              <a:t> </a:t>
            </a:r>
            <a:r>
              <a:rPr sz="1200" spc="-25" dirty="0">
                <a:latin typeface="Calibri"/>
                <a:cs typeface="Calibri"/>
              </a:rPr>
              <a:t>ke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atas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aset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dilaksanakan;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609338" y="1714322"/>
            <a:ext cx="833119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0510" indent="-257810">
              <a:lnSpc>
                <a:spcPct val="100000"/>
              </a:lnSpc>
              <a:spcBef>
                <a:spcPts val="100"/>
              </a:spcBef>
              <a:buFont typeface="Wingdings"/>
              <a:buChar char=""/>
              <a:tabLst>
                <a:tab pos="270510" algn="l"/>
              </a:tabLst>
            </a:pPr>
            <a:r>
              <a:rPr sz="1200" spc="-5" dirty="0">
                <a:latin typeface="Calibri"/>
                <a:cs typeface="Calibri"/>
              </a:rPr>
              <a:t>Melantik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652008" y="1729181"/>
            <a:ext cx="329311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baseline="4629" dirty="0">
                <a:solidFill>
                  <a:srgbClr val="E62948"/>
                </a:solidFill>
                <a:latin typeface="Calibri"/>
                <a:cs typeface="Calibri"/>
              </a:rPr>
              <a:t>pegawai-pegawai</a:t>
            </a:r>
            <a:r>
              <a:rPr sz="1800" spc="82" baseline="4629" dirty="0">
                <a:solidFill>
                  <a:srgbClr val="E62948"/>
                </a:solidFill>
                <a:latin typeface="Calibri"/>
                <a:cs typeface="Calibri"/>
              </a:rPr>
              <a:t> </a:t>
            </a:r>
            <a:r>
              <a:rPr sz="1200" dirty="0">
                <a:latin typeface="Wingdings"/>
                <a:cs typeface="Wingdings"/>
              </a:rPr>
              <a:t></a:t>
            </a:r>
            <a:r>
              <a:rPr sz="1200" spc="315" dirty="0">
                <a:latin typeface="Times New Roman"/>
                <a:cs typeface="Times New Roman"/>
              </a:rPr>
              <a:t> </a:t>
            </a:r>
            <a:r>
              <a:rPr sz="1200" spc="-10" dirty="0">
                <a:latin typeface="Calibri"/>
                <a:cs typeface="Calibri"/>
              </a:rPr>
              <a:t>Menyedia</a:t>
            </a:r>
            <a:r>
              <a:rPr sz="1200" spc="16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dan</a:t>
            </a:r>
            <a:r>
              <a:rPr sz="1200" spc="17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mengemukakan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867147" y="1897760"/>
            <a:ext cx="18815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khusus menjalankan </a:t>
            </a:r>
            <a:r>
              <a:rPr sz="1200" spc="-10" dirty="0">
                <a:latin typeface="Calibri"/>
                <a:cs typeface="Calibri"/>
              </a:rPr>
              <a:t>tugas </a:t>
            </a:r>
            <a:r>
              <a:rPr sz="1200" spc="5" dirty="0">
                <a:latin typeface="Calibri"/>
                <a:cs typeface="Calibri"/>
              </a:rPr>
              <a:t>pe 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ngurusan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stor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di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E62948"/>
                </a:solidFill>
                <a:latin typeface="Calibri"/>
                <a:cs typeface="Calibri"/>
              </a:rPr>
              <a:t>Stor</a:t>
            </a:r>
            <a:r>
              <a:rPr sz="1200" spc="-5" dirty="0">
                <a:solidFill>
                  <a:srgbClr val="E62948"/>
                </a:solidFill>
                <a:latin typeface="Calibri"/>
                <a:cs typeface="Calibri"/>
              </a:rPr>
              <a:t> Pusat </a:t>
            </a:r>
            <a:r>
              <a:rPr sz="1200" dirty="0">
                <a:solidFill>
                  <a:srgbClr val="E62948"/>
                </a:solidFill>
                <a:latin typeface="Calibri"/>
                <a:cs typeface="Calibri"/>
              </a:rPr>
              <a:t> dan</a:t>
            </a:r>
            <a:r>
              <a:rPr sz="1200" spc="-20" dirty="0">
                <a:solidFill>
                  <a:srgbClr val="E62948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E62948"/>
                </a:solidFill>
                <a:latin typeface="Calibri"/>
                <a:cs typeface="Calibri"/>
              </a:rPr>
              <a:t>Stor</a:t>
            </a:r>
            <a:r>
              <a:rPr sz="1200" spc="-10" dirty="0">
                <a:solidFill>
                  <a:srgbClr val="E62948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E62948"/>
                </a:solidFill>
                <a:latin typeface="Calibri"/>
                <a:cs typeface="Calibri"/>
              </a:rPr>
              <a:t>Utama</a:t>
            </a:r>
            <a:r>
              <a:rPr sz="1200" spc="-5" dirty="0">
                <a:latin typeface="Calibri"/>
                <a:cs typeface="Calibri"/>
              </a:rPr>
              <a:t>;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609338" y="2629280"/>
            <a:ext cx="213741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5265" marR="7620" indent="-215265" algn="r">
              <a:lnSpc>
                <a:spcPct val="100000"/>
              </a:lnSpc>
              <a:spcBef>
                <a:spcPts val="100"/>
              </a:spcBef>
              <a:buFont typeface="Wingdings"/>
              <a:buChar char=""/>
              <a:tabLst>
                <a:tab pos="215265" algn="l"/>
              </a:tabLst>
            </a:pPr>
            <a:r>
              <a:rPr sz="1200" spc="-10" dirty="0">
                <a:latin typeface="Calibri"/>
                <a:cs typeface="Calibri"/>
              </a:rPr>
              <a:t>Menyedia</a:t>
            </a:r>
            <a:r>
              <a:rPr sz="1200" spc="254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dan</a:t>
            </a:r>
            <a:r>
              <a:rPr sz="1200" spc="28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mengemukaka</a:t>
            </a:r>
            <a:endParaRPr sz="12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  <a:tabLst>
                <a:tab pos="296545" algn="l"/>
                <a:tab pos="1011555" algn="l"/>
                <a:tab pos="1522095" algn="l"/>
              </a:tabLst>
            </a:pPr>
            <a:r>
              <a:rPr sz="1200" dirty="0">
                <a:latin typeface="Calibri"/>
                <a:cs typeface="Calibri"/>
              </a:rPr>
              <a:t>n	</a:t>
            </a:r>
            <a:r>
              <a:rPr sz="1200" spc="-10" dirty="0">
                <a:solidFill>
                  <a:srgbClr val="E62948"/>
                </a:solidFill>
                <a:latin typeface="Calibri"/>
                <a:cs typeface="Calibri"/>
              </a:rPr>
              <a:t>Laporan	</a:t>
            </a:r>
            <a:r>
              <a:rPr sz="1200" spc="-15" dirty="0">
                <a:solidFill>
                  <a:srgbClr val="E62948"/>
                </a:solidFill>
                <a:latin typeface="Calibri"/>
                <a:cs typeface="Calibri"/>
              </a:rPr>
              <a:t>Suku	</a:t>
            </a:r>
            <a:r>
              <a:rPr sz="1200" spc="-25" dirty="0">
                <a:solidFill>
                  <a:srgbClr val="E62948"/>
                </a:solidFill>
                <a:latin typeface="Calibri"/>
                <a:cs typeface="Calibri"/>
              </a:rPr>
              <a:t>Tahun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824476" y="2995422"/>
            <a:ext cx="192341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E62948"/>
                </a:solidFill>
                <a:latin typeface="Calibri"/>
                <a:cs typeface="Calibri"/>
              </a:rPr>
              <a:t>Pengurusan</a:t>
            </a:r>
            <a:r>
              <a:rPr sz="1200" spc="-5" dirty="0">
                <a:solidFill>
                  <a:srgbClr val="E62948"/>
                </a:solidFill>
                <a:latin typeface="Calibri"/>
                <a:cs typeface="Calibri"/>
              </a:rPr>
              <a:t> Aset</a:t>
            </a:r>
            <a:r>
              <a:rPr sz="1200" dirty="0">
                <a:solidFill>
                  <a:srgbClr val="E62948"/>
                </a:solidFill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Alih,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Aset 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Hidup,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Aset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35" dirty="0">
                <a:latin typeface="Calibri"/>
                <a:cs typeface="Calibri"/>
              </a:rPr>
              <a:t>Tak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15" dirty="0">
                <a:latin typeface="Calibri"/>
                <a:cs typeface="Calibri"/>
              </a:rPr>
              <a:t>Ketara</a:t>
            </a:r>
            <a:r>
              <a:rPr sz="1200" spc="24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dan </a:t>
            </a:r>
            <a:r>
              <a:rPr sz="1200" spc="-5" dirty="0">
                <a:latin typeface="Calibri"/>
                <a:cs typeface="Calibri"/>
              </a:rPr>
              <a:t> Stor</a:t>
            </a:r>
            <a:r>
              <a:rPr sz="1200" spc="14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Kerajaan</a:t>
            </a:r>
            <a:r>
              <a:rPr sz="1200" spc="15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kepada</a:t>
            </a:r>
            <a:r>
              <a:rPr sz="1200" spc="1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Urus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824476" y="3544061"/>
            <a:ext cx="19215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918844" algn="l"/>
                <a:tab pos="1054735" algn="l"/>
              </a:tabLst>
            </a:pPr>
            <a:r>
              <a:rPr sz="1200" spc="-5" dirty="0">
                <a:latin typeface="Calibri"/>
                <a:cs typeface="Calibri"/>
              </a:rPr>
              <a:t>S</a:t>
            </a:r>
            <a:r>
              <a:rPr sz="1200" spc="-10" dirty="0">
                <a:latin typeface="Calibri"/>
                <a:cs typeface="Calibri"/>
              </a:rPr>
              <a:t>e</a:t>
            </a:r>
            <a:r>
              <a:rPr sz="1200" dirty="0">
                <a:latin typeface="Calibri"/>
                <a:cs typeface="Calibri"/>
              </a:rPr>
              <a:t>tia		J</a:t>
            </a:r>
            <a:r>
              <a:rPr sz="1200" spc="-10" dirty="0">
                <a:latin typeface="Calibri"/>
                <a:cs typeface="Calibri"/>
              </a:rPr>
              <a:t>a</a:t>
            </a:r>
            <a:r>
              <a:rPr sz="1200" spc="-20" dirty="0">
                <a:latin typeface="Calibri"/>
                <a:cs typeface="Calibri"/>
              </a:rPr>
              <a:t>w</a:t>
            </a:r>
            <a:r>
              <a:rPr sz="1200" spc="-15" dirty="0">
                <a:latin typeface="Calibri"/>
                <a:cs typeface="Calibri"/>
              </a:rPr>
              <a:t>a</a:t>
            </a:r>
            <a:r>
              <a:rPr sz="1200" spc="-10" dirty="0">
                <a:latin typeface="Calibri"/>
                <a:cs typeface="Calibri"/>
              </a:rPr>
              <a:t>t</a:t>
            </a:r>
            <a:r>
              <a:rPr sz="1200" spc="-15" dirty="0">
                <a:latin typeface="Calibri"/>
                <a:cs typeface="Calibri"/>
              </a:rPr>
              <a:t>a</a:t>
            </a:r>
            <a:r>
              <a:rPr sz="1200" spc="-10" dirty="0">
                <a:latin typeface="Calibri"/>
                <a:cs typeface="Calibri"/>
              </a:rPr>
              <a:t>n</a:t>
            </a:r>
            <a:r>
              <a:rPr sz="1200" spc="-20" dirty="0">
                <a:latin typeface="Calibri"/>
                <a:cs typeface="Calibri"/>
              </a:rPr>
              <a:t>k</a:t>
            </a:r>
            <a:r>
              <a:rPr sz="1200" dirty="0">
                <a:latin typeface="Calibri"/>
                <a:cs typeface="Calibri"/>
              </a:rPr>
              <a:t>uasa  </a:t>
            </a:r>
            <a:r>
              <a:rPr sz="1200" spc="-10" dirty="0">
                <a:latin typeface="Calibri"/>
                <a:cs typeface="Calibri"/>
              </a:rPr>
              <a:t>Pengurusan	</a:t>
            </a:r>
            <a:r>
              <a:rPr sz="1200" spc="-5" dirty="0">
                <a:latin typeface="Calibri"/>
                <a:cs typeface="Calibri"/>
              </a:rPr>
              <a:t>Aset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824476" y="3909466"/>
            <a:ext cx="138239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27685" algn="l"/>
              </a:tabLst>
            </a:pPr>
            <a:r>
              <a:rPr sz="1200" spc="-5" dirty="0">
                <a:latin typeface="Calibri"/>
                <a:cs typeface="Calibri"/>
              </a:rPr>
              <a:t>untuk	</a:t>
            </a:r>
            <a:r>
              <a:rPr sz="1200" spc="-10" dirty="0">
                <a:latin typeface="Calibri"/>
                <a:cs typeface="Calibri"/>
              </a:rPr>
              <a:t>dibentangkan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183884" y="3726891"/>
            <a:ext cx="56388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Calibri"/>
                <a:cs typeface="Calibri"/>
              </a:rPr>
              <a:t>Kerajaan</a:t>
            </a:r>
            <a:endParaRPr sz="1200">
              <a:latin typeface="Calibri"/>
              <a:cs typeface="Calibri"/>
            </a:endParaRPr>
          </a:p>
          <a:p>
            <a:pPr marR="5080" algn="r">
              <a:lnSpc>
                <a:spcPct val="100000"/>
              </a:lnSpc>
            </a:pPr>
            <a:r>
              <a:rPr sz="1200" spc="-5" dirty="0">
                <a:latin typeface="Calibri"/>
                <a:cs typeface="Calibri"/>
              </a:rPr>
              <a:t>dalam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824476" y="4092955"/>
            <a:ext cx="11201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E62948"/>
                </a:solidFill>
                <a:latin typeface="Calibri"/>
                <a:cs typeface="Calibri"/>
              </a:rPr>
              <a:t>Me</a:t>
            </a:r>
            <a:r>
              <a:rPr sz="1200" spc="-25" dirty="0">
                <a:solidFill>
                  <a:srgbClr val="E62948"/>
                </a:solidFill>
                <a:latin typeface="Calibri"/>
                <a:cs typeface="Calibri"/>
              </a:rPr>
              <a:t>s</a:t>
            </a:r>
            <a:r>
              <a:rPr sz="1200" dirty="0">
                <a:solidFill>
                  <a:srgbClr val="E62948"/>
                </a:solidFill>
                <a:latin typeface="Calibri"/>
                <a:cs typeface="Calibri"/>
              </a:rPr>
              <a:t>yua</a:t>
            </a:r>
            <a:r>
              <a:rPr sz="1200" spc="-25" dirty="0">
                <a:solidFill>
                  <a:srgbClr val="E62948"/>
                </a:solidFill>
                <a:latin typeface="Calibri"/>
                <a:cs typeface="Calibri"/>
              </a:rPr>
              <a:t>r</a:t>
            </a:r>
            <a:r>
              <a:rPr sz="1200" spc="-15" dirty="0">
                <a:solidFill>
                  <a:srgbClr val="E62948"/>
                </a:solidFill>
                <a:latin typeface="Calibri"/>
                <a:cs typeface="Calibri"/>
              </a:rPr>
              <a:t>a</a:t>
            </a:r>
            <a:r>
              <a:rPr sz="1200" dirty="0">
                <a:solidFill>
                  <a:srgbClr val="E62948"/>
                </a:solidFill>
                <a:latin typeface="Calibri"/>
                <a:cs typeface="Calibri"/>
              </a:rPr>
              <a:t>t</a:t>
            </a:r>
            <a:r>
              <a:rPr sz="1200" spc="-15" dirty="0">
                <a:solidFill>
                  <a:srgbClr val="E62948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E62948"/>
                </a:solidFill>
                <a:latin typeface="Calibri"/>
                <a:cs typeface="Calibri"/>
              </a:rPr>
              <a:t>JK</a:t>
            </a:r>
            <a:r>
              <a:rPr sz="1200" spc="-80" dirty="0">
                <a:solidFill>
                  <a:srgbClr val="E62948"/>
                </a:solidFill>
                <a:latin typeface="Calibri"/>
                <a:cs typeface="Calibri"/>
              </a:rPr>
              <a:t>P</a:t>
            </a:r>
            <a:r>
              <a:rPr sz="1200" dirty="0">
                <a:solidFill>
                  <a:srgbClr val="E62948"/>
                </a:solidFill>
                <a:latin typeface="Calibri"/>
                <a:cs typeface="Calibri"/>
              </a:rPr>
              <a:t>AK.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1122</TotalTime>
  <Words>6040</Words>
  <Application>Microsoft Office PowerPoint</Application>
  <PresentationFormat>On-screen Show (16:9)</PresentationFormat>
  <Paragraphs>779</Paragraphs>
  <Slides>82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82</vt:i4>
      </vt:variant>
    </vt:vector>
  </HeadingPairs>
  <TitlesOfParts>
    <vt:vector size="90" baseType="lpstr">
      <vt:lpstr>Arial</vt:lpstr>
      <vt:lpstr>Arial MT</vt:lpstr>
      <vt:lpstr>Calibri</vt:lpstr>
      <vt:lpstr>Rockwell</vt:lpstr>
      <vt:lpstr>Times New Roman</vt:lpstr>
      <vt:lpstr>Viner Hand ITC</vt:lpstr>
      <vt:lpstr>Wingdings</vt:lpstr>
      <vt:lpstr>Office Theme</vt:lpstr>
      <vt:lpstr>TAKLIMAT ASAS PENGURUSAN ASET  ALIH KERAJAAN (PELUPUSAN)</vt:lpstr>
      <vt:lpstr>SKOP TAKLIMAT</vt:lpstr>
      <vt:lpstr>SKOP PENGURUSAN ASET KERJAAN</vt:lpstr>
      <vt:lpstr>PUNCA KUASA DAN PERATURAN  PENGURUSAN ASET ALIH KERAJAAN</vt:lpstr>
      <vt:lpstr>PENGURUSAN ASET ALIH KERAJAAN</vt:lpstr>
      <vt:lpstr>TATACARA  PENGURUSAN ASET  KERAJAAN (AM)</vt:lpstr>
      <vt:lpstr>AM1.1 PENGURUSAN ASET KERAJAAN</vt:lpstr>
      <vt:lpstr>AM1.1 PENGURUSAN ASET KERAJAAN</vt:lpstr>
      <vt:lpstr>AM1.1 PENGURUSAN ASET KERAJAAN</vt:lpstr>
      <vt:lpstr>AM1.1 PENGURUSAN ASET KERAJAAN</vt:lpstr>
      <vt:lpstr>AM1.1 PENGURUSAN ASET KERAJAAN</vt:lpstr>
      <vt:lpstr>AM1.1 PENGURUSAN ASET KERAJAAN</vt:lpstr>
      <vt:lpstr>AM2 PENGURUSAN ASET ALIH KERAJAAN</vt:lpstr>
      <vt:lpstr>PowerPoint Presentation</vt:lpstr>
      <vt:lpstr>TATACARA PELUPUSAN ASET ALIH  KERAJAAN</vt:lpstr>
      <vt:lpstr>AM 2.7 PELUPUSAN</vt:lpstr>
      <vt:lpstr>PowerPoint Presentation</vt:lpstr>
      <vt:lpstr>KUASA MELULUS PELUPUSAN</vt:lpstr>
      <vt:lpstr>PERAKUAN  PELUPUSAN (PEP)</vt:lpstr>
      <vt:lpstr>AM2.7 PELUPUSAN</vt:lpstr>
      <vt:lpstr>TATACARA PELUPUSAN ASET ALIH KERAJAAN</vt:lpstr>
      <vt:lpstr>TATACARA PELUPUSAN ASET ALIH KERAJAAN</vt:lpstr>
      <vt:lpstr>AM2.7 PELUPUSAN</vt:lpstr>
      <vt:lpstr>KAEDAH-KAEDAH PELUPUSAN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SEKIAN, TERIMA KASIH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googleslidesppt.com;allppt.com</dc:creator>
  <cp:lastModifiedBy>MOF</cp:lastModifiedBy>
  <cp:revision>39</cp:revision>
  <cp:lastPrinted>2022-03-16T06:07:05Z</cp:lastPrinted>
  <dcterms:created xsi:type="dcterms:W3CDTF">2022-02-16T03:58:46Z</dcterms:created>
  <dcterms:modified xsi:type="dcterms:W3CDTF">2022-11-11T08:04:09Z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2021-10-22T00:00:00Z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2022-02-16T00:00:00Z</vt:filetime>
  </property>
</Properties>
</file>